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797675" cy="9928225"/>
  <p:embeddedFontLst>
    <p:embeddedFont>
      <p:font typeface="Roboto"/>
      <p:regular r:id="rId32"/>
      <p:bold r:id="rId33"/>
      <p:italic r:id="rId34"/>
      <p:boldItalic r:id="rId35"/>
    </p:embeddedFont>
    <p:embeddedFont>
      <p:font typeface="Palatino Linotype"/>
      <p:regular r:id="rId36"/>
      <p:bold r:id="rId37"/>
      <p:italic r:id="rId38"/>
      <p:boldItalic r:id="rId39"/>
    </p:embeddedFont>
    <p:embeddedFont>
      <p:font typeface="Century Gothic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4" roundtripDataSignature="AMtx7mgT73MdJGAwzXo/CE2/Lf+TvP8k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regular.fntdata"/><Relationship Id="rId20" Type="http://schemas.openxmlformats.org/officeDocument/2006/relationships/slide" Target="slides/slide16.xml"/><Relationship Id="rId42" Type="http://schemas.openxmlformats.org/officeDocument/2006/relationships/font" Target="fonts/CenturyGothic-italic.fntdata"/><Relationship Id="rId41" Type="http://schemas.openxmlformats.org/officeDocument/2006/relationships/font" Target="fonts/CenturyGothic-bold.fntdata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font" Target="fonts/CenturyGothic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37" Type="http://schemas.openxmlformats.org/officeDocument/2006/relationships/font" Target="fonts/PalatinoLinotype-bold.fntdata"/><Relationship Id="rId14" Type="http://schemas.openxmlformats.org/officeDocument/2006/relationships/slide" Target="slides/slide10.xml"/><Relationship Id="rId36" Type="http://schemas.openxmlformats.org/officeDocument/2006/relationships/font" Target="fonts/PalatinoLinotype-regular.fntdata"/><Relationship Id="rId17" Type="http://schemas.openxmlformats.org/officeDocument/2006/relationships/slide" Target="slides/slide13.xml"/><Relationship Id="rId39" Type="http://schemas.openxmlformats.org/officeDocument/2006/relationships/font" Target="fonts/PalatinoLinotype-boldItalic.fntdata"/><Relationship Id="rId16" Type="http://schemas.openxmlformats.org/officeDocument/2006/relationships/slide" Target="slides/slide12.xml"/><Relationship Id="rId38" Type="http://schemas.openxmlformats.org/officeDocument/2006/relationships/font" Target="fonts/PalatinoLinotype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 txBox="1"/>
          <p:nvPr>
            <p:ph idx="12" type="sldNum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0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1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2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3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3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4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4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5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5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6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6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7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7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8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8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9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0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2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2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4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4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5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6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6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7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7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9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29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29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27" name="Google Shape;27;p29"/>
          <p:cNvCxnSpPr/>
          <p:nvPr/>
        </p:nvCxnSpPr>
        <p:spPr>
          <a:xfrm flipH="1" rot="10800000">
            <a:off x="2286" y="5937956"/>
            <a:ext cx="6181" cy="56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29"/>
          <p:cNvCxnSpPr/>
          <p:nvPr/>
        </p:nvCxnSpPr>
        <p:spPr>
          <a:xfrm flipH="1" rot="10800000">
            <a:off x="2286" y="5937956"/>
            <a:ext cx="6181" cy="56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29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b="1" sz="5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38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38"/>
          <p:cNvSpPr txBox="1"/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87" name="Google Shape;87;p38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38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9" name="Google Shape;89;p3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2" type="sldNum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38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38"/>
          <p:cNvSpPr/>
          <p:nvPr/>
        </p:nvSpPr>
        <p:spPr>
          <a:xfrm flipH="1" rot="10800000">
            <a:off x="4381500" y="621982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0"/>
          <p:cNvSpPr txBox="1"/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1" type="body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3" name="Google Shape;103;p4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31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31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b="1" sz="5600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3" type="body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4" type="body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b="0" sz="5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b="0" sz="2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2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8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28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28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28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rect b="b" l="l" r="r" t="t"/>
                <a:pathLst>
                  <a:path extrusionOk="0" h="656" w="5772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28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rect b="b" l="l" r="r" t="t"/>
                <a:pathLst>
                  <a:path extrusionOk="0" h="595" w="300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28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28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rect b="b" l="l" r="r" t="t"/>
                  <a:pathLst>
                    <a:path extrusionOk="0" h="1055" w="5772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cap="flat" cmpd="sng" w="10775">
                  <a:solidFill>
                    <a:srgbClr val="A8B53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28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rect b="b" l="l" r="r" t="t"/>
                  <a:pathLst>
                    <a:path extrusionOk="0" h="854" w="5766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2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b="0" i="0" sz="5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>
                <a:solidFill>
                  <a:schemeClr val="dk2"/>
                </a:solidFill>
              </a:rPr>
              <a:t>ITBA     2024-Q1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"/>
          <p:cNvSpPr/>
          <p:nvPr/>
        </p:nvSpPr>
        <p:spPr>
          <a:xfrm>
            <a:off x="3250598" y="4534976"/>
            <a:ext cx="904463" cy="762871"/>
          </a:xfrm>
          <a:prstGeom prst="ellipse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00" name="Google Shape;300;p10"/>
          <p:cNvCxnSpPr/>
          <p:nvPr/>
        </p:nvCxnSpPr>
        <p:spPr>
          <a:xfrm>
            <a:off x="3470143" y="4207094"/>
            <a:ext cx="237728" cy="31914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1" name="Google Shape;301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302" name="Google Shape;302;p1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03" name="Google Shape;303;p10"/>
          <p:cNvSpPr txBox="1"/>
          <p:nvPr>
            <p:ph idx="12" type="sldNum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4" name="Google Shape;304;p10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305" name="Google Shape;305;p10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314" name="Google Shape;314;p10"/>
            <p:cNvCxnSpPr>
              <a:endCxn id="306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15" name="Google Shape;315;p10"/>
            <p:cNvCxnSpPr>
              <a:endCxn id="312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16" name="Google Shape;316;p10"/>
            <p:cNvCxnSpPr>
              <a:stCxn id="312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17" name="Google Shape;317;p10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18" name="Google Shape;318;p10"/>
            <p:cNvCxnSpPr>
              <a:stCxn id="307" idx="4"/>
              <a:endCxn id="308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19" name="Google Shape;319;p10"/>
            <p:cNvCxnSpPr>
              <a:endCxn id="309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0" name="Google Shape;320;p10"/>
            <p:cNvCxnSpPr>
              <a:stCxn id="309" idx="4"/>
              <a:endCxn id="310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1" name="Google Shape;321;p10"/>
            <p:cNvCxnSpPr>
              <a:stCxn id="309" idx="4"/>
              <a:endCxn id="311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"/>
          <p:cNvSpPr/>
          <p:nvPr/>
        </p:nvSpPr>
        <p:spPr>
          <a:xfrm>
            <a:off x="4230546" y="4534976"/>
            <a:ext cx="904463" cy="762871"/>
          </a:xfrm>
          <a:prstGeom prst="ellipse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27" name="Google Shape;327;p11"/>
          <p:cNvCxnSpPr/>
          <p:nvPr/>
        </p:nvCxnSpPr>
        <p:spPr>
          <a:xfrm flipH="1">
            <a:off x="4908594" y="4172873"/>
            <a:ext cx="131071" cy="3914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8" name="Google Shape;328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329" name="Google Shape;329;p1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30" name="Google Shape;330;p11"/>
          <p:cNvSpPr txBox="1"/>
          <p:nvPr>
            <p:ph idx="12" type="sldNum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1" name="Google Shape;331;p11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332" name="Google Shape;332;p11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341" name="Google Shape;341;p11"/>
            <p:cNvCxnSpPr>
              <a:endCxn id="333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42" name="Google Shape;342;p11"/>
            <p:cNvCxnSpPr>
              <a:endCxn id="339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43" name="Google Shape;343;p11"/>
            <p:cNvCxnSpPr>
              <a:stCxn id="339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44" name="Google Shape;344;p11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45" name="Google Shape;345;p11"/>
            <p:cNvCxnSpPr>
              <a:stCxn id="334" idx="4"/>
              <a:endCxn id="335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46" name="Google Shape;346;p11"/>
            <p:cNvCxnSpPr>
              <a:endCxn id="336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47" name="Google Shape;347;p11"/>
            <p:cNvCxnSpPr>
              <a:stCxn id="336" idx="4"/>
              <a:endCxn id="337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48" name="Google Shape;348;p11"/>
            <p:cNvCxnSpPr>
              <a:stCxn id="336" idx="4"/>
              <a:endCxn id="338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"/>
          <p:cNvSpPr/>
          <p:nvPr/>
        </p:nvSpPr>
        <p:spPr>
          <a:xfrm>
            <a:off x="4872281" y="3291102"/>
            <a:ext cx="904463" cy="762871"/>
          </a:xfrm>
          <a:prstGeom prst="ellipse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54" name="Google Shape;354;p12"/>
          <p:cNvCxnSpPr/>
          <p:nvPr/>
        </p:nvCxnSpPr>
        <p:spPr>
          <a:xfrm flipH="1">
            <a:off x="5550329" y="2928999"/>
            <a:ext cx="131071" cy="3914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5" name="Google Shape;355;p1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356" name="Google Shape;356;p1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57" name="Google Shape;357;p12"/>
          <p:cNvSpPr txBox="1"/>
          <p:nvPr>
            <p:ph idx="12" type="sldNum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8" name="Google Shape;358;p12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359" name="Google Shape;359;p12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360" name="Google Shape;360;p12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361" name="Google Shape;361;p12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362" name="Google Shape;362;p12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363" name="Google Shape;363;p12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368" name="Google Shape;368;p12"/>
            <p:cNvCxnSpPr>
              <a:endCxn id="360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69" name="Google Shape;369;p12"/>
            <p:cNvCxnSpPr>
              <a:endCxn id="366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0" name="Google Shape;370;p12"/>
            <p:cNvCxnSpPr>
              <a:stCxn id="366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1" name="Google Shape;371;p12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2" name="Google Shape;372;p12"/>
            <p:cNvCxnSpPr>
              <a:stCxn id="361" idx="4"/>
              <a:endCxn id="362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3" name="Google Shape;373;p12"/>
            <p:cNvCxnSpPr>
              <a:endCxn id="363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4" name="Google Shape;374;p12"/>
            <p:cNvCxnSpPr>
              <a:stCxn id="363" idx="4"/>
              <a:endCxn id="364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75" name="Google Shape;375;p12"/>
            <p:cNvCxnSpPr>
              <a:stCxn id="363" idx="4"/>
              <a:endCxn id="365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376" name="Google Shape;376;p12"/>
          <p:cNvSpPr/>
          <p:nvPr/>
        </p:nvSpPr>
        <p:spPr>
          <a:xfrm>
            <a:off x="5171303" y="3870723"/>
            <a:ext cx="1717085" cy="1537064"/>
          </a:xfrm>
          <a:custGeom>
            <a:rect b="b" l="l" r="r" t="t"/>
            <a:pathLst>
              <a:path extrusionOk="0" h="1773569" w="1970400">
                <a:moveTo>
                  <a:pt x="888893" y="60621"/>
                </a:moveTo>
                <a:cubicBezTo>
                  <a:pt x="718020" y="585"/>
                  <a:pt x="815002" y="-64070"/>
                  <a:pt x="667220" y="129894"/>
                </a:cubicBezTo>
                <a:cubicBezTo>
                  <a:pt x="519438" y="323858"/>
                  <a:pt x="-39362" y="954240"/>
                  <a:pt x="2202" y="1224403"/>
                </a:cubicBezTo>
                <a:cubicBezTo>
                  <a:pt x="43766" y="1494566"/>
                  <a:pt x="595638" y="1695457"/>
                  <a:pt x="916602" y="1750875"/>
                </a:cubicBezTo>
                <a:cubicBezTo>
                  <a:pt x="1237566" y="1806293"/>
                  <a:pt x="1798675" y="1767039"/>
                  <a:pt x="1927984" y="1556912"/>
                </a:cubicBezTo>
                <a:cubicBezTo>
                  <a:pt x="2057293" y="1346785"/>
                  <a:pt x="1865638" y="744112"/>
                  <a:pt x="1692456" y="490112"/>
                </a:cubicBezTo>
                <a:cubicBezTo>
                  <a:pt x="1519274" y="236112"/>
                  <a:pt x="1059766" y="120657"/>
                  <a:pt x="888893" y="60621"/>
                </a:cubicBezTo>
                <a:close/>
              </a:path>
            </a:pathLst>
          </a:cu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"/>
          <p:cNvSpPr/>
          <p:nvPr/>
        </p:nvSpPr>
        <p:spPr>
          <a:xfrm>
            <a:off x="5625552" y="3853282"/>
            <a:ext cx="904463" cy="762871"/>
          </a:xfrm>
          <a:prstGeom prst="ellipse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82" name="Google Shape;382;p13"/>
          <p:cNvCxnSpPr/>
          <p:nvPr/>
        </p:nvCxnSpPr>
        <p:spPr>
          <a:xfrm flipH="1">
            <a:off x="6303600" y="3491179"/>
            <a:ext cx="131071" cy="3914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3" name="Google Shape;383;p1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384" name="Google Shape;384;p1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85" name="Google Shape;385;p13"/>
          <p:cNvSpPr txBox="1"/>
          <p:nvPr>
            <p:ph idx="12" type="sldNum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6" name="Google Shape;386;p13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387" name="Google Shape;387;p13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396" name="Google Shape;396;p13"/>
            <p:cNvCxnSpPr>
              <a:endCxn id="388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97" name="Google Shape;397;p13"/>
            <p:cNvCxnSpPr>
              <a:endCxn id="394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98" name="Google Shape;398;p13"/>
            <p:cNvCxnSpPr>
              <a:stCxn id="394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99" name="Google Shape;399;p13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00" name="Google Shape;400;p13"/>
            <p:cNvCxnSpPr>
              <a:stCxn id="389" idx="4"/>
              <a:endCxn id="390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01" name="Google Shape;401;p13"/>
            <p:cNvCxnSpPr>
              <a:endCxn id="391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02" name="Google Shape;402;p13"/>
            <p:cNvCxnSpPr>
              <a:stCxn id="391" idx="4"/>
              <a:endCxn id="392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03" name="Google Shape;403;p13"/>
            <p:cNvCxnSpPr>
              <a:stCxn id="391" idx="4"/>
              <a:endCxn id="393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404" name="Google Shape;404;p13"/>
          <p:cNvSpPr/>
          <p:nvPr/>
        </p:nvSpPr>
        <p:spPr>
          <a:xfrm>
            <a:off x="5148292" y="4518398"/>
            <a:ext cx="1043069" cy="825344"/>
          </a:xfrm>
          <a:custGeom>
            <a:rect b="b" l="l" r="r" t="t"/>
            <a:pathLst>
              <a:path extrusionOk="0" h="2653944" w="3157355">
                <a:moveTo>
                  <a:pt x="1714013" y="0"/>
                </a:moveTo>
                <a:cubicBezTo>
                  <a:pt x="945481" y="76200"/>
                  <a:pt x="176950" y="152400"/>
                  <a:pt x="28904" y="522514"/>
                </a:cubicBezTo>
                <a:cubicBezTo>
                  <a:pt x="-119142" y="892628"/>
                  <a:pt x="324995" y="1876697"/>
                  <a:pt x="825738" y="2220686"/>
                </a:cubicBezTo>
                <a:cubicBezTo>
                  <a:pt x="1326481" y="2564675"/>
                  <a:pt x="2711144" y="2767149"/>
                  <a:pt x="3033361" y="2586446"/>
                </a:cubicBezTo>
                <a:cubicBezTo>
                  <a:pt x="3355578" y="2405743"/>
                  <a:pt x="2972401" y="1561012"/>
                  <a:pt x="2759041" y="1136469"/>
                </a:cubicBezTo>
                <a:cubicBezTo>
                  <a:pt x="2545681" y="711926"/>
                  <a:pt x="2149441" y="375557"/>
                  <a:pt x="1753201" y="39189"/>
                </a:cubicBezTo>
              </a:path>
            </a:pathLst>
          </a:custGeom>
          <a:noFill/>
          <a:ln cap="flat" cmpd="sng" w="9525">
            <a:solidFill>
              <a:srgbClr val="0666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4"/>
          <p:cNvSpPr/>
          <p:nvPr/>
        </p:nvSpPr>
        <p:spPr>
          <a:xfrm>
            <a:off x="5144810" y="4560491"/>
            <a:ext cx="904463" cy="762871"/>
          </a:xfrm>
          <a:prstGeom prst="ellipse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10" name="Google Shape;410;p14"/>
          <p:cNvCxnSpPr/>
          <p:nvPr/>
        </p:nvCxnSpPr>
        <p:spPr>
          <a:xfrm flipH="1">
            <a:off x="5822858" y="4198388"/>
            <a:ext cx="131071" cy="3914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1" name="Google Shape;411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12" name="Google Shape;412;p1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413" name="Google Shape;413;p14"/>
          <p:cNvSpPr txBox="1"/>
          <p:nvPr>
            <p:ph idx="12" type="sldNum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4" name="Google Shape;414;p14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415" name="Google Shape;415;p14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424" name="Google Shape;424;p14"/>
            <p:cNvCxnSpPr>
              <a:endCxn id="416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25" name="Google Shape;425;p14"/>
            <p:cNvCxnSpPr>
              <a:endCxn id="422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26" name="Google Shape;426;p14"/>
            <p:cNvCxnSpPr>
              <a:stCxn id="422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27" name="Google Shape;427;p14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28" name="Google Shape;428;p14"/>
            <p:cNvCxnSpPr>
              <a:stCxn id="417" idx="4"/>
              <a:endCxn id="418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29" name="Google Shape;429;p14"/>
            <p:cNvCxnSpPr>
              <a:endCxn id="419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30" name="Google Shape;430;p14"/>
            <p:cNvCxnSpPr>
              <a:stCxn id="419" idx="4"/>
              <a:endCxn id="420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31" name="Google Shape;431;p14"/>
            <p:cNvCxnSpPr>
              <a:stCxn id="419" idx="4"/>
              <a:endCxn id="421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37" name="Google Shape;437;p1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u="sng"/>
              <a:t>Operaciones sobre un BST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520"/>
              </a:spcBef>
              <a:spcAft>
                <a:spcPts val="0"/>
              </a:spcAft>
              <a:buSzPts val="2470"/>
              <a:buAutoNum type="arabicParenR"/>
            </a:pPr>
            <a:r>
              <a:rPr b="1" lang="en-US"/>
              <a:t>Insertar: un BST crece desde las hojas.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Ej: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BST&lt;Integer&gt; myTree = 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new BST&lt;&gt;();  // root null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15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44" name="Google Shape;444;p1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myTree.insert(10);    // apareció el root.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Google Shape;445;p16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6" name="Google Shape;446;p16"/>
          <p:cNvSpPr/>
          <p:nvPr/>
        </p:nvSpPr>
        <p:spPr>
          <a:xfrm>
            <a:off x="3749040" y="2690949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52" name="Google Shape;452;p1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myTree.insert(50);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17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17"/>
          <p:cNvSpPr/>
          <p:nvPr/>
        </p:nvSpPr>
        <p:spPr>
          <a:xfrm>
            <a:off x="3749040" y="2690949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55" name="Google Shape;455;p17"/>
          <p:cNvSpPr/>
          <p:nvPr/>
        </p:nvSpPr>
        <p:spPr>
          <a:xfrm>
            <a:off x="4650377" y="3725091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56" name="Google Shape;456;p17"/>
          <p:cNvCxnSpPr>
            <a:endCxn id="455" idx="1"/>
          </p:cNvCxnSpPr>
          <p:nvPr/>
        </p:nvCxnSpPr>
        <p:spPr>
          <a:xfrm>
            <a:off x="4389075" y="3500798"/>
            <a:ext cx="393300" cy="34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62" name="Google Shape;462;p1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18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4" name="Google Shape;464;p18"/>
          <p:cNvSpPr/>
          <p:nvPr/>
        </p:nvSpPr>
        <p:spPr>
          <a:xfrm>
            <a:off x="3749040" y="2690949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65" name="Google Shape;465;p18"/>
          <p:cNvSpPr/>
          <p:nvPr/>
        </p:nvSpPr>
        <p:spPr>
          <a:xfrm>
            <a:off x="4650377" y="3725091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66" name="Google Shape;466;p18"/>
          <p:cNvCxnSpPr>
            <a:endCxn id="465" idx="1"/>
          </p:cNvCxnSpPr>
          <p:nvPr/>
        </p:nvCxnSpPr>
        <p:spPr>
          <a:xfrm>
            <a:off x="4389075" y="3500798"/>
            <a:ext cx="393300" cy="34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7" name="Google Shape;467;p18"/>
          <p:cNvSpPr/>
          <p:nvPr/>
        </p:nvSpPr>
        <p:spPr>
          <a:xfrm>
            <a:off x="4199708" y="4885508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68" name="Google Shape;468;p18"/>
          <p:cNvCxnSpPr/>
          <p:nvPr/>
        </p:nvCxnSpPr>
        <p:spPr>
          <a:xfrm flipH="1">
            <a:off x="4749717" y="4534988"/>
            <a:ext cx="339634" cy="38639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74" name="Google Shape;474;p1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19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6" name="Google Shape;476;p19"/>
          <p:cNvSpPr/>
          <p:nvPr/>
        </p:nvSpPr>
        <p:spPr>
          <a:xfrm>
            <a:off x="3749040" y="2690949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7" name="Google Shape;477;p19"/>
          <p:cNvSpPr/>
          <p:nvPr/>
        </p:nvSpPr>
        <p:spPr>
          <a:xfrm>
            <a:off x="4650377" y="3725091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78" name="Google Shape;478;p19"/>
          <p:cNvCxnSpPr>
            <a:endCxn id="477" idx="1"/>
          </p:cNvCxnSpPr>
          <p:nvPr/>
        </p:nvCxnSpPr>
        <p:spPr>
          <a:xfrm>
            <a:off x="4389075" y="3500798"/>
            <a:ext cx="393300" cy="34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9" name="Google Shape;479;p19"/>
          <p:cNvSpPr/>
          <p:nvPr/>
        </p:nvSpPr>
        <p:spPr>
          <a:xfrm>
            <a:off x="2826212" y="3746764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80" name="Google Shape;480;p19"/>
          <p:cNvCxnSpPr>
            <a:endCxn id="479" idx="7"/>
          </p:cNvCxnSpPr>
          <p:nvPr/>
        </p:nvCxnSpPr>
        <p:spPr>
          <a:xfrm flipH="1">
            <a:off x="3595551" y="3468171"/>
            <a:ext cx="459900" cy="39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1" name="Google Shape;481;p19"/>
          <p:cNvSpPr/>
          <p:nvPr/>
        </p:nvSpPr>
        <p:spPr>
          <a:xfrm>
            <a:off x="4199708" y="4885508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82" name="Google Shape;482;p19"/>
          <p:cNvCxnSpPr/>
          <p:nvPr/>
        </p:nvCxnSpPr>
        <p:spPr>
          <a:xfrm flipH="1">
            <a:off x="4749717" y="4534988"/>
            <a:ext cx="339634" cy="38639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Los usos de árboles son multiples. Además de los árboles de expresiones, usar una estructura de árbol ordenada para buscar elementos suena interesante: 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just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De la </a:t>
            </a:r>
            <a:r>
              <a:rPr b="1" lang="en-US"/>
              <a:t>lista</a:t>
            </a:r>
            <a:r>
              <a:rPr lang="en-US"/>
              <a:t> toma lo mejor: </a:t>
            </a:r>
            <a:r>
              <a:rPr b="1" lang="en-US"/>
              <a:t>encadenar</a:t>
            </a:r>
            <a:r>
              <a:rPr lang="en-US"/>
              <a:t> los elementos con punteros y no tener que alocar zona contigua.</a:t>
            </a:r>
            <a:endParaRPr/>
          </a:p>
          <a:p>
            <a:pPr indent="-117475" lvl="0" marL="27432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just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De los </a:t>
            </a:r>
            <a:r>
              <a:rPr b="1" lang="en-US"/>
              <a:t>arreglos ordenados </a:t>
            </a:r>
            <a:r>
              <a:rPr lang="en-US"/>
              <a:t>toma lo mejor: la posibilidad de aplicar </a:t>
            </a:r>
            <a:r>
              <a:rPr b="1" lang="en-US"/>
              <a:t>búsqueda binaria </a:t>
            </a:r>
            <a:r>
              <a:rPr lang="en-US"/>
              <a:t>(es un árbol binario…)</a:t>
            </a:r>
            <a:endParaRPr/>
          </a:p>
        </p:txBody>
      </p:sp>
      <p:sp>
        <p:nvSpPr>
          <p:cNvPr id="120" name="Google Shape;120;p2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88" name="Google Shape;488;p2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myTree.insert(8);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9" name="Google Shape;489;p20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0" name="Google Shape;490;p20"/>
          <p:cNvSpPr/>
          <p:nvPr/>
        </p:nvSpPr>
        <p:spPr>
          <a:xfrm>
            <a:off x="3749040" y="2690949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91" name="Google Shape;491;p20"/>
          <p:cNvSpPr/>
          <p:nvPr/>
        </p:nvSpPr>
        <p:spPr>
          <a:xfrm>
            <a:off x="4650377" y="3725091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92" name="Google Shape;492;p20"/>
          <p:cNvCxnSpPr>
            <a:endCxn id="491" idx="1"/>
          </p:cNvCxnSpPr>
          <p:nvPr/>
        </p:nvCxnSpPr>
        <p:spPr>
          <a:xfrm>
            <a:off x="4389075" y="3500798"/>
            <a:ext cx="393300" cy="34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3" name="Google Shape;493;p20"/>
          <p:cNvSpPr/>
          <p:nvPr/>
        </p:nvSpPr>
        <p:spPr>
          <a:xfrm>
            <a:off x="4199708" y="4885508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94" name="Google Shape;494;p20"/>
          <p:cNvCxnSpPr/>
          <p:nvPr/>
        </p:nvCxnSpPr>
        <p:spPr>
          <a:xfrm flipH="1">
            <a:off x="4749717" y="4534988"/>
            <a:ext cx="339634" cy="38639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5" name="Google Shape;495;p20"/>
          <p:cNvSpPr/>
          <p:nvPr/>
        </p:nvSpPr>
        <p:spPr>
          <a:xfrm>
            <a:off x="2826212" y="3746764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96" name="Google Shape;496;p20"/>
          <p:cNvCxnSpPr>
            <a:endCxn id="495" idx="7"/>
          </p:cNvCxnSpPr>
          <p:nvPr/>
        </p:nvCxnSpPr>
        <p:spPr>
          <a:xfrm flipH="1">
            <a:off x="3595551" y="3468171"/>
            <a:ext cx="459900" cy="39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7" name="Google Shape;497;p20"/>
          <p:cNvSpPr/>
          <p:nvPr/>
        </p:nvSpPr>
        <p:spPr>
          <a:xfrm>
            <a:off x="3184755" y="4885508"/>
            <a:ext cx="901337" cy="745889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98" name="Google Shape;498;p20"/>
          <p:cNvCxnSpPr/>
          <p:nvPr/>
        </p:nvCxnSpPr>
        <p:spPr>
          <a:xfrm>
            <a:off x="3368848" y="4552030"/>
            <a:ext cx="123149" cy="36935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1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1</a:t>
            </a:r>
            <a:endParaRPr/>
          </a:p>
        </p:txBody>
      </p:sp>
      <p:sp>
        <p:nvSpPr>
          <p:cNvPr id="504" name="Google Shape;504;p21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5" name="Google Shape;505;p2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Mostrar gráficamente, paso a paso, cómo quedaría la inserción en un BST si los datos se insertan en el siguiente orden: 50  60  80  20  70  40  44  10  40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06" name="Google Shape;506;p21"/>
          <p:cNvSpPr txBox="1"/>
          <p:nvPr>
            <p:ph idx="4294967295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ile:Notepad icon.svg" id="507" name="Google Shape;5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513" name="Google Shape;513;p2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i="1" lang="en-US"/>
              <a:t>Ejercicio 1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Mostrar gráficamente, paso a paso, cómo quedaría la inserción en un BST si los datos se insertan en el siguiente orden: 50  60  80  20  70  40  44  10  40 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Rta final </a:t>
            </a:r>
            <a:endParaRPr/>
          </a:p>
        </p:txBody>
      </p:sp>
      <p:sp>
        <p:nvSpPr>
          <p:cNvPr id="514" name="Google Shape;514;p22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5" name="Google Shape;515;p22"/>
          <p:cNvSpPr/>
          <p:nvPr/>
        </p:nvSpPr>
        <p:spPr>
          <a:xfrm>
            <a:off x="4441371" y="380129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16" name="Google Shape;516;p22"/>
          <p:cNvSpPr/>
          <p:nvPr/>
        </p:nvSpPr>
        <p:spPr>
          <a:xfrm>
            <a:off x="5323114" y="430638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60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6109062" y="502843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18" name="Google Shape;518;p22"/>
          <p:cNvSpPr/>
          <p:nvPr/>
        </p:nvSpPr>
        <p:spPr>
          <a:xfrm>
            <a:off x="3537856" y="4236720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19" name="Google Shape;519;p22"/>
          <p:cNvSpPr/>
          <p:nvPr/>
        </p:nvSpPr>
        <p:spPr>
          <a:xfrm>
            <a:off x="5597434" y="5749064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20" name="Google Shape;520;p22"/>
          <p:cNvSpPr/>
          <p:nvPr/>
        </p:nvSpPr>
        <p:spPr>
          <a:xfrm>
            <a:off x="4014650" y="509669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21" name="Google Shape;521;p22"/>
          <p:cNvSpPr/>
          <p:nvPr/>
        </p:nvSpPr>
        <p:spPr>
          <a:xfrm>
            <a:off x="4528454" y="576353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22" name="Google Shape;522;p22"/>
          <p:cNvSpPr/>
          <p:nvPr/>
        </p:nvSpPr>
        <p:spPr>
          <a:xfrm>
            <a:off x="2967444" y="505020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23" name="Google Shape;523;p22"/>
          <p:cNvSpPr/>
          <p:nvPr/>
        </p:nvSpPr>
        <p:spPr>
          <a:xfrm>
            <a:off x="3516084" y="574819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524" name="Google Shape;524;p22"/>
          <p:cNvCxnSpPr>
            <a:stCxn id="515" idx="3"/>
            <a:endCxn id="518" idx="7"/>
          </p:cNvCxnSpPr>
          <p:nvPr/>
        </p:nvCxnSpPr>
        <p:spPr>
          <a:xfrm flipH="1">
            <a:off x="4006018" y="4146937"/>
            <a:ext cx="515700" cy="14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5" name="Google Shape;525;p22"/>
          <p:cNvCxnSpPr>
            <a:stCxn id="515" idx="5"/>
            <a:endCxn id="516" idx="1"/>
          </p:cNvCxnSpPr>
          <p:nvPr/>
        </p:nvCxnSpPr>
        <p:spPr>
          <a:xfrm>
            <a:off x="4909665" y="4146937"/>
            <a:ext cx="4938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6" name="Google Shape;526;p22"/>
          <p:cNvCxnSpPr>
            <a:stCxn id="518" idx="4"/>
            <a:endCxn id="522" idx="0"/>
          </p:cNvCxnSpPr>
          <p:nvPr/>
        </p:nvCxnSpPr>
        <p:spPr>
          <a:xfrm flipH="1">
            <a:off x="3241876" y="4641668"/>
            <a:ext cx="570300" cy="40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7" name="Google Shape;527;p22"/>
          <p:cNvCxnSpPr>
            <a:stCxn id="518" idx="4"/>
            <a:endCxn id="520" idx="0"/>
          </p:cNvCxnSpPr>
          <p:nvPr/>
        </p:nvCxnSpPr>
        <p:spPr>
          <a:xfrm>
            <a:off x="3812176" y="4641668"/>
            <a:ext cx="476700" cy="45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8" name="Google Shape;528;p22"/>
          <p:cNvCxnSpPr>
            <a:stCxn id="516" idx="5"/>
          </p:cNvCxnSpPr>
          <p:nvPr/>
        </p:nvCxnSpPr>
        <p:spPr>
          <a:xfrm>
            <a:off x="5791408" y="4652034"/>
            <a:ext cx="493800" cy="53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9" name="Google Shape;529;p22"/>
          <p:cNvCxnSpPr>
            <a:stCxn id="517" idx="4"/>
            <a:endCxn id="519" idx="7"/>
          </p:cNvCxnSpPr>
          <p:nvPr/>
        </p:nvCxnSpPr>
        <p:spPr>
          <a:xfrm flipH="1">
            <a:off x="6065682" y="5433379"/>
            <a:ext cx="317700" cy="37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0" name="Google Shape;530;p22"/>
          <p:cNvCxnSpPr>
            <a:stCxn id="520" idx="4"/>
            <a:endCxn id="523" idx="7"/>
          </p:cNvCxnSpPr>
          <p:nvPr/>
        </p:nvCxnSpPr>
        <p:spPr>
          <a:xfrm flipH="1">
            <a:off x="3984470" y="5501639"/>
            <a:ext cx="304500" cy="30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1" name="Google Shape;531;p22"/>
          <p:cNvCxnSpPr>
            <a:stCxn id="520" idx="4"/>
          </p:cNvCxnSpPr>
          <p:nvPr/>
        </p:nvCxnSpPr>
        <p:spPr>
          <a:xfrm>
            <a:off x="4288970" y="5501639"/>
            <a:ext cx="232800" cy="26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3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2</a:t>
            </a:r>
            <a:endParaRPr/>
          </a:p>
        </p:txBody>
      </p:sp>
      <p:sp>
        <p:nvSpPr>
          <p:cNvPr id="537" name="Google Shape;537;p23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2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Armar un Proyecto Maven con las interfaces (Campus):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BSTreeInterface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NodeTreeInterface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Y la clase BST que implementa BSTreeInterface y la clase Node inner que implementa NodeTreeInterface.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la clase BST&lt;T&gt;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39" name="Google Shape;539;p23"/>
          <p:cNvSpPr txBox="1"/>
          <p:nvPr>
            <p:ph idx="4294967295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ile:Notepad icon.svg" id="540" name="Google Shape;5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(bajar de campus)</a:t>
            </a:r>
            <a:endParaRPr/>
          </a:p>
        </p:txBody>
      </p:sp>
      <p:sp>
        <p:nvSpPr>
          <p:cNvPr id="546" name="Google Shape;546;p2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Como mínimo, tendría el siguiente contrato que ofrecer:</a:t>
            </a:r>
            <a:endParaRPr/>
          </a:p>
        </p:txBody>
      </p:sp>
      <p:sp>
        <p:nvSpPr>
          <p:cNvPr id="547" name="Google Shape;547;p24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8" name="Google Shape;5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0974" y="2839402"/>
            <a:ext cx="5579222" cy="314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(bajar de campus)</a:t>
            </a:r>
            <a:endParaRPr/>
          </a:p>
        </p:txBody>
      </p:sp>
      <p:sp>
        <p:nvSpPr>
          <p:cNvPr id="554" name="Google Shape;554;p2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Y para el nodo interno también vamos a generar un contrato (getters) para luego ofrecer su graficación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6" name="Google Shape;5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642" y="3151686"/>
            <a:ext cx="66960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562" name="Google Shape;562;p26"/>
          <p:cNvSpPr txBox="1"/>
          <p:nvPr>
            <p:ph idx="1" type="body"/>
          </p:nvPr>
        </p:nvSpPr>
        <p:spPr>
          <a:xfrm>
            <a:off x="457200" y="1967232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Implementar y chequear estas 2 técnicas para el método insert en el BST: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Insert se lo resuelve desde BST (sin precisar métodos de Node)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Insert se resuelve invocando desde BST al insert del Node</a:t>
            </a:r>
            <a:endParaRPr sz="2000"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563" name="Google Shape;563;p26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4" name="Google Shape;5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002" y="4161792"/>
            <a:ext cx="6654041" cy="2143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570" name="Google Shape;570;p2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/>
              <a:t>Caso de uso:</a:t>
            </a:r>
            <a:endParaRPr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BST&lt;Integer&gt; myTree =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new BST&lt;&gt;();</a:t>
            </a:r>
            <a:endParaRPr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myTree.insert(50);</a:t>
            </a:r>
            <a:endParaRPr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myTree.insert(60);</a:t>
            </a:r>
            <a:endParaRPr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myTree.insert(80);</a:t>
            </a:r>
            <a:endParaRPr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myTree.insert(20);</a:t>
            </a:r>
            <a:endParaRPr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myTree.insert(70);</a:t>
            </a:r>
            <a:endParaRPr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myTree.insert(40);</a:t>
            </a:r>
            <a:endParaRPr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myTree.insert(44);</a:t>
            </a:r>
            <a:endParaRPr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myTree.insert(10);</a:t>
            </a:r>
            <a:endParaRPr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myTree.insert(40);</a:t>
            </a:r>
            <a:endParaRPr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myTree.inOrder();</a:t>
            </a:r>
            <a:endParaRPr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myTree.preOrder();</a:t>
            </a:r>
            <a:endParaRPr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myTree.postOrder();</a:t>
            </a:r>
            <a:endParaRPr/>
          </a:p>
          <a:p>
            <a:pPr indent="0" lvl="0" marL="0" rtl="0" algn="l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571" name="Google Shape;571;p27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2584100" y="4907696"/>
            <a:ext cx="3483430" cy="48213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98A8A"/>
              </a:gs>
              <a:gs pos="50000">
                <a:srgbClr val="F0B8B8"/>
              </a:gs>
              <a:gs pos="100000">
                <a:srgbClr val="F6DDDD"/>
              </a:gs>
            </a:gsLst>
            <a:lin ang="189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10  20  40  40  44  50  60  70  80 </a:t>
            </a: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5826034" y="2390503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6707777" y="2895600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60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7493725" y="361764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4922519" y="282593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6982097" y="433827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5399313" y="368590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5913117" y="435274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4352107" y="3639413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4900747" y="4337403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582" name="Google Shape;582;p27"/>
          <p:cNvCxnSpPr>
            <a:stCxn id="573" idx="3"/>
            <a:endCxn id="576" idx="7"/>
          </p:cNvCxnSpPr>
          <p:nvPr/>
        </p:nvCxnSpPr>
        <p:spPr>
          <a:xfrm flipH="1">
            <a:off x="5390680" y="2736148"/>
            <a:ext cx="515700" cy="14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3" name="Google Shape;583;p27"/>
          <p:cNvCxnSpPr>
            <a:stCxn id="573" idx="5"/>
            <a:endCxn id="574" idx="1"/>
          </p:cNvCxnSpPr>
          <p:nvPr/>
        </p:nvCxnSpPr>
        <p:spPr>
          <a:xfrm>
            <a:off x="6294328" y="2736148"/>
            <a:ext cx="493800" cy="21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4" name="Google Shape;584;p27"/>
          <p:cNvCxnSpPr>
            <a:stCxn id="576" idx="4"/>
            <a:endCxn id="580" idx="0"/>
          </p:cNvCxnSpPr>
          <p:nvPr/>
        </p:nvCxnSpPr>
        <p:spPr>
          <a:xfrm flipH="1">
            <a:off x="4626539" y="3230879"/>
            <a:ext cx="570300" cy="40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5" name="Google Shape;585;p27"/>
          <p:cNvCxnSpPr>
            <a:stCxn id="576" idx="4"/>
            <a:endCxn id="578" idx="0"/>
          </p:cNvCxnSpPr>
          <p:nvPr/>
        </p:nvCxnSpPr>
        <p:spPr>
          <a:xfrm>
            <a:off x="5196839" y="3230879"/>
            <a:ext cx="476700" cy="45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6" name="Google Shape;586;p27"/>
          <p:cNvCxnSpPr>
            <a:stCxn id="574" idx="5"/>
          </p:cNvCxnSpPr>
          <p:nvPr/>
        </p:nvCxnSpPr>
        <p:spPr>
          <a:xfrm>
            <a:off x="7176071" y="3241245"/>
            <a:ext cx="493800" cy="53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7" name="Google Shape;587;p27"/>
          <p:cNvCxnSpPr>
            <a:stCxn id="575" idx="4"/>
            <a:endCxn id="577" idx="7"/>
          </p:cNvCxnSpPr>
          <p:nvPr/>
        </p:nvCxnSpPr>
        <p:spPr>
          <a:xfrm flipH="1">
            <a:off x="7450345" y="4022590"/>
            <a:ext cx="317700" cy="375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8" name="Google Shape;588;p27"/>
          <p:cNvCxnSpPr>
            <a:stCxn id="578" idx="4"/>
            <a:endCxn id="581" idx="7"/>
          </p:cNvCxnSpPr>
          <p:nvPr/>
        </p:nvCxnSpPr>
        <p:spPr>
          <a:xfrm flipH="1">
            <a:off x="5369133" y="4090850"/>
            <a:ext cx="304500" cy="30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9" name="Google Shape;589;p27"/>
          <p:cNvCxnSpPr>
            <a:stCxn id="578" idx="4"/>
          </p:cNvCxnSpPr>
          <p:nvPr/>
        </p:nvCxnSpPr>
        <p:spPr>
          <a:xfrm>
            <a:off x="5673633" y="4090850"/>
            <a:ext cx="232800" cy="26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0" name="Google Shape;590;p27"/>
          <p:cNvSpPr/>
          <p:nvPr/>
        </p:nvSpPr>
        <p:spPr>
          <a:xfrm>
            <a:off x="3306872" y="5488693"/>
            <a:ext cx="3481251" cy="374136"/>
          </a:xfrm>
          <a:prstGeom prst="roundRect">
            <a:avLst>
              <a:gd fmla="val 16667" name="adj"/>
            </a:avLst>
          </a:prstGeom>
          <a:solidFill>
            <a:srgbClr val="00B0F0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50  20  10  40  40  44  60  80  70 </a:t>
            </a: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2570031" y="5951977"/>
            <a:ext cx="3483430" cy="50357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2CF7C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10  40  44  40  20  70  80  60  50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Árbol Binario de Búsqueda u árbol binario ordenado (Binary Search Tree o BST)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Es un árbol binario donde cada nodo no vacío cumple la siguiente condición: todos los datos de su </a:t>
            </a:r>
            <a:r>
              <a:rPr b="1" lang="en-US"/>
              <a:t>subárbol izquierdo </a:t>
            </a:r>
            <a:r>
              <a:rPr lang="en-US"/>
              <a:t>son menores o iguales que su dato, y todos los datos de su </a:t>
            </a:r>
            <a:r>
              <a:rPr b="1" lang="en-US"/>
              <a:t>subárbol derecho </a:t>
            </a:r>
            <a:r>
              <a:rPr lang="en-US"/>
              <a:t>son mayores que su dato.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34" name="Google Shape;134;p4"/>
          <p:cNvSpPr txBox="1"/>
          <p:nvPr>
            <p:ph idx="12" type="sldNum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5" name="Google Shape;135;p4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136" name="Google Shape;136;p4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145" name="Google Shape;145;p4"/>
            <p:cNvCxnSpPr>
              <a:endCxn id="137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6" name="Google Shape;146;p4"/>
            <p:cNvCxnSpPr>
              <a:endCxn id="143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7" name="Google Shape;147;p4"/>
            <p:cNvCxnSpPr>
              <a:stCxn id="143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8" name="Google Shape;148;p4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9" name="Google Shape;149;p4"/>
            <p:cNvCxnSpPr>
              <a:stCxn id="138" idx="4"/>
              <a:endCxn id="139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0" name="Google Shape;150;p4"/>
            <p:cNvCxnSpPr>
              <a:endCxn id="140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1" name="Google Shape;151;p4"/>
            <p:cNvCxnSpPr>
              <a:stCxn id="140" idx="4"/>
              <a:endCxn id="141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2" name="Google Shape;152;p4"/>
            <p:cNvCxnSpPr>
              <a:stCxn id="140" idx="4"/>
              <a:endCxn id="142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153" name="Google Shape;153;p4"/>
          <p:cNvCxnSpPr/>
          <p:nvPr/>
        </p:nvCxnSpPr>
        <p:spPr>
          <a:xfrm flipH="1">
            <a:off x="4605517" y="2374940"/>
            <a:ext cx="224540" cy="34645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/>
          <p:nvPr/>
        </p:nvSpPr>
        <p:spPr>
          <a:xfrm>
            <a:off x="3994039" y="2718349"/>
            <a:ext cx="904463" cy="762871"/>
          </a:xfrm>
          <a:prstGeom prst="ellipse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59" name="Google Shape;159;p5"/>
          <p:cNvCxnSpPr/>
          <p:nvPr/>
        </p:nvCxnSpPr>
        <p:spPr>
          <a:xfrm flipH="1">
            <a:off x="4605517" y="2374940"/>
            <a:ext cx="224540" cy="34645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0" name="Google Shape;160;p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62" name="Google Shape;162;p5"/>
          <p:cNvSpPr txBox="1"/>
          <p:nvPr>
            <p:ph idx="12" type="sldNum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3" name="Google Shape;163;p5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164" name="Google Shape;164;p5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173" name="Google Shape;173;p5"/>
            <p:cNvCxnSpPr>
              <a:endCxn id="165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4" name="Google Shape;174;p5"/>
            <p:cNvCxnSpPr>
              <a:endCxn id="171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5" name="Google Shape;175;p5"/>
            <p:cNvCxnSpPr>
              <a:stCxn id="171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6" name="Google Shape;176;p5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7" name="Google Shape;177;p5"/>
            <p:cNvCxnSpPr>
              <a:stCxn id="166" idx="4"/>
              <a:endCxn id="167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8" name="Google Shape;178;p5"/>
            <p:cNvCxnSpPr>
              <a:endCxn id="168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9" name="Google Shape;179;p5"/>
            <p:cNvCxnSpPr>
              <a:stCxn id="168" idx="4"/>
              <a:endCxn id="169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0" name="Google Shape;180;p5"/>
            <p:cNvCxnSpPr>
              <a:stCxn id="168" idx="4"/>
              <a:endCxn id="170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81" name="Google Shape;181;p5"/>
          <p:cNvSpPr/>
          <p:nvPr/>
        </p:nvSpPr>
        <p:spPr>
          <a:xfrm>
            <a:off x="2097567" y="3117856"/>
            <a:ext cx="3157355" cy="2653944"/>
          </a:xfrm>
          <a:custGeom>
            <a:rect b="b" l="l" r="r" t="t"/>
            <a:pathLst>
              <a:path extrusionOk="0" h="2653944" w="3157355">
                <a:moveTo>
                  <a:pt x="1714013" y="0"/>
                </a:moveTo>
                <a:cubicBezTo>
                  <a:pt x="945481" y="76200"/>
                  <a:pt x="176950" y="152400"/>
                  <a:pt x="28904" y="522514"/>
                </a:cubicBezTo>
                <a:cubicBezTo>
                  <a:pt x="-119142" y="892628"/>
                  <a:pt x="324995" y="1876697"/>
                  <a:pt x="825738" y="2220686"/>
                </a:cubicBezTo>
                <a:cubicBezTo>
                  <a:pt x="1326481" y="2564675"/>
                  <a:pt x="2711144" y="2767149"/>
                  <a:pt x="3033361" y="2586446"/>
                </a:cubicBezTo>
                <a:cubicBezTo>
                  <a:pt x="3355578" y="2405743"/>
                  <a:pt x="2972401" y="1561012"/>
                  <a:pt x="2759041" y="1136469"/>
                </a:cubicBezTo>
                <a:cubicBezTo>
                  <a:pt x="2545681" y="711926"/>
                  <a:pt x="2149441" y="375557"/>
                  <a:pt x="1753201" y="39189"/>
                </a:cubicBezTo>
              </a:path>
            </a:pathLst>
          </a:custGeom>
          <a:noFill/>
          <a:ln cap="flat" cmpd="sng" w="9525">
            <a:solidFill>
              <a:srgbClr val="0666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5142485" y="2986025"/>
            <a:ext cx="1720836" cy="2513636"/>
          </a:xfrm>
          <a:custGeom>
            <a:rect b="b" l="l" r="r" t="t"/>
            <a:pathLst>
              <a:path extrusionOk="0" h="2513636" w="1720836">
                <a:moveTo>
                  <a:pt x="978302" y="96699"/>
                </a:moveTo>
                <a:cubicBezTo>
                  <a:pt x="703982" y="-171090"/>
                  <a:pt x="207593" y="179430"/>
                  <a:pt x="63902" y="397144"/>
                </a:cubicBezTo>
                <a:cubicBezTo>
                  <a:pt x="-79790" y="614858"/>
                  <a:pt x="55193" y="1054641"/>
                  <a:pt x="116153" y="1402984"/>
                </a:cubicBezTo>
                <a:cubicBezTo>
                  <a:pt x="177113" y="1751327"/>
                  <a:pt x="164051" y="2387052"/>
                  <a:pt x="429662" y="2487201"/>
                </a:cubicBezTo>
                <a:cubicBezTo>
                  <a:pt x="695273" y="2587350"/>
                  <a:pt x="1614028" y="2397939"/>
                  <a:pt x="1709822" y="2003876"/>
                </a:cubicBezTo>
                <a:cubicBezTo>
                  <a:pt x="1805616" y="1609813"/>
                  <a:pt x="1252622" y="364488"/>
                  <a:pt x="978302" y="96699"/>
                </a:cubicBezTo>
                <a:close/>
              </a:path>
            </a:pathLst>
          </a:cu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/>
          <p:nvPr/>
        </p:nvSpPr>
        <p:spPr>
          <a:xfrm>
            <a:off x="2973830" y="3097305"/>
            <a:ext cx="904463" cy="762871"/>
          </a:xfrm>
          <a:prstGeom prst="ellipse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88" name="Google Shape;188;p6"/>
          <p:cNvCxnSpPr/>
          <p:nvPr/>
        </p:nvCxnSpPr>
        <p:spPr>
          <a:xfrm flipH="1">
            <a:off x="3585308" y="2753896"/>
            <a:ext cx="224540" cy="34645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9" name="Google Shape;189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90" name="Google Shape;190;p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91" name="Google Shape;191;p6"/>
          <p:cNvSpPr txBox="1"/>
          <p:nvPr>
            <p:ph idx="12" type="sldNum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2" name="Google Shape;192;p6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193" name="Google Shape;193;p6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202" name="Google Shape;202;p6"/>
            <p:cNvCxnSpPr>
              <a:endCxn id="194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3" name="Google Shape;203;p6"/>
            <p:cNvCxnSpPr>
              <a:endCxn id="200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4" name="Google Shape;204;p6"/>
            <p:cNvCxnSpPr>
              <a:stCxn id="200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5" name="Google Shape;205;p6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6" name="Google Shape;206;p6"/>
            <p:cNvCxnSpPr>
              <a:stCxn id="195" idx="4"/>
              <a:endCxn id="196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7" name="Google Shape;207;p6"/>
            <p:cNvCxnSpPr>
              <a:endCxn id="197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8" name="Google Shape;208;p6"/>
            <p:cNvCxnSpPr>
              <a:stCxn id="197" idx="4"/>
              <a:endCxn id="198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9" name="Google Shape;209;p6"/>
            <p:cNvCxnSpPr>
              <a:stCxn id="197" idx="4"/>
              <a:endCxn id="199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10" name="Google Shape;210;p6"/>
          <p:cNvSpPr/>
          <p:nvPr/>
        </p:nvSpPr>
        <p:spPr>
          <a:xfrm>
            <a:off x="2127740" y="3806072"/>
            <a:ext cx="1343094" cy="902470"/>
          </a:xfrm>
          <a:custGeom>
            <a:rect b="b" l="l" r="r" t="t"/>
            <a:pathLst>
              <a:path extrusionOk="0" h="2653944" w="3157355">
                <a:moveTo>
                  <a:pt x="1714013" y="0"/>
                </a:moveTo>
                <a:cubicBezTo>
                  <a:pt x="945481" y="76200"/>
                  <a:pt x="176950" y="152400"/>
                  <a:pt x="28904" y="522514"/>
                </a:cubicBezTo>
                <a:cubicBezTo>
                  <a:pt x="-119142" y="892628"/>
                  <a:pt x="324995" y="1876697"/>
                  <a:pt x="825738" y="2220686"/>
                </a:cubicBezTo>
                <a:cubicBezTo>
                  <a:pt x="1326481" y="2564675"/>
                  <a:pt x="2711144" y="2767149"/>
                  <a:pt x="3033361" y="2586446"/>
                </a:cubicBezTo>
                <a:cubicBezTo>
                  <a:pt x="3355578" y="2405743"/>
                  <a:pt x="2972401" y="1561012"/>
                  <a:pt x="2759041" y="1136469"/>
                </a:cubicBezTo>
                <a:cubicBezTo>
                  <a:pt x="2545681" y="711926"/>
                  <a:pt x="2149441" y="375557"/>
                  <a:pt x="1753201" y="39189"/>
                </a:cubicBezTo>
              </a:path>
            </a:pathLst>
          </a:custGeom>
          <a:noFill/>
          <a:ln cap="flat" cmpd="sng" w="9525">
            <a:solidFill>
              <a:srgbClr val="0666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3300806" y="3858645"/>
            <a:ext cx="1970400" cy="1773569"/>
          </a:xfrm>
          <a:custGeom>
            <a:rect b="b" l="l" r="r" t="t"/>
            <a:pathLst>
              <a:path extrusionOk="0" h="1773569" w="1970400">
                <a:moveTo>
                  <a:pt x="888893" y="60621"/>
                </a:moveTo>
                <a:cubicBezTo>
                  <a:pt x="718020" y="585"/>
                  <a:pt x="815002" y="-64070"/>
                  <a:pt x="667220" y="129894"/>
                </a:cubicBezTo>
                <a:cubicBezTo>
                  <a:pt x="519438" y="323858"/>
                  <a:pt x="-39362" y="954240"/>
                  <a:pt x="2202" y="1224403"/>
                </a:cubicBezTo>
                <a:cubicBezTo>
                  <a:pt x="43766" y="1494566"/>
                  <a:pt x="595638" y="1695457"/>
                  <a:pt x="916602" y="1750875"/>
                </a:cubicBezTo>
                <a:cubicBezTo>
                  <a:pt x="1237566" y="1806293"/>
                  <a:pt x="1798675" y="1767039"/>
                  <a:pt x="1927984" y="1556912"/>
                </a:cubicBezTo>
                <a:cubicBezTo>
                  <a:pt x="2057293" y="1346785"/>
                  <a:pt x="1865638" y="744112"/>
                  <a:pt x="1692456" y="490112"/>
                </a:cubicBezTo>
                <a:cubicBezTo>
                  <a:pt x="1519274" y="236112"/>
                  <a:pt x="1059766" y="120657"/>
                  <a:pt x="888893" y="60621"/>
                </a:cubicBezTo>
                <a:close/>
              </a:path>
            </a:pathLst>
          </a:cu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/>
          <p:nvPr/>
        </p:nvSpPr>
        <p:spPr>
          <a:xfrm>
            <a:off x="2477755" y="3886073"/>
            <a:ext cx="904463" cy="762871"/>
          </a:xfrm>
          <a:prstGeom prst="ellipse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17" name="Google Shape;217;p7"/>
          <p:cNvCxnSpPr>
            <a:endCxn id="216" idx="1"/>
          </p:cNvCxnSpPr>
          <p:nvPr/>
        </p:nvCxnSpPr>
        <p:spPr>
          <a:xfrm>
            <a:off x="2372611" y="3678593"/>
            <a:ext cx="237600" cy="319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8" name="Google Shape;218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219" name="Google Shape;219;p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220" name="Google Shape;220;p7"/>
          <p:cNvSpPr txBox="1"/>
          <p:nvPr>
            <p:ph idx="12" type="sldNum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1" name="Google Shape;221;p7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222" name="Google Shape;222;p7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231" name="Google Shape;231;p7"/>
            <p:cNvCxnSpPr>
              <a:endCxn id="223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2" name="Google Shape;232;p7"/>
            <p:cNvCxnSpPr>
              <a:endCxn id="229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3" name="Google Shape;233;p7"/>
            <p:cNvCxnSpPr>
              <a:stCxn id="229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4" name="Google Shape;234;p7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5" name="Google Shape;235;p7"/>
            <p:cNvCxnSpPr>
              <a:stCxn id="224" idx="4"/>
              <a:endCxn id="225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6" name="Google Shape;236;p7"/>
            <p:cNvCxnSpPr>
              <a:endCxn id="226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7" name="Google Shape;237;p7"/>
            <p:cNvCxnSpPr>
              <a:stCxn id="226" idx="4"/>
              <a:endCxn id="227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8" name="Google Shape;238;p7"/>
            <p:cNvCxnSpPr>
              <a:stCxn id="226" idx="4"/>
              <a:endCxn id="228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/>
          <p:nvPr/>
        </p:nvSpPr>
        <p:spPr>
          <a:xfrm>
            <a:off x="2477755" y="3886073"/>
            <a:ext cx="904463" cy="762871"/>
          </a:xfrm>
          <a:prstGeom prst="ellipse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44" name="Google Shape;244;p8"/>
          <p:cNvCxnSpPr>
            <a:endCxn id="243" idx="1"/>
          </p:cNvCxnSpPr>
          <p:nvPr/>
        </p:nvCxnSpPr>
        <p:spPr>
          <a:xfrm>
            <a:off x="2372611" y="3678593"/>
            <a:ext cx="237600" cy="319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5" name="Google Shape;245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247" name="Google Shape;247;p8"/>
          <p:cNvSpPr txBox="1"/>
          <p:nvPr>
            <p:ph idx="12" type="sldNum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8" name="Google Shape;248;p8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249" name="Google Shape;249;p8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258" name="Google Shape;258;p8"/>
            <p:cNvCxnSpPr>
              <a:endCxn id="250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59" name="Google Shape;259;p8"/>
            <p:cNvCxnSpPr>
              <a:endCxn id="256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0" name="Google Shape;260;p8"/>
            <p:cNvCxnSpPr>
              <a:stCxn id="256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1" name="Google Shape;261;p8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2" name="Google Shape;262;p8"/>
            <p:cNvCxnSpPr>
              <a:stCxn id="251" idx="4"/>
              <a:endCxn id="252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3" name="Google Shape;263;p8"/>
            <p:cNvCxnSpPr>
              <a:endCxn id="253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4" name="Google Shape;264;p8"/>
            <p:cNvCxnSpPr>
              <a:stCxn id="253" idx="4"/>
              <a:endCxn id="254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5" name="Google Shape;265;p8"/>
            <p:cNvCxnSpPr>
              <a:stCxn id="253" idx="4"/>
              <a:endCxn id="255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/>
          <p:nvPr/>
        </p:nvSpPr>
        <p:spPr>
          <a:xfrm>
            <a:off x="3709500" y="3848753"/>
            <a:ext cx="904463" cy="762871"/>
          </a:xfrm>
          <a:prstGeom prst="ellipse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71" name="Google Shape;271;p9"/>
          <p:cNvCxnSpPr/>
          <p:nvPr/>
        </p:nvCxnSpPr>
        <p:spPr>
          <a:xfrm>
            <a:off x="3929045" y="3520871"/>
            <a:ext cx="237728" cy="31914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2" name="Google Shape;272;p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273" name="Google Shape;273;p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274" name="Google Shape;274;p9"/>
          <p:cNvSpPr txBox="1"/>
          <p:nvPr>
            <p:ph idx="12" type="sldNum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5" name="Google Shape;275;p9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276" name="Google Shape;276;p9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285" name="Google Shape;285;p9"/>
            <p:cNvCxnSpPr>
              <a:endCxn id="277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86" name="Google Shape;286;p9"/>
            <p:cNvCxnSpPr>
              <a:endCxn id="283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87" name="Google Shape;287;p9"/>
            <p:cNvCxnSpPr>
              <a:stCxn id="283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88" name="Google Shape;288;p9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89" name="Google Shape;289;p9"/>
            <p:cNvCxnSpPr>
              <a:stCxn id="278" idx="4"/>
              <a:endCxn id="279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0" name="Google Shape;290;p9"/>
            <p:cNvCxnSpPr>
              <a:endCxn id="280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1" name="Google Shape;291;p9"/>
            <p:cNvCxnSpPr>
              <a:stCxn id="280" idx="4"/>
              <a:endCxn id="281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2" name="Google Shape;292;p9"/>
            <p:cNvCxnSpPr>
              <a:stCxn id="280" idx="4"/>
              <a:endCxn id="282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93" name="Google Shape;293;p9"/>
          <p:cNvSpPr/>
          <p:nvPr/>
        </p:nvSpPr>
        <p:spPr>
          <a:xfrm>
            <a:off x="3011547" y="4486394"/>
            <a:ext cx="1313262" cy="919122"/>
          </a:xfrm>
          <a:custGeom>
            <a:rect b="b" l="l" r="r" t="t"/>
            <a:pathLst>
              <a:path extrusionOk="0" h="2653944" w="3157355">
                <a:moveTo>
                  <a:pt x="1714013" y="0"/>
                </a:moveTo>
                <a:cubicBezTo>
                  <a:pt x="945481" y="76200"/>
                  <a:pt x="176950" y="152400"/>
                  <a:pt x="28904" y="522514"/>
                </a:cubicBezTo>
                <a:cubicBezTo>
                  <a:pt x="-119142" y="892628"/>
                  <a:pt x="324995" y="1876697"/>
                  <a:pt x="825738" y="2220686"/>
                </a:cubicBezTo>
                <a:cubicBezTo>
                  <a:pt x="1326481" y="2564675"/>
                  <a:pt x="2711144" y="2767149"/>
                  <a:pt x="3033361" y="2586446"/>
                </a:cubicBezTo>
                <a:cubicBezTo>
                  <a:pt x="3355578" y="2405743"/>
                  <a:pt x="2972401" y="1561012"/>
                  <a:pt x="2759041" y="1136469"/>
                </a:cubicBezTo>
                <a:cubicBezTo>
                  <a:pt x="2545681" y="711926"/>
                  <a:pt x="2149441" y="375557"/>
                  <a:pt x="1753201" y="39189"/>
                </a:cubicBezTo>
              </a:path>
            </a:pathLst>
          </a:custGeom>
          <a:noFill/>
          <a:ln cap="flat" cmpd="sng" w="9525">
            <a:solidFill>
              <a:srgbClr val="06668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4325353" y="4488757"/>
            <a:ext cx="982169" cy="1040866"/>
          </a:xfrm>
          <a:custGeom>
            <a:rect b="b" l="l" r="r" t="t"/>
            <a:pathLst>
              <a:path extrusionOk="0" h="1773569" w="1970400">
                <a:moveTo>
                  <a:pt x="888893" y="60621"/>
                </a:moveTo>
                <a:cubicBezTo>
                  <a:pt x="718020" y="585"/>
                  <a:pt x="815002" y="-64070"/>
                  <a:pt x="667220" y="129894"/>
                </a:cubicBezTo>
                <a:cubicBezTo>
                  <a:pt x="519438" y="323858"/>
                  <a:pt x="-39362" y="954240"/>
                  <a:pt x="2202" y="1224403"/>
                </a:cubicBezTo>
                <a:cubicBezTo>
                  <a:pt x="43766" y="1494566"/>
                  <a:pt x="595638" y="1695457"/>
                  <a:pt x="916602" y="1750875"/>
                </a:cubicBezTo>
                <a:cubicBezTo>
                  <a:pt x="1237566" y="1806293"/>
                  <a:pt x="1798675" y="1767039"/>
                  <a:pt x="1927984" y="1556912"/>
                </a:cubicBezTo>
                <a:cubicBezTo>
                  <a:pt x="2057293" y="1346785"/>
                  <a:pt x="1865638" y="744112"/>
                  <a:pt x="1692456" y="490112"/>
                </a:cubicBezTo>
                <a:cubicBezTo>
                  <a:pt x="1519274" y="236112"/>
                  <a:pt x="1059766" y="120657"/>
                  <a:pt x="888893" y="60621"/>
                </a:cubicBezTo>
                <a:close/>
              </a:path>
            </a:pathLst>
          </a:cu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2019-02-21T18:33:09Z</dcterms:created>
  <dc:creator>bigdata2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7.40691E7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