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797675" cy="9928225"/>
  <p:embeddedFontLst>
    <p:embeddedFont>
      <p:font typeface="Roboto"/>
      <p:regular r:id="rId19"/>
      <p:bold r:id="rId20"/>
      <p:italic r:id="rId21"/>
      <p:boldItalic r:id="rId22"/>
    </p:embeddedFont>
    <p:embeddedFont>
      <p:font typeface="Palatino Linotype"/>
      <p:regular r:id="rId23"/>
      <p:bold r:id="rId24"/>
      <p:italic r:id="rId25"/>
      <p:boldItalic r:id="rId26"/>
    </p:embeddedFont>
    <p:embeddedFont>
      <p:font typeface="JetBrains Mono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jRxGnwN74FJjzNAtSDb+GsHcE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alatinoLinotype-bold.fntdata"/><Relationship Id="rId23" Type="http://schemas.openxmlformats.org/officeDocument/2006/relationships/font" Target="fonts/PalatinoLinotyp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latinoLinotype-boldItalic.fntdata"/><Relationship Id="rId25" Type="http://schemas.openxmlformats.org/officeDocument/2006/relationships/font" Target="fonts/PalatinoLinotype-italic.fntdata"/><Relationship Id="rId28" Type="http://schemas.openxmlformats.org/officeDocument/2006/relationships/font" Target="fonts/JetBrainsMono-bold.fntdata"/><Relationship Id="rId27" Type="http://schemas.openxmlformats.org/officeDocument/2006/relationships/font" Target="fonts/JetBrain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etBrains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font" Target="fonts/JetBrainsMono-boldItalic.fntdata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" name="Google Shape;27;p19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19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8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28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8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313"/>
                </a:srgbClr>
              </a:gs>
              <a:gs pos="100000">
                <a:srgbClr val="CAE00E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8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411"/>
                </a:srgbClr>
              </a:gs>
              <a:gs pos="80000">
                <a:srgbClr val="80B814">
                  <a:alpha val="44313"/>
                </a:srgbClr>
              </a:gs>
              <a:gs pos="100000">
                <a:srgbClr val="80B81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sz="5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b="0" sz="2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313"/>
                    </a:srgbClr>
                  </a:gs>
                  <a:gs pos="100000">
                    <a:srgbClr val="CAE00E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411"/>
                    </a:srgbClr>
                  </a:gs>
                  <a:gs pos="80000">
                    <a:srgbClr val="80B814">
                      <a:alpha val="44313"/>
                    </a:srgbClr>
                  </a:gs>
                  <a:gs pos="100000">
                    <a:srgbClr val="80B814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i="0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luonhq.com/products/javafx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13" y="921802"/>
            <a:ext cx="8916173" cy="50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Ejecutarlo.</a:t>
            </a:r>
            <a:endParaRPr/>
          </a:p>
        </p:txBody>
      </p:sp>
      <p:sp>
        <p:nvSpPr>
          <p:cNvPr id="187" name="Google Shape;187;p1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642" y="2090862"/>
            <a:ext cx="3848780" cy="407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4</a:t>
            </a:r>
            <a:endParaRPr/>
          </a:p>
        </p:txBody>
      </p:sp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El método createModel() nos permite cambiar lo que queremos visualizar.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11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Crear un TAD  Person: legajo, nombre.  Participará del BST ordenado por legajo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Caso de uso. Se crea el modelo y se lo invoca desde el GUI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private BST&lt;Person&gt;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createModel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BST&lt;Person&gt; myTree = new BST&lt;&gt;();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Person(50, "Ana"));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Person(60, "Juan"));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Person(80, "Sergio"));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Person(20, "Lila"));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Person(77, "Ana"));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return myTree;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23" y="2517109"/>
            <a:ext cx="3580901" cy="383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3</a:t>
            </a:r>
            <a:endParaRPr/>
          </a:p>
        </p:txBody>
      </p:sp>
      <p:sp>
        <p:nvSpPr>
          <p:cNvPr id="119" name="Google Shape;119;p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Visualización </a:t>
            </a:r>
            <a:r>
              <a:rPr lang="en-US">
                <a:solidFill>
                  <a:schemeClr val="dk1"/>
                </a:solidFill>
              </a:rPr>
              <a:t>javafx con </a:t>
            </a:r>
            <a:r>
              <a:rPr lang="en-US" sz="2000">
                <a:solidFill>
                  <a:schemeClr val="dk1"/>
                </a:solidFill>
              </a:rPr>
              <a:t>MVC</a:t>
            </a:r>
            <a:endParaRPr/>
          </a:p>
        </p:txBody>
      </p:sp>
      <p:sp>
        <p:nvSpPr>
          <p:cNvPr id="121" name="Google Shape;121;p2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637" y="1847088"/>
            <a:ext cx="3848780" cy="407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Asegurarse que tiene implementado los métodos (insert)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@Override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r>
              <a:rPr b="1" lang="en-US"/>
              <a:t>public</a:t>
            </a:r>
            <a:r>
              <a:rPr lang="en-US"/>
              <a:t> NodeTreeInterface&lt;T&gt; getRoot()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	</a:t>
            </a:r>
            <a:r>
              <a:rPr b="1" lang="en-US"/>
              <a:t>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@Override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r>
              <a:rPr b="1" lang="en-US"/>
              <a:t>public</a:t>
            </a:r>
            <a:r>
              <a:rPr lang="en-US"/>
              <a:t> </a:t>
            </a:r>
            <a:r>
              <a:rPr b="1" lang="en-US"/>
              <a:t>int</a:t>
            </a:r>
            <a:r>
              <a:rPr lang="en-US"/>
              <a:t> getHeight()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	</a:t>
            </a:r>
            <a:r>
              <a:rPr b="1" lang="en-US"/>
              <a:t>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4500"/>
              <a:t>Agregar al pom las dependencias: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&lt;dependencies&gt;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&lt;groupId&gt;org.openjfx&lt;/groupId&gt;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&lt;artifactId&gt;javafx-fxml&lt;/artifactId&gt;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&lt;/dependency&gt;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&lt;groupId&gt;org.openjfx&lt;/groupId&gt;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&lt;artifactId&gt;javafx-base&lt;/artifactId&gt;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&lt;/dependency&gt;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&lt;groupId&gt;org.openjfx&lt;/groupId&gt;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&lt;artifactId&gt;javafx-controls&lt;/artifactId&gt;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&lt;/dependency&gt;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&lt;groupId&gt;org.openjfx&lt;/groupId&gt;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&lt;artifactId&gt;javafx-graphics&lt;/artifactId&gt;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&lt;/dependency&gt;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&lt;/dependencies&gt;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Las interfaces deben estar dentro del package 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Ahora agregar al proyecto (Bajar de Campus):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GraphicsTree.java  (en package controller)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Circle.java y Line.java (en package shape)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TestGUI.java   (podría estar en package default). Es la aplicación de ejemplo javafx.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55" y="2630397"/>
            <a:ext cx="2924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Bajar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https://gluonhq.com/products/javafx/</a:t>
            </a:r>
            <a:r>
              <a:rPr lang="en-US"/>
              <a:t>   la versión 17.0.11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Descompactar, por ejemplo en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C:\Users\lgomez\Downloads\</a:t>
            </a:r>
            <a:r>
              <a:rPr lang="en-US" sz="28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javafx-sdk-17.0.11 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O para Linux/Mac: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/Users/jabu/Downloads/</a:t>
            </a:r>
            <a:r>
              <a:rPr lang="en-US" sz="28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Setear VM options la ejecutar  (a donde está el lib):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--module-path</a:t>
            </a:r>
            <a:r>
              <a:rPr lang="en-US" sz="2400"/>
              <a:t> C:\Users\lgomez\Downloads\</a:t>
            </a:r>
            <a:r>
              <a:rPr lang="en-US" sz="24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javafx-sdk-17.0.9</a:t>
            </a:r>
            <a:r>
              <a:rPr lang="en-US" sz="2400"/>
              <a:t>\lib </a:t>
            </a:r>
            <a:r>
              <a:rPr b="1" lang="en-US" sz="2400"/>
              <a:t>--add-modules</a:t>
            </a:r>
            <a:r>
              <a:rPr lang="en-US" sz="2400"/>
              <a:t> javafx.fxml,javafx.controls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2019-02-21T18:33:09Z</dcterms:created>
  <dc:creator>bigdata2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7.40691E7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