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7675" cy="9928225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alatino Linotype" panose="02040502050505030304" pitchFamily="18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qMxkvEXXuAde97iS8r8LheCzY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647bd80a2_0_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7647bd80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8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8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8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8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7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7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7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7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7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7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7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7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shman3579/java-algorithms-implementation/blob/master/src/com/jwetherell/algorithms/data_structures/BTree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hishman3579/java-algorithms-implementation/blob/master/src/com/jwetherell/algorithms/data_structures/interfaces/ITree.jav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</a:t>
            </a:r>
            <a:r>
              <a:rPr lang="en-US" sz="360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5D – Ejer 11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 Tree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Insertar en un árbol </a:t>
            </a:r>
            <a:r>
              <a:rPr lang="en-US">
                <a:solidFill>
                  <a:srgbClr val="FF0000"/>
                </a:solidFill>
              </a:rPr>
              <a:t>B de orden 2</a:t>
            </a:r>
            <a:r>
              <a:rPr lang="en-US"/>
              <a:t>, las claves ordenadas del 0 al 19 inclusive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5D – Ejer 12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	Crear un Proyecto Java y usar la implementación publicada en: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https://github.com/phishman3579/java-algorithms-implementation/blob/master/src/com/jwetherell/algorithms/data_structures/BTree.java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https://github.com/phishman3579/java-algorithms-implementation/blob/master/src/com/jwetherell/algorithms/data_structures/interfaces/ITree.java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 tree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Chequear el resultado anterior, es decir: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public class Test {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   public static void main(String[] args) {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BTree&lt;Integer&gt; st = </a:t>
            </a:r>
            <a:r>
              <a:rPr lang="en-US" b="1"/>
              <a:t>new BTree&lt;&gt;(2);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</a:t>
            </a:r>
            <a:r>
              <a:rPr lang="en-US" b="1"/>
              <a:t>for(int rec= 0; rec &lt; 20; rec++)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{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st.add(rec);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System.</a:t>
            </a:r>
            <a:r>
              <a:rPr lang="en-US" b="1" i="1"/>
              <a:t>out.println( st.toString() 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System.</a:t>
            </a:r>
            <a:r>
              <a:rPr lang="en-US" b="1" i="1"/>
              <a:t>out.println("....");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}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}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647bd80a2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Resultado</a:t>
            </a:r>
            <a:endParaRPr/>
          </a:p>
        </p:txBody>
      </p:sp>
      <p:sp>
        <p:nvSpPr>
          <p:cNvPr id="158" name="Google Shape;158;g17647bd80a2_0_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....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└── 8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├── 2, 5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│   ├── 0, 1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│   ├── 3, 4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│   └── 6, 7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└── 11, 14, 17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├── 9, 10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├── 12, 13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├── 15, 16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└── 18, 19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9" name="Google Shape;159;g17647bd80a2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Presentación en pantalla (4:3)</PresentationFormat>
  <Paragraphs>49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Consolas</vt:lpstr>
      <vt:lpstr>Century Gothic</vt:lpstr>
      <vt:lpstr>Calibri</vt:lpstr>
      <vt:lpstr>Noto Sans Symbols</vt:lpstr>
      <vt:lpstr>Palatino Linotype</vt:lpstr>
      <vt:lpstr>Roboto</vt:lpstr>
      <vt:lpstr>Presentation on brainstorming</vt:lpstr>
      <vt:lpstr>Estructura de Datos y Algoritmos</vt:lpstr>
      <vt:lpstr>TP 5D – Ejer 11</vt:lpstr>
      <vt:lpstr>B Tree</vt:lpstr>
      <vt:lpstr>TP 5D – Ejer 12</vt:lpstr>
      <vt:lpstr>Presentación de PowerPoint</vt:lpstr>
      <vt:lpstr>B tree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2</cp:revision>
  <dcterms:created xsi:type="dcterms:W3CDTF">2019-02-21T18:33:09Z</dcterms:created>
  <dcterms:modified xsi:type="dcterms:W3CDTF">2024-05-21T23:44:09Z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