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8225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alatino Linotype" panose="0204050205050503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8PkpzPT4eFiej3nhn8SMGyn1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66" name="Google Shape;266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349641" y="2330084"/>
            <a:ext cx="4896405" cy="341632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//  excepcion:  degree aplica para no dirigido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68" name="Google Shape;268;p10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69" name="Google Shape;269;p10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70" name="Google Shape;270;p10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3" name="Google Shape;273;p10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74" name="Google Shape;274;p10"/>
                <p:cNvCxnSpPr>
                  <a:stCxn id="27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75" name="Google Shape;275;p10"/>
              <p:cNvCxnSpPr>
                <a:stCxn id="271" idx="2"/>
                <a:endCxn id="27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76" name="Google Shape;276;p1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77" name="Google Shape;277;p10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349641" y="2330084"/>
            <a:ext cx="4896405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3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 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88" name="Google Shape;288;p11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89" name="Google Shape;289;p11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90" name="Google Shape;290;p11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91" name="Google Shape;291;p1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94" name="Google Shape;294;p11"/>
                <p:cNvCxnSpPr>
                  <a:stCxn id="29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95" name="Google Shape;295;p11"/>
              <p:cNvCxnSpPr>
                <a:stCxn id="291" idx="2"/>
                <a:endCxn id="29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96" name="Google Shape;296;p11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393" y="3182090"/>
            <a:ext cx="329213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07" name="Google Shape;30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349641" y="2330084"/>
            <a:ext cx="4896405" cy="480127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('A',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('D');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'A',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('U',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(-10));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('T',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('C',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4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8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09" name="Google Shape;309;p12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310" name="Google Shape;310;p12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311" name="Google Shape;311;p12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312" name="Google Shape;312;p1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3" name="Google Shape;313;p12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4" name="Google Shape;314;p12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7" name="Google Shape;317;p1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8" name="Google Shape;318;p1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9" name="Google Shape;319;p12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320" name="Google Shape;320;p12"/>
                <p:cNvCxnSpPr>
                  <a:stCxn id="313" idx="7"/>
                  <a:endCxn id="314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1" name="Google Shape;321;p12"/>
                <p:cNvCxnSpPr>
                  <a:endCxn id="314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2" name="Google Shape;322;p12"/>
                <p:cNvCxnSpPr>
                  <a:stCxn id="318" idx="7"/>
                  <a:endCxn id="317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3" name="Google Shape;323;p12"/>
                <p:cNvCxnSpPr>
                  <a:endCxn id="318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4" name="Google Shape;324;p12"/>
                <p:cNvCxnSpPr>
                  <a:stCxn id="314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p12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6" name="Google Shape;326;p12"/>
                <p:cNvCxnSpPr>
                  <a:stCxn id="319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27" name="Google Shape;327;p12"/>
              <p:cNvCxnSpPr>
                <a:stCxn id="312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12"/>
              <p:cNvCxnSpPr>
                <a:stCxn id="316" idx="2"/>
                <a:endCxn id="319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29" name="Google Shape;329;p1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30" name="Google Shape;330;p12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32" name="Google Shape;332;p12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1.4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Aclaracion: recorrer lo menos posible!!!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removeVertex(V)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340" name="Google Shape;340;p1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1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50" name="Google Shape;350;p14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351" name="Google Shape;351;p14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352" name="Google Shape;352;p14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353" name="Google Shape;353;p14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354" name="Google Shape;354;p14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5" name="Google Shape;355;p14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6" name="Google Shape;356;p14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357" name="Google Shape;357;p14"/>
                  <p:cNvCxnSpPr>
                    <a:stCxn id="356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58" name="Google Shape;358;p14"/>
                <p:cNvCxnSpPr>
                  <a:stCxn id="354" idx="2"/>
                  <a:endCxn id="356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359" name="Google Shape;359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0" name="Google Shape;360;p14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362" name="Google Shape;362;p14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363" name="Google Shape;363;p14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65" name="Google Shape;365;p14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68" name="Google Shape;368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9" name="Google Shape;369;p14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71" name="Google Shape;371;p14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9" name="Google Shape;379;p15"/>
          <p:cNvSpPr txBox="1"/>
          <p:nvPr/>
        </p:nvSpPr>
        <p:spPr>
          <a:xfrm>
            <a:off x="349641" y="2330084"/>
            <a:ext cx="4604658" cy="23083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g.addVertex('U');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'D'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0" name="Google Shape;380;p15"/>
          <p:cNvGrpSpPr/>
          <p:nvPr/>
        </p:nvGrpSpPr>
        <p:grpSpPr>
          <a:xfrm>
            <a:off x="6089605" y="1935480"/>
            <a:ext cx="2155689" cy="1715836"/>
            <a:chOff x="5821977" y="3272332"/>
            <a:chExt cx="2155689" cy="1715836"/>
          </a:xfrm>
        </p:grpSpPr>
        <p:grpSp>
          <p:nvGrpSpPr>
            <p:cNvPr id="381" name="Google Shape;381;p15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85" name="Google Shape;385;p15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86" name="Google Shape;386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88" name="Google Shape;388;p15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6147759" y="4823078"/>
            <a:ext cx="2155689" cy="954580"/>
            <a:chOff x="5821977" y="3272332"/>
            <a:chExt cx="2155689" cy="954580"/>
          </a:xfrm>
        </p:grpSpPr>
        <p:grpSp>
          <p:nvGrpSpPr>
            <p:cNvPr id="390" name="Google Shape;390;p15"/>
            <p:cNvGrpSpPr/>
            <p:nvPr/>
          </p:nvGrpSpPr>
          <p:grpSpPr>
            <a:xfrm>
              <a:off x="6518683" y="3582761"/>
              <a:ext cx="1458983" cy="644151"/>
              <a:chOff x="1067194" y="4689993"/>
              <a:chExt cx="1736388" cy="755794"/>
            </a:xfrm>
          </p:grpSpPr>
          <p:sp>
            <p:nvSpPr>
              <p:cNvPr id="391" name="Google Shape;391;p15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U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067194" y="4689993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F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93" name="Google Shape;393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02" name="Google Shape;402;p16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404" name="Google Shape;404;p16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405" name="Google Shape;405;p16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406" name="Google Shape;406;p16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407" name="Google Shape;407;p16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8" name="Google Shape;408;p16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9" name="Google Shape;409;p16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410" name="Google Shape;410;p16"/>
                  <p:cNvCxnSpPr>
                    <a:stCxn id="409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11" name="Google Shape;411;p16"/>
                <p:cNvCxnSpPr>
                  <a:stCxn id="407" idx="2"/>
                  <a:endCxn id="409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2" name="Google Shape;412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13" name="Google Shape;413;p16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15" name="Google Shape;415;p16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6" name="Google Shape;416;p16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417" name="Google Shape;417;p16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418" name="Google Shape;418;p16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421" name="Google Shape;421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22" name="Google Shape;422;p16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24" name="Google Shape;424;p16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1.5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1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otherVertex, E theEdge)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32" name="Google Shape;432;p1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1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addEdge(V v1, V v2, E ege)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1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¿ Cómo implementamos </a:t>
            </a:r>
            <a:r>
              <a:rPr lang="en-US" b="1"/>
              <a:t>addEdge(</a:t>
            </a:r>
            <a:r>
              <a:rPr lang="en-US"/>
              <a:t>) en ?</a:t>
            </a: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SimpleOrDefault: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Lanzar exception si había eje entre ambos vértices.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Multi: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eje.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1.2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numberOfEdges()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361551" y="2706282"/>
            <a:ext cx="4995278" cy="397031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9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50" name="Google Shape;150;p5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51" name="Google Shape;151;p5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5" name="Google Shape;155;p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59" name="Google Shape;159;p5"/>
                <p:cNvCxnSpPr>
                  <a:stCxn id="152" idx="7"/>
                  <a:endCxn id="153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>
                  <a:endCxn id="153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161;p5"/>
                <p:cNvCxnSpPr>
                  <a:stCxn id="157" idx="7"/>
                  <a:endCxn id="156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162;p5"/>
                <p:cNvCxnSpPr>
                  <a:endCxn id="157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163;p5"/>
                <p:cNvCxnSpPr>
                  <a:stCxn id="153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164;p5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165;p5"/>
                <p:cNvCxnSpPr>
                  <a:stCxn id="158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66" name="Google Shape;166;p5"/>
              <p:cNvCxnSpPr>
                <a:stCxn id="151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5"/>
              <p:cNvCxnSpPr>
                <a:stCxn id="155" idx="2"/>
                <a:endCxn id="158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8" name="Google Shape;168;p5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361551" y="2706282"/>
            <a:ext cx="5110694" cy="424731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10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78" name="Google Shape;178;p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79" name="Google Shape;179;p6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80" name="Google Shape;180;p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88" name="Google Shape;188;p6"/>
                <p:cNvCxnSpPr>
                  <a:stCxn id="181" idx="7"/>
                  <a:endCxn id="18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9" name="Google Shape;189;p6"/>
                <p:cNvCxnSpPr>
                  <a:endCxn id="18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0" name="Google Shape;190;p6"/>
                <p:cNvCxnSpPr>
                  <a:stCxn id="186" idx="7"/>
                  <a:endCxn id="18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1" name="Google Shape;191;p6"/>
                <p:cNvCxnSpPr>
                  <a:endCxn id="18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2" name="Google Shape;192;p6"/>
                <p:cNvCxnSpPr>
                  <a:stCxn id="18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3" name="Google Shape;193;p6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6"/>
                <p:cNvCxnSpPr>
                  <a:stCxn id="18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6"/>
              <p:cNvCxnSpPr>
                <a:stCxn id="18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6"/>
              <p:cNvCxnSpPr>
                <a:stCxn id="184" idx="2"/>
                <a:endCxn id="18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97" name="Google Shape;197;p6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349641" y="2330084"/>
            <a:ext cx="5110694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3" name="Google Shape;213;p7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5" name="Google Shape;215;p7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6" name="Google Shape;216;p7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18" name="Google Shape;218;p7"/>
                <p:cNvCxnSpPr>
                  <a:stCxn id="211" idx="7"/>
                  <a:endCxn id="21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9" name="Google Shape;219;p7"/>
                <p:cNvCxnSpPr>
                  <a:endCxn id="21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p7"/>
                <p:cNvCxnSpPr>
                  <a:stCxn id="216" idx="7"/>
                  <a:endCxn id="21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1" name="Google Shape;221;p7"/>
                <p:cNvCxnSpPr>
                  <a:endCxn id="21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2" name="Google Shape;222;p7"/>
                <p:cNvCxnSpPr>
                  <a:stCxn id="21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3" name="Google Shape;223;p7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4" name="Google Shape;224;p7"/>
                <p:cNvCxnSpPr>
                  <a:stCxn id="21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25" name="Google Shape;225;p7"/>
              <p:cNvCxnSpPr>
                <a:stCxn id="21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7"/>
              <p:cNvCxnSpPr>
                <a:stCxn id="214" idx="2"/>
                <a:endCxn id="21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27" name="Google Shape;227;p7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D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349641" y="2330084"/>
            <a:ext cx="5110694" cy="28623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5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39" name="Google Shape;239;p8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40" name="Google Shape;240;p8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41" name="Google Shape;241;p8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42" name="Google Shape;242;p8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3" name="Google Shape;243;p8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4" name="Google Shape;244;p8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45" name="Google Shape;245;p8"/>
                <p:cNvCxnSpPr>
                  <a:stCxn id="244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46" name="Google Shape;246;p8"/>
              <p:cNvCxnSpPr>
                <a:stCxn id="242" idx="2"/>
                <a:endCxn id="244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47" name="Google Shape;247;p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48" name="Google Shape;248;p8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0" name="Google Shape;250;p8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1.3</a:t>
            </a:r>
            <a:endParaRPr/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Atención: en un self-loop el degree cuenta doble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degree(V)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inDegree(V)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outDegree(V)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58" name="Google Shape;258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1185</Words>
  <Application>Microsoft Office PowerPoint</Application>
  <PresentationFormat>Presentación en pantalla (4:3)</PresentationFormat>
  <Paragraphs>255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Noto Sans Symbols</vt:lpstr>
      <vt:lpstr>Arial</vt:lpstr>
      <vt:lpstr>Roboto</vt:lpstr>
      <vt:lpstr>Consolas</vt:lpstr>
      <vt:lpstr>Century Gothic</vt:lpstr>
      <vt:lpstr>Calibri</vt:lpstr>
      <vt:lpstr>Palatino Linotype</vt:lpstr>
      <vt:lpstr>Presentation on brainstorming</vt:lpstr>
      <vt:lpstr>Estructura de Datos y Algoritmos</vt:lpstr>
      <vt:lpstr>TP 6 – Ejer 1.1</vt:lpstr>
      <vt:lpstr>Presentación de PowerPoint</vt:lpstr>
      <vt:lpstr>TP 6 – Ejer 1.2</vt:lpstr>
      <vt:lpstr>Presentación de PowerPoint</vt:lpstr>
      <vt:lpstr>Presentación de PowerPoint</vt:lpstr>
      <vt:lpstr>Presentación de PowerPoint</vt:lpstr>
      <vt:lpstr>Presentación de PowerPoint</vt:lpstr>
      <vt:lpstr>TP 6 – Ejer 1.3</vt:lpstr>
      <vt:lpstr>Presentación de PowerPoint</vt:lpstr>
      <vt:lpstr>Presentación de PowerPoint</vt:lpstr>
      <vt:lpstr>Presentación de PowerPoint</vt:lpstr>
      <vt:lpstr>TP 6 – Ejer 1.4</vt:lpstr>
      <vt:lpstr>Presentación de PowerPoint</vt:lpstr>
      <vt:lpstr>Presentación de PowerPoint</vt:lpstr>
      <vt:lpstr>Presentación de PowerPoint</vt:lpstr>
      <vt:lpstr>TP 6 – Ejer 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5</cp:revision>
  <dcterms:created xsi:type="dcterms:W3CDTF">2019-02-21T18:33:09Z</dcterms:created>
  <dcterms:modified xsi:type="dcterms:W3CDTF">2024-05-27T00:38:45Z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