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p+Jq5gM9IJRs1g0pel9eW9fE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c6ce73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bc6ce73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MX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MX" sz="3600">
                <a:solidFill>
                  <a:schemeClr val="dk2"/>
                </a:solidFill>
              </a:rPr>
              <a:t>ITBA     </a:t>
            </a:r>
            <a:r>
              <a:rPr lang="es-MX" sz="360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MX"/>
              <a:t>TP 3A- Ejer 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Agregar las siguientes funcionalidades a la interface que teníamos.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MX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/>
              <a:t>Agregar a la interface los siguientes métodos. Implementarlos y calcular complejidad temporal y espacial.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un nuevo arreglo ordenado con los elementos que pertenecen al intervalo dado por 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leftkey y rightkey.  Si el mismo es abierto/cerrado depende de las variables leftIncluded 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y rightIncluded. True indica que es cerrado. Si no hay matching devuelve arreglo de length 0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 int[] range(int leftKey, int rightKey, </a:t>
            </a:r>
            <a:r>
              <a:rPr lang="es-MX" b="1"/>
              <a:t>boolean</a:t>
            </a:r>
            <a:r>
              <a:rPr lang="es-MX"/>
              <a:t> leftIncluded, </a:t>
            </a:r>
            <a:r>
              <a:rPr lang="es-MX" b="1"/>
              <a:t>boolean</a:t>
            </a:r>
            <a:r>
              <a:rPr lang="es-MX"/>
              <a:t> rightIncluded);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imprime el contenido del índice ordenado por su key.	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b="1"/>
              <a:t>void</a:t>
            </a:r>
            <a:r>
              <a:rPr lang="es-MX"/>
              <a:t> sortedPrint();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el máximo elemento del índice. Lanza RuntimeException si no hay elementos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int getMax();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	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el mínimo elemento del índice. Lanza RuntimeException si no hay elementos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int getMin();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/>
              <a:t>Caso de Uso: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IndexService  myIndex= new IndexWithDuplicates();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try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{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myIndex.initialize( new int[] {100, 50, 30, 50, 80, 100, 100, 30} ); // guarda 30 30 50 50 80 100 100 100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}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catch(Exception e) 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{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 b="1"/>
              <a:t>int</a:t>
            </a:r>
            <a:r>
              <a:rPr lang="es-MX" sz="3000"/>
              <a:t>[] rta= myIndex.range(50, 100,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myIndex.range(30, 50,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[30, 30]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		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myIndex.range(45, 100,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[50, 50, 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		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myIndex.range(45, 100,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[50, 50, 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myIndex.range(10, 50,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[30, 30]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myIndex.range(10, 20,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[]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s-MX"/>
              <a:t>…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c6ce735b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1" name="Google Shape;141;g27bc6ce735b_0_0"/>
          <p:cNvSpPr txBox="1">
            <a:spLocks noGrp="1"/>
          </p:cNvSpPr>
          <p:nvPr>
            <p:ph type="body" idx="1"/>
          </p:nvPr>
        </p:nvSpPr>
        <p:spPr>
          <a:xfrm>
            <a:off x="293700" y="1935475"/>
            <a:ext cx="85542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 dirty="0"/>
              <a:t>Detalles de implementación de </a:t>
            </a:r>
            <a:r>
              <a:rPr lang="es-MX" dirty="0" err="1"/>
              <a:t>range</a:t>
            </a:r>
            <a:r>
              <a:rPr lang="es-MX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Validaciones: que casos deberíamos testear que devuelven </a:t>
            </a:r>
            <a:r>
              <a:rPr lang="es-MX" dirty="0" err="1"/>
              <a:t>array</a:t>
            </a:r>
            <a:r>
              <a:rPr lang="es-MX" dirty="0"/>
              <a:t> vacío?</a:t>
            </a: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Para copiar </a:t>
            </a:r>
            <a:r>
              <a:rPr lang="es-MX" dirty="0" err="1"/>
              <a:t>array</a:t>
            </a:r>
            <a:r>
              <a:rPr lang="es-MX" dirty="0"/>
              <a:t>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smtClean="0"/>
              <a:t>[]</a:t>
            </a:r>
            <a:r>
              <a:rPr lang="es-MX" dirty="0" err="1" smtClean="0"/>
              <a:t>array_target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/>
              <a:t>Arrays.copyOfRange</a:t>
            </a:r>
            <a:r>
              <a:rPr lang="es-MX" dirty="0"/>
              <a:t>( </a:t>
            </a:r>
            <a:r>
              <a:rPr lang="es-MX" dirty="0" err="1"/>
              <a:t>array_orig</a:t>
            </a:r>
            <a:r>
              <a:rPr lang="es-MX" dirty="0"/>
              <a:t>, </a:t>
            </a:r>
            <a:r>
              <a:rPr lang="es-MX" dirty="0" err="1"/>
              <a:t>left_inclusive</a:t>
            </a:r>
            <a:r>
              <a:rPr lang="es-MX" dirty="0"/>
              <a:t>, </a:t>
            </a:r>
            <a:r>
              <a:rPr lang="es-MX" dirty="0" err="1"/>
              <a:t>right_exclusive</a:t>
            </a:r>
            <a:r>
              <a:rPr lang="es-MX" dirty="0"/>
              <a:t> </a:t>
            </a:r>
            <a:r>
              <a:rPr lang="es-MX" dirty="0" smtClean="0"/>
              <a:t>);</a:t>
            </a:r>
            <a:endParaRPr lang="es-MX" dirty="0"/>
          </a:p>
          <a:p>
            <a:pPr marL="588645" lvl="1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es-MX" dirty="0"/>
          </a:p>
          <a:p>
            <a:pPr marL="588645" lvl="1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MX" dirty="0" smtClean="0"/>
              <a:t>o con </a:t>
            </a:r>
            <a:r>
              <a:rPr lang="es-MX" dirty="0" err="1" smtClean="0"/>
              <a:t>array_target</a:t>
            </a:r>
            <a:r>
              <a:rPr lang="es-MX" dirty="0" smtClean="0"/>
              <a:t> previamente creado:	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 err="1"/>
              <a:t>System.arraycopy</a:t>
            </a:r>
            <a:r>
              <a:rPr lang="es-MX" dirty="0"/>
              <a:t>( </a:t>
            </a:r>
            <a:r>
              <a:rPr lang="es-MX" dirty="0" err="1"/>
              <a:t>array_orig</a:t>
            </a:r>
            <a:r>
              <a:rPr lang="es-MX" dirty="0"/>
              <a:t>, </a:t>
            </a:r>
            <a:r>
              <a:rPr lang="es-MX" dirty="0" err="1" smtClean="0"/>
              <a:t>base_array_origin</a:t>
            </a:r>
            <a:r>
              <a:rPr lang="es-MX" dirty="0" smtClean="0"/>
              <a:t>, </a:t>
            </a:r>
            <a:r>
              <a:rPr lang="es-MX" dirty="0" err="1" smtClean="0"/>
              <a:t>array_target</a:t>
            </a:r>
            <a:r>
              <a:rPr lang="es-MX" dirty="0" smtClean="0"/>
              <a:t> , </a:t>
            </a:r>
            <a:r>
              <a:rPr lang="es-MX" dirty="0" err="1" smtClean="0"/>
              <a:t>base_array_target</a:t>
            </a:r>
            <a:r>
              <a:rPr lang="es-MX" dirty="0" smtClean="0"/>
              <a:t> , </a:t>
            </a:r>
            <a:r>
              <a:rPr lang="es-MX" b="1" dirty="0"/>
              <a:t>#</a:t>
            </a:r>
            <a:r>
              <a:rPr lang="es-MX" b="1" dirty="0" err="1" smtClean="0"/>
              <a:t>components</a:t>
            </a:r>
            <a:r>
              <a:rPr lang="es-MX" dirty="0" smtClean="0"/>
              <a:t> </a:t>
            </a:r>
            <a:r>
              <a:rPr lang="es-MX" dirty="0"/>
              <a:t>);</a:t>
            </a:r>
            <a:endParaRPr dirty="0"/>
          </a:p>
        </p:txBody>
      </p:sp>
      <p:sp>
        <p:nvSpPr>
          <p:cNvPr id="142" name="Google Shape;142;g27bc6ce735b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366</Words>
  <Application>Microsoft Office PowerPoint</Application>
  <PresentationFormat>Presentación en pantalla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Palatino Linotype</vt:lpstr>
      <vt:lpstr>Arial</vt:lpstr>
      <vt:lpstr>Consolas</vt:lpstr>
      <vt:lpstr>Century Gothic</vt:lpstr>
      <vt:lpstr>Calibri</vt:lpstr>
      <vt:lpstr>Noto Sans Symbols</vt:lpstr>
      <vt:lpstr>Roboto</vt:lpstr>
      <vt:lpstr>Presentation on brainstorming</vt:lpstr>
      <vt:lpstr>Estructura de Datos y Algoritmos</vt:lpstr>
      <vt:lpstr>TP 3A- Ejer 2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5</cp:revision>
  <dcterms:created xsi:type="dcterms:W3CDTF">2019-02-21T18:33:09Z</dcterms:created>
  <dcterms:modified xsi:type="dcterms:W3CDTF">2024-04-08T10:27:43Z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