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4a75b1a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04a75b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4a75b1a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f04a75b1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4a75b1a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f04a75b1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Algunas de esas operaciones podría bajar su complejidad, a expensas de un poco más de información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Sería interesante evitar “recorrer la lista” para saber su tamaño.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Guardalo en informacion “global” a la lista. 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Analicemos otra variante de Lista Lineal Simplemente Encadenada.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5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25"/>
          <p:cNvSpPr/>
          <p:nvPr/>
        </p:nvSpPr>
        <p:spPr>
          <a:xfrm rot="-533480">
            <a:off x="2959954" y="3928782"/>
            <a:ext cx="3662655" cy="7951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710805" y="3355190"/>
            <a:ext cx="374469" cy="1753138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estructura de datos compuesta por: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Un elemento distinguido llamado “header” que tiene la referencia del primer elemento de la lista </a:t>
            </a:r>
            <a:r>
              <a:rPr lang="en-US" b="1">
                <a:solidFill>
                  <a:srgbClr val="00B050"/>
                </a:solidFill>
              </a:rPr>
              <a:t>y además  información global de la lista.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Cada nodo/elemento (común) almacena 2 cosas: su info y la referencia al elemento siguiente.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Variante para Índice</a:t>
            </a: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</a:t>
            </a:r>
            <a:r>
              <a:rPr lang="en-US" b="1">
                <a:solidFill>
                  <a:srgbClr val="00B050"/>
                </a:solidFill>
              </a:rPr>
              <a:t>Ordenada</a:t>
            </a:r>
            <a:r>
              <a:rPr lang="en-US">
                <a:solidFill>
                  <a:srgbClr val="00B050"/>
                </a:solidFill>
              </a:rPr>
              <a:t>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lista lineal simplemente encadenada con header que además mantiene los </a:t>
            </a:r>
            <a:r>
              <a:rPr lang="en-US" b="1"/>
              <a:t>elementos ordenados</a:t>
            </a:r>
            <a:r>
              <a:rPr lang="en-US"/>
              <a:t> con algún criterio de ordenación.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Es decir,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Hay 2 tipos de nodos: header y comunes.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4"/>
                </a:solidFill>
              </a:rPr>
              <a:t>El nodo header no tiene que ser comparable</a:t>
            </a:r>
            <a:r>
              <a:rPr lang="en-US"/>
              <a:t>. Hay uno solo de ese tipo de nodo!!!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Los nodos comunes tienen que poder compararse entre sí.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5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</a:t>
            </a:r>
            <a:r>
              <a:rPr lang="en-US" sz="2000" b="1">
                <a:solidFill>
                  <a:schemeClr val="dk1"/>
                </a:solidFill>
              </a:rPr>
              <a:t>SortedLinkedListWithHeader (implementa misma interface) </a:t>
            </a:r>
            <a:r>
              <a:rPr lang="en-US" sz="2000">
                <a:solidFill>
                  <a:schemeClr val="dk1"/>
                </a:solidFill>
              </a:rPr>
              <a:t>donde: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getMin(), getMax(), size()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Resuelvan en O(1)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3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iterador read-only.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Agregar a la interface: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public interface SortedListService&lt;T extends Comparable&lt;? super T&gt;&gt; </a:t>
            </a:r>
            <a:r>
              <a:rPr lang="en-US" sz="2000" b="1">
                <a:solidFill>
                  <a:srgbClr val="FF0000"/>
                </a:solidFill>
              </a:rPr>
              <a:t>extends Iterable&lt;T&gt;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for (String s : l) 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System.</a:t>
            </a:r>
            <a:r>
              <a:rPr lang="en-US" b="1" i="1"/>
              <a:t>out.println(s);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Iterable&lt;T&gt;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Iterator&lt;T&gt; iterator()</a:t>
            </a:r>
            <a:endParaRPr sz="420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Iterator&lt;T&gt;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3000" b="1"/>
              <a:t>public boolean hasNext()</a:t>
            </a: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T next()</a:t>
            </a:r>
            <a:endParaRPr sz="3000" b="1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 From Scratch: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for( Iterator&lt;String&gt; it = l.iterator(); it.hasNext(); ) {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	System.out.println( it.next() );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}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solución: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@Override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public Iterator&lt;T&gt; 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return new SortedLinkedListIterator()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};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class SortedLinkedListIterator implements Iterator&lt;T&gt;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Node current;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SortedLinkedListIterator()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current= root;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boolean hasNext()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return current != null;  </a:t>
            </a: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T 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if (!hasNext())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  throw new NoSuchElementException();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T rta= current.data;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current= current.next;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return rta;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4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Que complejidad temporal tienen: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getMax()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size()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Presentación en pantalla (4:3)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Palatino Linotype</vt:lpstr>
      <vt:lpstr>Noto Sans Symbols</vt:lpstr>
      <vt:lpstr>Arial</vt:lpstr>
      <vt:lpstr>Roboto</vt:lpstr>
      <vt:lpstr>Consolas</vt:lpstr>
      <vt:lpstr>Century Gothic</vt:lpstr>
      <vt:lpstr>Calibri</vt:lpstr>
      <vt:lpstr>Presentation on brainstorming</vt:lpstr>
      <vt:lpstr>Estructura de Datos y Algoritmos</vt:lpstr>
      <vt:lpstr>TP 3C- Ejer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TP 3C- Ejer 4</vt:lpstr>
      <vt:lpstr>Presentación de PowerPoint</vt:lpstr>
      <vt:lpstr>Presentación de PowerPoint</vt:lpstr>
      <vt:lpstr>Analizando otras alternativas</vt:lpstr>
      <vt:lpstr>Presentación de PowerPoint</vt:lpstr>
      <vt:lpstr>Analizando otras alternativas</vt:lpstr>
      <vt:lpstr>Presentación de PowerPoint</vt:lpstr>
      <vt:lpstr>Presentación de PowerPoint</vt:lpstr>
      <vt:lpstr>TP 3C-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1</cp:revision>
  <dcterms:modified xsi:type="dcterms:W3CDTF">2024-04-22T10:13:23Z</dcterms:modified>
</cp:coreProperties>
</file>