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agrama Negócio" id="{930E1065-A16D-4B77-8A2B-8E59C376A5E4}">
          <p14:sldIdLst>
            <p14:sldId id="268"/>
          </p14:sldIdLst>
        </p14:section>
        <p14:section name="Diagrama Técnico" id="{706520F1-C624-40EA-A79D-4CF83318F00D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57019"/>
    <a:srgbClr val="FFF8E5"/>
    <a:srgbClr val="2AA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58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623DE-5237-4C19-85D3-5FFEA96937E5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F2626-23AB-4752-A850-6C56816CF8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F2626-23AB-4752-A850-6C56816CF89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87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06268-E804-4BC8-AFB3-1B3D7B0B1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71E8DE-1D1C-4FC9-BEA0-AC094B3FF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3D10C5-2D9C-41AB-81FD-F37ECBC3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FD3628-1001-40B1-9433-D2EE2B6E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F31D9E-3069-43D6-99B9-553FCBA3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46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44DC4-C609-4D3C-8285-EF57D9D1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318B4-1882-478E-A387-48426D4BB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28CAD8-DFAF-4EF2-803D-34A4FCD3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67FE2-F4FD-4F1D-BAFF-7F588B777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7EC0C4-217C-466B-948E-718A5B74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848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8D663B-D7E4-43FD-AE26-369417DCA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CAE729-CA4E-43F1-AFC6-4169E9D7E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9DB6D2-01E7-429A-9AFD-372BADAC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766A8B-C625-4585-876E-F8E962DA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396978-E71A-432C-AA5C-5B725FB3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CB35-077A-415A-AC09-366B8CE0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0581AB-DF77-4900-B0C7-D24B1898D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ACFEC-8789-4CA7-B824-FB55081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36745-91B9-4DFD-9ED8-A06837E7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C2DC15-367F-4F16-A1B0-F1D42B41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90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3041-CCB1-4611-9873-C7449610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316AB-1AA4-40A4-B4F9-5A8856CA9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C63887-F2B9-4ECE-9139-7A9F2D91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F78522-5784-4CD1-B73A-A3909A5E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9EEE3F-2F28-47F3-ACC6-D546667E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4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AAFF3-5797-4D46-A4D7-5224DF921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10A6CC-1088-41DA-8DB7-2909A04D0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CA75A1-EB7B-44E5-A828-B96F0CE2E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DDBD0F-A67C-4AE7-8E37-C3D22E70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99B13E-E122-4108-9D82-DE8C5EF03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57C418-5EC8-47C0-A996-92F10030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374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B76BC-F806-4234-8944-7E857DDE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26467F-28ED-4941-961B-82491F2B6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F6786D-9231-41DD-8A7C-842077B7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36AEAE5-CB09-46A4-830F-77FA699C5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6799D-458E-4D01-8D3D-BF899D89D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FD05020-22C4-43E6-A3C4-EC66CDE8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237C00-BAD9-42B5-8D61-D3B53C82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B1908F-BC22-418C-B597-2137D517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10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3825-9201-4FC9-81BA-2A67972D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5CFC38-1EA5-414A-A34F-E007C66A8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9EED8E-365F-46DD-B56D-24D7F85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DD0E23-A9C9-4E30-B348-60877AA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72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8A4E9D-A391-4200-84B3-42C349D13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E615F8-D43F-44A0-88EA-DE9C8027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0A101-5C06-488E-926B-4353244A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3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B5C67-D0EC-48BB-8030-8E924187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E2792-B486-462D-88E3-EDF34A92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0B354F-1273-4A24-A1D8-446BCD490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96804-3BD3-40DB-BD9A-CD28DAE0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7E75C0-A71B-4D95-BF91-C025A3382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C5B630-5494-4A43-ADAA-9DA6D512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8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6249A-27AA-4BA0-9945-B05986BE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05FDC9-AA91-4DC3-B767-4B4A90994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0D3E395-F2A4-41CE-AE5C-93F588AF6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C689C8-9017-4862-99C7-1B3C2149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D9FDC-1614-429A-8A3C-39350BBC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F99D38-B69F-4811-B956-29EA65EA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02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6801445-43CF-4809-9837-0D5EA436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74722A-BB96-40F3-AC5C-8DE80C6CB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A9EC6-FAEF-4D43-9A31-CDC97D949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9CD27-58EF-4BCB-B5FB-85B99416EAD9}" type="datetimeFigureOut">
              <a:rPr lang="pt-BR" smtClean="0"/>
              <a:t>13/03/2022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7991A2-79D3-42BF-8D2B-A02541162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CF291-86C9-4B96-B293-56A080EE3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E50B-8E2D-4254-9805-4EBF6E798A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8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11" Type="http://schemas.openxmlformats.org/officeDocument/2006/relationships/image" Target="../media/image15.png"/><Relationship Id="rId5" Type="http://schemas.openxmlformats.org/officeDocument/2006/relationships/image" Target="../media/image10.jpe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3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de Seta Reta 7"/>
          <p:cNvCxnSpPr>
            <a:stCxn id="1038" idx="2"/>
          </p:cNvCxnSpPr>
          <p:nvPr/>
        </p:nvCxnSpPr>
        <p:spPr>
          <a:xfrm flipH="1">
            <a:off x="879593" y="2289350"/>
            <a:ext cx="1" cy="430934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cxnSpLocks/>
            <a:stCxn id="16" idx="3"/>
            <a:endCxn id="1026" idx="1"/>
          </p:cNvCxnSpPr>
          <p:nvPr/>
        </p:nvCxnSpPr>
        <p:spPr>
          <a:xfrm>
            <a:off x="2098508" y="3166027"/>
            <a:ext cx="885419" cy="0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stCxn id="1040" idx="3"/>
            <a:endCxn id="1042" idx="1"/>
          </p:cNvCxnSpPr>
          <p:nvPr/>
        </p:nvCxnSpPr>
        <p:spPr>
          <a:xfrm>
            <a:off x="3864288" y="5652151"/>
            <a:ext cx="1948592" cy="11366"/>
          </a:xfrm>
          <a:prstGeom prst="straightConnector1">
            <a:avLst/>
          </a:prstGeom>
          <a:ln w="76200">
            <a:solidFill>
              <a:srgbClr val="E57019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  <a:stCxn id="1026" idx="2"/>
          </p:cNvCxnSpPr>
          <p:nvPr/>
        </p:nvCxnSpPr>
        <p:spPr>
          <a:xfrm>
            <a:off x="3496297" y="3667160"/>
            <a:ext cx="7020" cy="1475696"/>
          </a:xfrm>
          <a:prstGeom prst="straightConnector1">
            <a:avLst/>
          </a:prstGeom>
          <a:ln w="5715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stCxn id="1042" idx="3"/>
            <a:endCxn id="1046" idx="2"/>
          </p:cNvCxnSpPr>
          <p:nvPr/>
        </p:nvCxnSpPr>
        <p:spPr>
          <a:xfrm flipV="1">
            <a:off x="7222175" y="4669269"/>
            <a:ext cx="2587323" cy="994248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37E28A4-76FC-4424-8AC9-5814138CE8D1}"/>
              </a:ext>
            </a:extLst>
          </p:cNvPr>
          <p:cNvGrpSpPr/>
          <p:nvPr/>
        </p:nvGrpSpPr>
        <p:grpSpPr>
          <a:xfrm>
            <a:off x="6391161" y="2210093"/>
            <a:ext cx="1863339" cy="1674803"/>
            <a:chOff x="6391161" y="2210093"/>
            <a:chExt cx="1863339" cy="1674803"/>
          </a:xfrm>
        </p:grpSpPr>
        <p:pic>
          <p:nvPicPr>
            <p:cNvPr id="1044" name="Picture 20" descr="Fornecedores - Digitalize seu negócio e seja um fornecedor iBench Market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5967" y="2210093"/>
              <a:ext cx="1808533" cy="1237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CaixaDeTexto 90"/>
            <p:cNvSpPr txBox="1"/>
            <p:nvPr/>
          </p:nvSpPr>
          <p:spPr>
            <a:xfrm>
              <a:off x="6391161" y="354634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Nossa Equipe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C1031F8-D6A2-47A8-89C7-1B9E878E9906}"/>
              </a:ext>
            </a:extLst>
          </p:cNvPr>
          <p:cNvGrpSpPr/>
          <p:nvPr/>
        </p:nvGrpSpPr>
        <p:grpSpPr>
          <a:xfrm>
            <a:off x="388089" y="1065438"/>
            <a:ext cx="2261340" cy="1223912"/>
            <a:chOff x="388089" y="1065438"/>
            <a:chExt cx="2261340" cy="1223912"/>
          </a:xfrm>
        </p:grpSpPr>
        <p:pic>
          <p:nvPicPr>
            <p:cNvPr id="1038" name="Picture 14" descr="Pessoa Desenho Para Colorir - Ultra Coloring Pages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20" t="21561" r="26581" b="22289"/>
            <a:stretch/>
          </p:blipFill>
          <p:spPr bwMode="auto">
            <a:xfrm>
              <a:off x="388089" y="1065438"/>
              <a:ext cx="983009" cy="12239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CaixaDeTexto 105"/>
            <p:cNvSpPr txBox="1"/>
            <p:nvPr/>
          </p:nvSpPr>
          <p:spPr>
            <a:xfrm>
              <a:off x="900776" y="1579385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721D95A-4DA5-4EFA-A023-C0727ABCBF0F}"/>
              </a:ext>
            </a:extLst>
          </p:cNvPr>
          <p:cNvGrpSpPr/>
          <p:nvPr/>
        </p:nvGrpSpPr>
        <p:grpSpPr>
          <a:xfrm>
            <a:off x="2983927" y="2664893"/>
            <a:ext cx="2345051" cy="1002267"/>
            <a:chOff x="2983927" y="2664893"/>
            <a:chExt cx="2345051" cy="1002267"/>
          </a:xfrm>
        </p:grpSpPr>
        <p:pic>
          <p:nvPicPr>
            <p:cNvPr id="1026" name="Picture 2" descr="Estilo, pessoas, ícone, sensor, movimento, esboço. Ícone, pessoas, desenho,  icon., fundo, teia, isolado, movimento, sensor, | Can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697"/>
            <a:stretch/>
          </p:blipFill>
          <p:spPr bwMode="auto">
            <a:xfrm>
              <a:off x="2983927" y="2664893"/>
              <a:ext cx="1024739" cy="1002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CaixaDeTexto 106"/>
            <p:cNvSpPr txBox="1">
              <a:spLocks noChangeAspect="1"/>
            </p:cNvSpPr>
            <p:nvPr/>
          </p:nvSpPr>
          <p:spPr>
            <a:xfrm>
              <a:off x="3580326" y="3073959"/>
              <a:ext cx="17486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Passageiro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4982754-3DA2-442E-A739-761F70774CC2}"/>
              </a:ext>
            </a:extLst>
          </p:cNvPr>
          <p:cNvGrpSpPr/>
          <p:nvPr/>
        </p:nvGrpSpPr>
        <p:grpSpPr>
          <a:xfrm>
            <a:off x="2469042" y="5142856"/>
            <a:ext cx="1748653" cy="1416421"/>
            <a:chOff x="2469042" y="5142856"/>
            <a:chExt cx="1748653" cy="1416421"/>
          </a:xfrm>
        </p:grpSpPr>
        <p:pic>
          <p:nvPicPr>
            <p:cNvPr id="1040" name="Picture 16" descr="Modem Desenho Para Colorir - Ultra Coloring Page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549" y="5142856"/>
              <a:ext cx="1024739" cy="101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" name="CaixaDeTexto 107"/>
            <p:cNvSpPr txBox="1"/>
            <p:nvPr/>
          </p:nvSpPr>
          <p:spPr>
            <a:xfrm>
              <a:off x="2469042" y="6220723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Internet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A59A6EE-D91E-4328-B77B-F20E8EF3DEBB}"/>
              </a:ext>
            </a:extLst>
          </p:cNvPr>
          <p:cNvGrpSpPr/>
          <p:nvPr/>
        </p:nvGrpSpPr>
        <p:grpSpPr>
          <a:xfrm>
            <a:off x="5538947" y="4958869"/>
            <a:ext cx="1957159" cy="1778621"/>
            <a:chOff x="5538947" y="4958869"/>
            <a:chExt cx="1957159" cy="177862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2880" y="4958869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538947" y="6152715"/>
              <a:ext cx="1957159" cy="58477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Infraestrutura e Banco de Dados</a:t>
              </a:r>
            </a:p>
          </p:txBody>
        </p:sp>
      </p:grpSp>
      <p:grpSp>
        <p:nvGrpSpPr>
          <p:cNvPr id="111" name="Agrupar 110"/>
          <p:cNvGrpSpPr/>
          <p:nvPr/>
        </p:nvGrpSpPr>
        <p:grpSpPr>
          <a:xfrm>
            <a:off x="8746764" y="3243236"/>
            <a:ext cx="3551089" cy="1426033"/>
            <a:chOff x="8086111" y="2648219"/>
            <a:chExt cx="3551089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6111" y="2648219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888547" y="2945736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cxnSp>
        <p:nvCxnSpPr>
          <p:cNvPr id="112" name="Conector de Seta Reta 111"/>
          <p:cNvCxnSpPr>
            <a:stCxn id="1042" idx="3"/>
            <a:endCxn id="1048" idx="1"/>
          </p:cNvCxnSpPr>
          <p:nvPr/>
        </p:nvCxnSpPr>
        <p:spPr>
          <a:xfrm>
            <a:off x="7222175" y="5663517"/>
            <a:ext cx="1715649" cy="17361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8937824" y="5416214"/>
            <a:ext cx="1748653" cy="1189183"/>
            <a:chOff x="9768266" y="5237138"/>
            <a:chExt cx="1748653" cy="1189183"/>
          </a:xfrm>
        </p:grpSpPr>
        <p:sp>
          <p:nvSpPr>
            <p:cNvPr id="117" name="CaixaDeTexto 11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104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ítulo 1">
            <a:extLst>
              <a:ext uri="{FF2B5EF4-FFF2-40B4-BE49-F238E27FC236}">
                <a16:creationId xmlns:a16="http://schemas.microsoft.com/office/drawing/2014/main" id="{8CAA0BA6-80C9-417A-83AF-88731D17BEA7}"/>
              </a:ext>
            </a:extLst>
          </p:cNvPr>
          <p:cNvSpPr txBox="1">
            <a:spLocks/>
          </p:cNvSpPr>
          <p:nvPr/>
        </p:nvSpPr>
        <p:spPr>
          <a:xfrm>
            <a:off x="3580326" y="292646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Negócio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5F9A80D-3AAD-408C-8BE8-E33E7CBEF7BB}"/>
              </a:ext>
            </a:extLst>
          </p:cNvPr>
          <p:cNvGrpSpPr/>
          <p:nvPr/>
        </p:nvGrpSpPr>
        <p:grpSpPr>
          <a:xfrm>
            <a:off x="43505" y="2592538"/>
            <a:ext cx="2055003" cy="1259278"/>
            <a:chOff x="43505" y="2592538"/>
            <a:chExt cx="2055003" cy="1259278"/>
          </a:xfrm>
        </p:grpSpPr>
        <p:sp>
          <p:nvSpPr>
            <p:cNvPr id="104" name="CaixaDeTexto 103"/>
            <p:cNvSpPr txBox="1"/>
            <p:nvPr/>
          </p:nvSpPr>
          <p:spPr>
            <a:xfrm>
              <a:off x="124534" y="351326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 Público </a:t>
              </a:r>
            </a:p>
          </p:txBody>
        </p:sp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DAF881AF-8425-45C0-AFE7-9AA327F14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05" y="2592538"/>
              <a:ext cx="2055003" cy="1146978"/>
            </a:xfrm>
            <a:prstGeom prst="rect">
              <a:avLst/>
            </a:prstGeom>
          </p:spPr>
        </p:pic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1EBB2E5F-E955-44BF-B989-D7688F5C6614}"/>
              </a:ext>
            </a:extLst>
          </p:cNvPr>
          <p:cNvCxnSpPr>
            <a:cxnSpLocks/>
            <a:stCxn id="1042" idx="3"/>
            <a:endCxn id="91" idx="2"/>
          </p:cNvCxnSpPr>
          <p:nvPr/>
        </p:nvCxnSpPr>
        <p:spPr>
          <a:xfrm flipV="1">
            <a:off x="7222175" y="3884896"/>
            <a:ext cx="43313" cy="1778621"/>
          </a:xfrm>
          <a:prstGeom prst="straightConnector1">
            <a:avLst/>
          </a:prstGeom>
          <a:ln w="76200">
            <a:solidFill>
              <a:srgbClr val="E57019"/>
            </a:solidFill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21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de Seta Reta 9"/>
          <p:cNvCxnSpPr>
            <a:cxnSpLocks/>
            <a:stCxn id="38" idx="2"/>
          </p:cNvCxnSpPr>
          <p:nvPr/>
        </p:nvCxnSpPr>
        <p:spPr>
          <a:xfrm>
            <a:off x="1148612" y="2006056"/>
            <a:ext cx="0" cy="1081798"/>
          </a:xfrm>
          <a:prstGeom prst="straightConnector1">
            <a:avLst/>
          </a:prstGeom>
          <a:ln w="762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Agrupar 34"/>
          <p:cNvGrpSpPr/>
          <p:nvPr/>
        </p:nvGrpSpPr>
        <p:grpSpPr>
          <a:xfrm>
            <a:off x="6001150" y="4058329"/>
            <a:ext cx="2509848" cy="1962281"/>
            <a:chOff x="5957256" y="4786227"/>
            <a:chExt cx="2509848" cy="1962281"/>
          </a:xfrm>
        </p:grpSpPr>
        <p:pic>
          <p:nvPicPr>
            <p:cNvPr id="1042" name="Picture 18" descr="Banco De Dados Da Nuvem Desenho Para Colorir - Ultra Coloring Page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5967" y="4786227"/>
              <a:ext cx="1409295" cy="1409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" name="CaixaDeTexto 108"/>
            <p:cNvSpPr txBox="1"/>
            <p:nvPr/>
          </p:nvSpPr>
          <p:spPr>
            <a:xfrm>
              <a:off x="5957256" y="5917511"/>
              <a:ext cx="2509848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pt-BR" sz="1600" dirty="0">
                  <a:latin typeface="Arial Rounded MT Bold"/>
                </a:rPr>
                <a:t>Servidor de aplicação HTML/CSS/JS/BD SQL Server e NodeJS</a:t>
              </a:r>
              <a:endParaRPr lang="pt-BR" sz="1600" dirty="0"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46" name="Agrupar 45"/>
          <p:cNvGrpSpPr/>
          <p:nvPr/>
        </p:nvGrpSpPr>
        <p:grpSpPr>
          <a:xfrm>
            <a:off x="8845774" y="3202478"/>
            <a:ext cx="3570052" cy="1426033"/>
            <a:chOff x="7247582" y="2408477"/>
            <a:chExt cx="3570052" cy="1426033"/>
          </a:xfrm>
        </p:grpSpPr>
        <p:pic>
          <p:nvPicPr>
            <p:cNvPr id="1046" name="Picture 22" descr="Pessoas olhando para o celular enquanto usava máscara | Vetor Prem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7582" y="2408477"/>
              <a:ext cx="2125468" cy="14260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aixaDeTexto 109"/>
            <p:cNvSpPr txBox="1"/>
            <p:nvPr/>
          </p:nvSpPr>
          <p:spPr>
            <a:xfrm>
              <a:off x="9068981" y="2820297"/>
              <a:ext cx="17486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Acesso p/ Usuários</a:t>
              </a:r>
            </a:p>
          </p:txBody>
        </p:sp>
      </p:grpSp>
      <p:grpSp>
        <p:nvGrpSpPr>
          <p:cNvPr id="49" name="Agrupar 48"/>
          <p:cNvGrpSpPr>
            <a:grpSpLocks noChangeAspect="1"/>
          </p:cNvGrpSpPr>
          <p:nvPr/>
        </p:nvGrpSpPr>
        <p:grpSpPr>
          <a:xfrm>
            <a:off x="161239" y="2969295"/>
            <a:ext cx="2299618" cy="1841357"/>
            <a:chOff x="3184610" y="1766557"/>
            <a:chExt cx="2887980" cy="2312474"/>
          </a:xfrm>
        </p:grpSpPr>
        <p:grpSp>
          <p:nvGrpSpPr>
            <p:cNvPr id="7" name="Agrupar 6"/>
            <p:cNvGrpSpPr/>
            <p:nvPr/>
          </p:nvGrpSpPr>
          <p:grpSpPr>
            <a:xfrm>
              <a:off x="3184610" y="1766557"/>
              <a:ext cx="2887980" cy="1209126"/>
              <a:chOff x="3852792" y="1289578"/>
              <a:chExt cx="2887980" cy="1209126"/>
            </a:xfrm>
          </p:grpSpPr>
          <p:pic>
            <p:nvPicPr>
              <p:cNvPr id="2050" name="Picture 2" descr="Sensor óptico reflexivo TCRT5000 com Arduino - Fazedores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151743" y="1438470"/>
                <a:ext cx="1589029" cy="844999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2052" name="Picture 4" descr="Sensor Óptico Reflexivo TCRT5000 - Arduino - Alarme e Sensor de Presença -  Magazine Luiza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2792" y="1289578"/>
                <a:ext cx="1164730" cy="1209126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</p:grpSp>
        <p:sp>
          <p:nvSpPr>
            <p:cNvPr id="107" name="CaixaDeTexto 106"/>
            <p:cNvSpPr txBox="1"/>
            <p:nvPr/>
          </p:nvSpPr>
          <p:spPr>
            <a:xfrm>
              <a:off x="3766975" y="3035421"/>
              <a:ext cx="1909877" cy="1043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Sensor TRCT-5000</a:t>
              </a:r>
            </a:p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Com Arduíno </a:t>
              </a:r>
            </a:p>
          </p:txBody>
        </p:sp>
      </p:grpSp>
      <p:grpSp>
        <p:nvGrpSpPr>
          <p:cNvPr id="66" name="Agrupar 65"/>
          <p:cNvGrpSpPr/>
          <p:nvPr/>
        </p:nvGrpSpPr>
        <p:grpSpPr>
          <a:xfrm>
            <a:off x="9926286" y="5345201"/>
            <a:ext cx="1748653" cy="1189183"/>
            <a:chOff x="9768266" y="5237138"/>
            <a:chExt cx="1748653" cy="1189183"/>
          </a:xfrm>
        </p:grpSpPr>
        <p:sp>
          <p:nvSpPr>
            <p:cNvPr id="67" name="CaixaDeTexto 66"/>
            <p:cNvSpPr txBox="1"/>
            <p:nvPr/>
          </p:nvSpPr>
          <p:spPr>
            <a:xfrm>
              <a:off x="9768266" y="6087767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Empresas</a:t>
              </a:r>
            </a:p>
          </p:txBody>
        </p:sp>
        <p:pic>
          <p:nvPicPr>
            <p:cNvPr id="68" name="Picture 24" descr="São Paulo Transporte – Wikipédia, a enciclopédia livre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68266" y="5237138"/>
              <a:ext cx="1746528" cy="8418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3" name="Conector de Seta Reta 72"/>
          <p:cNvCxnSpPr>
            <a:stCxn id="1042" idx="3"/>
            <a:endCxn id="68" idx="1"/>
          </p:cNvCxnSpPr>
          <p:nvPr/>
        </p:nvCxnSpPr>
        <p:spPr>
          <a:xfrm>
            <a:off x="7939156" y="4762977"/>
            <a:ext cx="1987130" cy="1003138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E4AE22-823E-4ED5-A6DF-2D8299344962}"/>
              </a:ext>
            </a:extLst>
          </p:cNvPr>
          <p:cNvGrpSpPr/>
          <p:nvPr/>
        </p:nvGrpSpPr>
        <p:grpSpPr>
          <a:xfrm>
            <a:off x="5457783" y="5905957"/>
            <a:ext cx="2239855" cy="1041444"/>
            <a:chOff x="5457783" y="5905957"/>
            <a:chExt cx="2239855" cy="1041444"/>
          </a:xfrm>
        </p:grpSpPr>
        <p:pic>
          <p:nvPicPr>
            <p:cNvPr id="4" name="Picture 4" descr="Logo&#10;&#10;Description automatically generated">
              <a:extLst>
                <a:ext uri="{FF2B5EF4-FFF2-40B4-BE49-F238E27FC236}">
                  <a16:creationId xmlns:a16="http://schemas.microsoft.com/office/drawing/2014/main" id="{7645EB38-9687-4574-928C-69CBBF25F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57783" y="6036556"/>
              <a:ext cx="1132937" cy="736840"/>
            </a:xfrm>
            <a:prstGeom prst="rect">
              <a:avLst/>
            </a:prstGeom>
          </p:spPr>
        </p:pic>
        <p:pic>
          <p:nvPicPr>
            <p:cNvPr id="6" name="Picture 7" descr="A picture containing text, first-aid kit&#10;&#10;Description automatically generated">
              <a:extLst>
                <a:ext uri="{FF2B5EF4-FFF2-40B4-BE49-F238E27FC236}">
                  <a16:creationId xmlns:a16="http://schemas.microsoft.com/office/drawing/2014/main" id="{DECC1911-94D1-4128-BF56-F1731CEE5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4664" y="5905957"/>
              <a:ext cx="1362974" cy="1041444"/>
            </a:xfrm>
            <a:prstGeom prst="rect">
              <a:avLst/>
            </a:prstGeom>
          </p:spPr>
        </p:pic>
      </p:grpSp>
      <p:pic>
        <p:nvPicPr>
          <p:cNvPr id="8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883A9CC7-77FE-49F2-8CD7-D1E1841E1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6137" y="6054304"/>
            <a:ext cx="888521" cy="730372"/>
          </a:xfrm>
          <a:prstGeom prst="rect">
            <a:avLst/>
          </a:prstGeom>
        </p:spPr>
      </p:pic>
      <p:pic>
        <p:nvPicPr>
          <p:cNvPr id="12" name="Picture 12" descr="Icon&#10;&#10;Description automatically generated">
            <a:extLst>
              <a:ext uri="{FF2B5EF4-FFF2-40B4-BE49-F238E27FC236}">
                <a16:creationId xmlns:a16="http://schemas.microsoft.com/office/drawing/2014/main" id="{1B878B81-5A05-4FD2-9FD0-49AA97A1C3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0023" y="6025551"/>
            <a:ext cx="744748" cy="73037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343CA40-1F1B-4CD5-AD2D-3045181E747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8248" y="4746146"/>
            <a:ext cx="2288876" cy="200977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5ADB2A46-CE55-4B50-B4F7-8A341587003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4871" y="1520200"/>
            <a:ext cx="1847850" cy="1914525"/>
          </a:xfrm>
          <a:prstGeom prst="rect">
            <a:avLst/>
          </a:prstGeom>
        </p:spPr>
      </p:pic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4BE03F4-1C74-40A0-AF31-F384456E4FC9}"/>
              </a:ext>
            </a:extLst>
          </p:cNvPr>
          <p:cNvCxnSpPr>
            <a:cxnSpLocks/>
            <a:stCxn id="1042" idx="3"/>
            <a:endCxn id="24" idx="2"/>
          </p:cNvCxnSpPr>
          <p:nvPr/>
        </p:nvCxnSpPr>
        <p:spPr>
          <a:xfrm flipV="1">
            <a:off x="7939156" y="3434725"/>
            <a:ext cx="69640" cy="132825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cxnSpLocks/>
          </p:cNvCxnSpPr>
          <p:nvPr/>
        </p:nvCxnSpPr>
        <p:spPr>
          <a:xfrm>
            <a:off x="2217580" y="3979655"/>
            <a:ext cx="765140" cy="783322"/>
          </a:xfrm>
          <a:prstGeom prst="straightConnector1">
            <a:avLst/>
          </a:prstGeom>
          <a:ln w="50800">
            <a:solidFill>
              <a:srgbClr val="E570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603D375F-5059-49CB-AC1E-598F0C6B44E6}"/>
              </a:ext>
            </a:extLst>
          </p:cNvPr>
          <p:cNvCxnSpPr>
            <a:cxnSpLocks/>
            <a:stCxn id="1042" idx="3"/>
            <a:endCxn id="1046" idx="1"/>
          </p:cNvCxnSpPr>
          <p:nvPr/>
        </p:nvCxnSpPr>
        <p:spPr>
          <a:xfrm flipV="1">
            <a:off x="7939156" y="3915495"/>
            <a:ext cx="906618" cy="847482"/>
          </a:xfrm>
          <a:prstGeom prst="straightConnector1">
            <a:avLst/>
          </a:prstGeom>
          <a:ln w="53975">
            <a:solidFill>
              <a:srgbClr val="E57019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ítulo 1">
            <a:extLst>
              <a:ext uri="{FF2B5EF4-FFF2-40B4-BE49-F238E27FC236}">
                <a16:creationId xmlns:a16="http://schemas.microsoft.com/office/drawing/2014/main" id="{448B20EA-0F8C-4338-8BAA-ECA822C34051}"/>
              </a:ext>
            </a:extLst>
          </p:cNvPr>
          <p:cNvSpPr txBox="1">
            <a:spLocks/>
          </p:cNvSpPr>
          <p:nvPr/>
        </p:nvSpPr>
        <p:spPr>
          <a:xfrm>
            <a:off x="3572686" y="247627"/>
            <a:ext cx="5070764" cy="609601"/>
          </a:xfrm>
          <a:prstGeom prst="rect">
            <a:avLst/>
          </a:prstGeom>
          <a:noFill/>
          <a:ln w="57150">
            <a:solidFill>
              <a:srgbClr val="E57019"/>
            </a:solidFill>
            <a:prstDash val="lgDash"/>
          </a:ln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dirty="0">
                <a:latin typeface="Bahnschrift" panose="020B0502040204020203" pitchFamily="34" charset="0"/>
              </a:rPr>
              <a:t>Diagrama de Solução Técnico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6794FC3-4A33-4518-B975-4F527D7205C0}"/>
              </a:ext>
            </a:extLst>
          </p:cNvPr>
          <p:cNvGrpSpPr/>
          <p:nvPr/>
        </p:nvGrpSpPr>
        <p:grpSpPr>
          <a:xfrm>
            <a:off x="193256" y="746778"/>
            <a:ext cx="2055003" cy="1259278"/>
            <a:chOff x="193256" y="746778"/>
            <a:chExt cx="2055003" cy="1259278"/>
          </a:xfrm>
        </p:grpSpPr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F594817-AD78-41B1-B05F-DF230A255C8E}"/>
                </a:ext>
              </a:extLst>
            </p:cNvPr>
            <p:cNvSpPr txBox="1"/>
            <p:nvPr/>
          </p:nvSpPr>
          <p:spPr>
            <a:xfrm>
              <a:off x="274285" y="1667502"/>
              <a:ext cx="17486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Arial Rounded MT Bold" panose="020F0704030504030204" pitchFamily="34" charset="0"/>
                </a:rPr>
                <a:t>Ônibus</a:t>
              </a:r>
            </a:p>
          </p:txBody>
        </p:sp>
        <p:pic>
          <p:nvPicPr>
            <p:cNvPr id="39" name="Imagem 38">
              <a:extLst>
                <a:ext uri="{FF2B5EF4-FFF2-40B4-BE49-F238E27FC236}">
                  <a16:creationId xmlns:a16="http://schemas.microsoft.com/office/drawing/2014/main" id="{42171E42-3502-49C8-AC92-94C703B6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256" y="746778"/>
              <a:ext cx="2055003" cy="1146978"/>
            </a:xfrm>
            <a:prstGeom prst="rect">
              <a:avLst/>
            </a:prstGeom>
          </p:spPr>
        </p:pic>
      </p:grpSp>
      <p:cxnSp>
        <p:nvCxnSpPr>
          <p:cNvPr id="36" name="Conector de Seta Reta 35"/>
          <p:cNvCxnSpPr>
            <a:cxnSpLocks/>
          </p:cNvCxnSpPr>
          <p:nvPr/>
        </p:nvCxnSpPr>
        <p:spPr>
          <a:xfrm flipV="1">
            <a:off x="4717124" y="4816277"/>
            <a:ext cx="1743097" cy="339642"/>
          </a:xfrm>
          <a:prstGeom prst="straightConnector1">
            <a:avLst/>
          </a:prstGeom>
          <a:ln w="57150">
            <a:solidFill>
              <a:srgbClr val="E57019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8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1090</TotalTime>
  <Words>50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Arial Rounded MT Bold</vt:lpstr>
      <vt:lpstr>Bahnschrift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RIBEIRO DE LACERDA</dc:creator>
  <cp:lastModifiedBy>Lucas Lacerda</cp:lastModifiedBy>
  <cp:revision>42</cp:revision>
  <dcterms:created xsi:type="dcterms:W3CDTF">2021-10-19T22:40:32Z</dcterms:created>
  <dcterms:modified xsi:type="dcterms:W3CDTF">2022-03-13T23:09:10Z</dcterms:modified>
</cp:coreProperties>
</file>