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890" r:id="rId6"/>
    <p:sldId id="321" r:id="rId7"/>
    <p:sldId id="345" r:id="rId8"/>
    <p:sldId id="89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  <a:srgbClr val="FF6C6C"/>
    <a:srgbClr val="0762C8"/>
    <a:srgbClr val="63666A"/>
    <a:srgbClr val="EFB661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0B20D-749E-4C84-BBAC-138291180EF3}" v="1" dt="2022-02-07T19:23:3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C7C0B20D-749E-4C84-BBAC-138291180EF3}"/>
    <pc:docChg chg="custSel delSld modSld">
      <pc:chgData name="FERNANDA FERREIRA CARAMICO" userId="2db39e23-2b4c-47c9-9008-d5ee479cbc6f" providerId="ADAL" clId="{C7C0B20D-749E-4C84-BBAC-138291180EF3}" dt="2022-02-07T19:23:38.721" v="59" actId="478"/>
      <pc:docMkLst>
        <pc:docMk/>
      </pc:docMkLst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41556716" sldId="275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096135448" sldId="300"/>
        </pc:sldMkLst>
      </pc:sldChg>
      <pc:sldChg chg="delSp modSp mod">
        <pc:chgData name="FERNANDA FERREIRA CARAMICO" userId="2db39e23-2b4c-47c9-9008-d5ee479cbc6f" providerId="ADAL" clId="{C7C0B20D-749E-4C84-BBAC-138291180EF3}" dt="2022-02-07T19:23:38.721" v="59" actId="478"/>
        <pc:sldMkLst>
          <pc:docMk/>
          <pc:sldMk cId="3555918169" sldId="321"/>
        </pc:sldMkLst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2" creationId="{6B9650EA-87E2-4527-B16F-E49E5E6480FD}"/>
          </ac:spMkLst>
        </pc:spChg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5" creationId="{00000000-0000-0000-0000-000000000000}"/>
          </ac:spMkLst>
        </pc:spChg>
        <pc:picChg chg="del">
          <ac:chgData name="FERNANDA FERREIRA CARAMICO" userId="2db39e23-2b4c-47c9-9008-d5ee479cbc6f" providerId="ADAL" clId="{C7C0B20D-749E-4C84-BBAC-138291180EF3}" dt="2022-02-07T19:23:38.721" v="59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C7C0B20D-749E-4C84-BBAC-138291180EF3}" dt="2022-02-07T19:22:49.182" v="40" actId="47"/>
        <pc:sldMkLst>
          <pc:docMk/>
          <pc:sldMk cId="220032209" sldId="344"/>
        </pc:sldMkLst>
      </pc:sldChg>
      <pc:sldChg chg="modSp mod">
        <pc:chgData name="FERNANDA FERREIRA CARAMICO" userId="2db39e23-2b4c-47c9-9008-d5ee479cbc6f" providerId="ADAL" clId="{C7C0B20D-749E-4C84-BBAC-138291180EF3}" dt="2022-02-07T19:23:24.953" v="58" actId="20577"/>
        <pc:sldMkLst>
          <pc:docMk/>
          <pc:sldMk cId="2106379755" sldId="345"/>
        </pc:sldMkLst>
        <pc:spChg chg="mod">
          <ac:chgData name="FERNANDA FERREIRA CARAMICO" userId="2db39e23-2b4c-47c9-9008-d5ee479cbc6f" providerId="ADAL" clId="{C7C0B20D-749E-4C84-BBAC-138291180EF3}" dt="2022-02-07T19:23:21.793" v="54" actId="20577"/>
          <ac:spMkLst>
            <pc:docMk/>
            <pc:sldMk cId="2106379755" sldId="345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5" creationId="{742120BA-0098-49AD-AB34-055857AC37B6}"/>
          </ac:spMkLst>
        </pc:spChg>
        <pc:spChg chg="mod">
          <ac:chgData name="FERNANDA FERREIRA CARAMICO" userId="2db39e23-2b4c-47c9-9008-d5ee479cbc6f" providerId="ADAL" clId="{C7C0B20D-749E-4C84-BBAC-138291180EF3}" dt="2022-02-07T19:23:24.953" v="58" actId="20577"/>
          <ac:spMkLst>
            <pc:docMk/>
            <pc:sldMk cId="2106379755" sldId="345"/>
            <ac:spMk id="19" creationId="{4997F601-006F-4BC7-9604-88E30DA500D9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05487182" sldId="59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C7C0B20D-749E-4C84-BBAC-138291180EF3}" dt="2022-02-07T19:22:25.527" v="2" actId="47"/>
        <pc:sldMkLst>
          <pc:docMk/>
          <pc:sldMk cId="2872369664" sldId="888"/>
        </pc:sldMkLst>
      </pc:sldChg>
      <pc:sldChg chg="del">
        <pc:chgData name="FERNANDA FERREIRA CARAMICO" userId="2db39e23-2b4c-47c9-9008-d5ee479cbc6f" providerId="ADAL" clId="{C7C0B20D-749E-4C84-BBAC-138291180EF3}" dt="2022-02-07T19:22:24.779" v="1" actId="47"/>
        <pc:sldMkLst>
          <pc:docMk/>
          <pc:sldMk cId="2017705372" sldId="889"/>
        </pc:sldMkLst>
      </pc:sldChg>
      <pc:sldChg chg="addSp delSp modSp mod">
        <pc:chgData name="FERNANDA FERREIRA CARAMICO" userId="2db39e23-2b4c-47c9-9008-d5ee479cbc6f" providerId="ADAL" clId="{C7C0B20D-749E-4C84-BBAC-138291180EF3}" dt="2022-02-07T19:23:00.551" v="43" actId="2711"/>
        <pc:sldMkLst>
          <pc:docMk/>
          <pc:sldMk cId="61971491" sldId="890"/>
        </pc:sldMkLst>
        <pc:spChg chg="add del mod">
          <ac:chgData name="FERNANDA FERREIRA CARAMICO" userId="2db39e23-2b4c-47c9-9008-d5ee479cbc6f" providerId="ADAL" clId="{C7C0B20D-749E-4C84-BBAC-138291180EF3}" dt="2022-02-07T19:22:31.642" v="6" actId="478"/>
          <ac:spMkLst>
            <pc:docMk/>
            <pc:sldMk cId="61971491" sldId="890"/>
            <ac:spMk id="3" creationId="{74786129-DBB8-4BF1-A6AF-F30DDF4B598C}"/>
          </ac:spMkLst>
        </pc:spChg>
        <pc:spChg chg="del">
          <ac:chgData name="FERNANDA FERREIRA CARAMICO" userId="2db39e23-2b4c-47c9-9008-d5ee479cbc6f" providerId="ADAL" clId="{C7C0B20D-749E-4C84-BBAC-138291180EF3}" dt="2022-02-07T19:22:29.591" v="4" actId="478"/>
          <ac:spMkLst>
            <pc:docMk/>
            <pc:sldMk cId="61971491" sldId="890"/>
            <ac:spMk id="6" creationId="{D5F77630-5835-4447-AEE0-CF61250632DB}"/>
          </ac:spMkLst>
        </pc:spChg>
        <pc:spChg chg="del">
          <ac:chgData name="FERNANDA FERREIRA CARAMICO" userId="2db39e23-2b4c-47c9-9008-d5ee479cbc6f" providerId="ADAL" clId="{C7C0B20D-749E-4C84-BBAC-138291180EF3}" dt="2022-02-07T19:22:30.555" v="5" actId="478"/>
          <ac:spMkLst>
            <pc:docMk/>
            <pc:sldMk cId="61971491" sldId="890"/>
            <ac:spMk id="7" creationId="{09C4CC4C-3F64-49FF-A287-AC544D4C92EF}"/>
          </ac:spMkLst>
        </pc:spChg>
        <pc:spChg chg="mod">
          <ac:chgData name="FERNANDA FERREIRA CARAMICO" userId="2db39e23-2b4c-47c9-9008-d5ee479cbc6f" providerId="ADAL" clId="{C7C0B20D-749E-4C84-BBAC-138291180EF3}" dt="2022-02-07T19:22:54.682" v="41" actId="2711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FERNANDA FERREIRA CARAMICO" userId="2db39e23-2b4c-47c9-9008-d5ee479cbc6f" providerId="ADAL" clId="{C7C0B20D-749E-4C84-BBAC-138291180EF3}" dt="2022-02-07T19:23:00.551" v="43" actId="2711"/>
          <ac:spMkLst>
            <pc:docMk/>
            <pc:sldMk cId="61971491" sldId="890"/>
            <ac:spMk id="28" creationId="{3300A780-28D6-4142-AAFF-8AB7F0F82E46}"/>
          </ac:spMkLst>
        </pc:spChg>
        <pc:spChg chg="mod">
          <ac:chgData name="FERNANDA FERREIRA CARAMICO" userId="2db39e23-2b4c-47c9-9008-d5ee479cbc6f" providerId="ADAL" clId="{C7C0B20D-749E-4C84-BBAC-138291180EF3}" dt="2022-02-07T19:22:57.642" v="42" actId="2711"/>
          <ac:spMkLst>
            <pc:docMk/>
            <pc:sldMk cId="61971491" sldId="890"/>
            <ac:spMk id="29" creationId="{2E38C0ED-DA4C-459D-BC16-DFDD3225C5BA}"/>
          </ac:spMkLst>
        </pc:spChg>
        <pc:spChg chg="del">
          <ac:chgData name="FERNANDA FERREIRA CARAMICO" userId="2db39e23-2b4c-47c9-9008-d5ee479cbc6f" providerId="ADAL" clId="{C7C0B20D-749E-4C84-BBAC-138291180EF3}" dt="2022-02-07T19:22:28.467" v="3" actId="478"/>
          <ac:spMkLst>
            <pc:docMk/>
            <pc:sldMk cId="61971491" sldId="890"/>
            <ac:spMk id="30" creationId="{7254108E-4F32-4706-A83A-76A34AF22BE4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904309858" sldId="892"/>
        </pc:sldMkLst>
      </pc:sldChg>
      <pc:sldChg chg="modSp mod">
        <pc:chgData name="FERNANDA FERREIRA CARAMICO" userId="2db39e23-2b4c-47c9-9008-d5ee479cbc6f" providerId="ADAL" clId="{C7C0B20D-749E-4C84-BBAC-138291180EF3}" dt="2022-02-07T19:23:14.174" v="46" actId="2711"/>
        <pc:sldMkLst>
          <pc:docMk/>
          <pc:sldMk cId="3498290696" sldId="893"/>
        </pc:sldMkLst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5" creationId="{742120BA-0098-49AD-AB34-055857AC37B6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558368042" sldId="89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01109230" sldId="900"/>
        </pc:sldMkLst>
      </pc:sldChg>
      <pc:sldMasterChg chg="delSldLayout">
        <pc:chgData name="FERNANDA FERREIRA CARAMICO" userId="2db39e23-2b4c-47c9-9008-d5ee479cbc6f" providerId="ADAL" clId="{C7C0B20D-749E-4C84-BBAC-138291180EF3}" dt="2022-02-07T19:22:49.182" v="4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49.182" v="4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Pesquisa e Inovação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Atividade – Lições Aprendidas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Aula 01</a:t>
            </a:r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Atividade 01 – Reunião de Retrospectiva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Profª</a:t>
            </a:r>
            <a:r>
              <a:rPr lang="pt-BR" sz="22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Plano de Ação para este semestre.</a:t>
            </a:r>
            <a:endParaRPr lang="pt-BR" sz="2177" dirty="0">
              <a:solidFill>
                <a:srgbClr val="25374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LOUCO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TRISTE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CONTENTE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 de 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LOUCO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TRISTE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CONTENTE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38BBDB9-978C-49D1-9F17-6A02115BFBE1}"/>
              </a:ext>
            </a:extLst>
          </p:cNvPr>
          <p:cNvCxnSpPr/>
          <p:nvPr/>
        </p:nvCxnSpPr>
        <p:spPr>
          <a:xfrm flipH="1">
            <a:off x="4006169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AA68280-AA08-4769-A993-B91D21B957D0}"/>
              </a:ext>
            </a:extLst>
          </p:cNvPr>
          <p:cNvSpPr/>
          <p:nvPr/>
        </p:nvSpPr>
        <p:spPr>
          <a:xfrm>
            <a:off x="507305" y="2188163"/>
            <a:ext cx="2258024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 DA MARISE (DESCONHECER NODE)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2A86190-9509-41CA-B6CA-28E5E79A7F2C}"/>
              </a:ext>
            </a:extLst>
          </p:cNvPr>
          <p:cNvSpPr/>
          <p:nvPr/>
        </p:nvSpPr>
        <p:spPr>
          <a:xfrm>
            <a:off x="4223974" y="2188163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 DE UM INTEGRANTE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ECC0B3-343A-4EEC-8496-8EEE21C0641F}"/>
              </a:ext>
            </a:extLst>
          </p:cNvPr>
          <p:cNvSpPr/>
          <p:nvPr/>
        </p:nvSpPr>
        <p:spPr>
          <a:xfrm>
            <a:off x="4368280" y="4409841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ADAPTAR AO REMOTO (PANDEMIA)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F8F64F6-FEA9-47DE-A490-A0383800DFB1}"/>
              </a:ext>
            </a:extLst>
          </p:cNvPr>
          <p:cNvSpPr/>
          <p:nvPr/>
        </p:nvSpPr>
        <p:spPr>
          <a:xfrm>
            <a:off x="544888" y="4016765"/>
            <a:ext cx="22024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PRESSÃO DO PRAZO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38310AC-C429-4A18-B264-6F13623A666D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ENTREGRAR O PROJETO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A192D43-0287-4AEB-B00E-762F62863192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APRENDIZADO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FC3A86-0016-4459-AD72-D7B5B9D99F99}"/>
              </a:ext>
            </a:extLst>
          </p:cNvPr>
          <p:cNvSpPr/>
          <p:nvPr/>
        </p:nvSpPr>
        <p:spPr>
          <a:xfrm>
            <a:off x="582786" y="5314637"/>
            <a:ext cx="2182547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CONFIGURAR O GRÁFICO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A4349E7-FE97-4960-9D00-DF8EB112C940}"/>
              </a:ext>
            </a:extLst>
          </p:cNvPr>
          <p:cNvSpPr/>
          <p:nvPr/>
        </p:nvSpPr>
        <p:spPr>
          <a:xfrm>
            <a:off x="2123911" y="1737999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PRATICAR O USO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39B77FD-8ACD-4154-A556-A452A5A681D8}"/>
              </a:ext>
            </a:extLst>
          </p:cNvPr>
          <p:cNvSpPr/>
          <p:nvPr/>
        </p:nvSpPr>
        <p:spPr>
          <a:xfrm>
            <a:off x="1689516" y="2848222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A PARTE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7D48DED-4FA7-4C07-ADC8-3128DF136274}"/>
              </a:ext>
            </a:extLst>
          </p:cNvPr>
          <p:cNvSpPr/>
          <p:nvPr/>
        </p:nvSpPr>
        <p:spPr>
          <a:xfrm>
            <a:off x="99387" y="1737999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(ANTES)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277F6D-125F-45C7-92CA-38E86964C98B}"/>
              </a:ext>
            </a:extLst>
          </p:cNvPr>
          <p:cNvSpPr/>
          <p:nvPr/>
        </p:nvSpPr>
        <p:spPr>
          <a:xfrm>
            <a:off x="-369413" y="2841235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UM PLANO B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16ED27A-B569-4139-8ECB-B90C96CB68AF}"/>
              </a:ext>
            </a:extLst>
          </p:cNvPr>
          <p:cNvSpPr/>
          <p:nvPr/>
        </p:nvSpPr>
        <p:spPr>
          <a:xfrm>
            <a:off x="5161403" y="1731026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REDISTRIBUIR TAREFAS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8C9C1D-39FD-474B-93C4-857C45E00C81}"/>
              </a:ext>
            </a:extLst>
          </p:cNvPr>
          <p:cNvSpPr/>
          <p:nvPr/>
        </p:nvSpPr>
        <p:spPr>
          <a:xfrm>
            <a:off x="5704157" y="2449392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DOCUMENTAR O QUE ESTÁ FAZENDO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59049F7-6531-400D-B6D7-EEF747EA30E4}"/>
              </a:ext>
            </a:extLst>
          </p:cNvPr>
          <p:cNvSpPr/>
          <p:nvPr/>
        </p:nvSpPr>
        <p:spPr>
          <a:xfrm>
            <a:off x="3824632" y="2823813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INCENTIVAR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673F165-F232-4A47-8CB8-277F5C48C75D}"/>
              </a:ext>
            </a:extLst>
          </p:cNvPr>
          <p:cNvSpPr/>
          <p:nvPr/>
        </p:nvSpPr>
        <p:spPr>
          <a:xfrm>
            <a:off x="5310725" y="3194768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CENTRALIZAR EM 1 PESSOA SÓ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B86FA46-1FCE-4613-931C-4771028707D9}"/>
              </a:ext>
            </a:extLst>
          </p:cNvPr>
          <p:cNvSpPr/>
          <p:nvPr/>
        </p:nvSpPr>
        <p:spPr>
          <a:xfrm>
            <a:off x="10068091" y="1582092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KANBAN – DATA + DONO + PRAZO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CB8BE6B-B0E9-4119-AADE-4CBF259A6F2A}"/>
              </a:ext>
            </a:extLst>
          </p:cNvPr>
          <p:cNvSpPr/>
          <p:nvPr/>
        </p:nvSpPr>
        <p:spPr>
          <a:xfrm>
            <a:off x="10374740" y="2489678"/>
            <a:ext cx="181695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REUNIÕES SEMANAIS DE STATUS</a:t>
            </a:r>
          </a:p>
        </p:txBody>
      </p:sp>
    </p:spTree>
    <p:extLst>
      <p:ext uri="{BB962C8B-B14F-4D97-AF65-F5344CB8AC3E}">
        <p14:creationId xmlns:p14="http://schemas.microsoft.com/office/powerpoint/2010/main" val="3498290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8d73c667-0e32-466c-9097-a1f484c201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213</Words>
  <Application>Microsoft Office PowerPoint</Application>
  <PresentationFormat>Widescreen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Barlow</vt:lpstr>
      <vt:lpstr>Calibri</vt:lpstr>
      <vt:lpstr>Exo 2</vt:lpstr>
      <vt:lpstr>MV Boli</vt:lpstr>
      <vt:lpstr>Simplon Mono</vt:lpstr>
      <vt:lpstr>Verdana</vt:lpstr>
      <vt:lpstr>Wingdings</vt:lpstr>
      <vt:lpstr>Tema do Office</vt:lpstr>
      <vt:lpstr>Apresentação do PowerPoint</vt:lpstr>
      <vt:lpstr>Pesquisa e Inovação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FERNANDA FERREIRA CARAMICO</cp:lastModifiedBy>
  <cp:revision>60</cp:revision>
  <dcterms:created xsi:type="dcterms:W3CDTF">2021-08-25T19:26:40Z</dcterms:created>
  <dcterms:modified xsi:type="dcterms:W3CDTF">2022-02-07T19:23:43Z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