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56" r:id="rId6"/>
    <p:sldId id="894" r:id="rId7"/>
    <p:sldId id="89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  <a:srgbClr val="F4F5F5"/>
    <a:srgbClr val="ED145B"/>
    <a:srgbClr val="FF6C6C"/>
    <a:srgbClr val="0762C8"/>
    <a:srgbClr val="EFB661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0B20D-749E-4C84-BBAC-138291180EF3}" v="1" dt="2022-02-07T19:23:38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353" autoAdjust="0"/>
  </p:normalViewPr>
  <p:slideViewPr>
    <p:cSldViewPr snapToGrid="0">
      <p:cViewPr varScale="1">
        <p:scale>
          <a:sx n="65" d="100"/>
          <a:sy n="65" d="100"/>
        </p:scale>
        <p:origin x="10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FERREIRA CARAMICO" userId="2db39e23-2b4c-47c9-9008-d5ee479cbc6f" providerId="ADAL" clId="{C7C0B20D-749E-4C84-BBAC-138291180EF3}"/>
    <pc:docChg chg="custSel delSld modSld">
      <pc:chgData name="FERNANDA FERREIRA CARAMICO" userId="2db39e23-2b4c-47c9-9008-d5ee479cbc6f" providerId="ADAL" clId="{C7C0B20D-749E-4C84-BBAC-138291180EF3}" dt="2022-02-07T19:23:38.721" v="59" actId="478"/>
      <pc:docMkLst>
        <pc:docMk/>
      </pc:docMkLst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2702901891" sldId="27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41556716" sldId="275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847637527" sldId="276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3204173033" sldId="277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210239644" sldId="278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2572713936" sldId="29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096135448" sldId="300"/>
        </pc:sldMkLst>
      </pc:sldChg>
      <pc:sldChg chg="delSp modSp mod">
        <pc:chgData name="FERNANDA FERREIRA CARAMICO" userId="2db39e23-2b4c-47c9-9008-d5ee479cbc6f" providerId="ADAL" clId="{C7C0B20D-749E-4C84-BBAC-138291180EF3}" dt="2022-02-07T19:23:38.721" v="59" actId="478"/>
        <pc:sldMkLst>
          <pc:docMk/>
          <pc:sldMk cId="3555918169" sldId="321"/>
        </pc:sldMkLst>
        <pc:spChg chg="mod">
          <ac:chgData name="FERNANDA FERREIRA CARAMICO" userId="2db39e23-2b4c-47c9-9008-d5ee479cbc6f" providerId="ADAL" clId="{C7C0B20D-749E-4C84-BBAC-138291180EF3}" dt="2022-02-07T19:23:04.006" v="44" actId="2711"/>
          <ac:spMkLst>
            <pc:docMk/>
            <pc:sldMk cId="3555918169" sldId="321"/>
            <ac:spMk id="2" creationId="{6B9650EA-87E2-4527-B16F-E49E5E6480FD}"/>
          </ac:spMkLst>
        </pc:spChg>
        <pc:spChg chg="mod">
          <ac:chgData name="FERNANDA FERREIRA CARAMICO" userId="2db39e23-2b4c-47c9-9008-d5ee479cbc6f" providerId="ADAL" clId="{C7C0B20D-749E-4C84-BBAC-138291180EF3}" dt="2022-02-07T19:23:04.006" v="44" actId="2711"/>
          <ac:spMkLst>
            <pc:docMk/>
            <pc:sldMk cId="3555918169" sldId="321"/>
            <ac:spMk id="5" creationId="{00000000-0000-0000-0000-000000000000}"/>
          </ac:spMkLst>
        </pc:spChg>
        <pc:picChg chg="del">
          <ac:chgData name="FERNANDA FERREIRA CARAMICO" userId="2db39e23-2b4c-47c9-9008-d5ee479cbc6f" providerId="ADAL" clId="{C7C0B20D-749E-4C84-BBAC-138291180EF3}" dt="2022-02-07T19:23:38.721" v="59" actId="478"/>
          <ac:picMkLst>
            <pc:docMk/>
            <pc:sldMk cId="3555918169" sldId="321"/>
            <ac:picMk id="1026" creationId="{00000000-0000-0000-0000-000000000000}"/>
          </ac:picMkLst>
        </pc:pic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18905314" sldId="32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790807960" sldId="32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671690535" sldId="32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639099631" sldId="32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286150659" sldId="330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273440882" sldId="33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415535724" sldId="33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680175969" sldId="33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059945364" sldId="33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377852778" sldId="33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104231199" sldId="33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958279232" sldId="341"/>
        </pc:sldMkLst>
      </pc:sldChg>
      <pc:sldChg chg="del">
        <pc:chgData name="FERNANDA FERREIRA CARAMICO" userId="2db39e23-2b4c-47c9-9008-d5ee479cbc6f" providerId="ADAL" clId="{C7C0B20D-749E-4C84-BBAC-138291180EF3}" dt="2022-02-07T19:22:49.182" v="40" actId="47"/>
        <pc:sldMkLst>
          <pc:docMk/>
          <pc:sldMk cId="220032209" sldId="344"/>
        </pc:sldMkLst>
      </pc:sldChg>
      <pc:sldChg chg="modSp mod">
        <pc:chgData name="FERNANDA FERREIRA CARAMICO" userId="2db39e23-2b4c-47c9-9008-d5ee479cbc6f" providerId="ADAL" clId="{C7C0B20D-749E-4C84-BBAC-138291180EF3}" dt="2022-02-07T19:23:24.953" v="58" actId="20577"/>
        <pc:sldMkLst>
          <pc:docMk/>
          <pc:sldMk cId="2106379755" sldId="345"/>
        </pc:sldMkLst>
        <pc:spChg chg="mod">
          <ac:chgData name="FERNANDA FERREIRA CARAMICO" userId="2db39e23-2b4c-47c9-9008-d5ee479cbc6f" providerId="ADAL" clId="{C7C0B20D-749E-4C84-BBAC-138291180EF3}" dt="2022-02-07T19:23:21.793" v="54" actId="20577"/>
          <ac:spMkLst>
            <pc:docMk/>
            <pc:sldMk cId="2106379755" sldId="345"/>
            <ac:spMk id="11" creationId="{4997F601-006F-4BC7-9604-88E30DA500D9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2" creationId="{00000000-0000-0000-0000-000000000000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3" creationId="{563160AF-B8A6-4536-81D4-876E51AF2F93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4" creationId="{5DF917B8-55DB-4568-ACE9-8AA30555F533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5" creationId="{742120BA-0098-49AD-AB34-055857AC37B6}"/>
          </ac:spMkLst>
        </pc:spChg>
        <pc:spChg chg="mod">
          <ac:chgData name="FERNANDA FERREIRA CARAMICO" userId="2db39e23-2b4c-47c9-9008-d5ee479cbc6f" providerId="ADAL" clId="{C7C0B20D-749E-4C84-BBAC-138291180EF3}" dt="2022-02-07T19:23:24.953" v="58" actId="20577"/>
          <ac:spMkLst>
            <pc:docMk/>
            <pc:sldMk cId="2106379755" sldId="345"/>
            <ac:spMk id="19" creationId="{4997F601-006F-4BC7-9604-88E30DA500D9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743325855" sldId="34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37081854" sldId="35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80914409" sldId="35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947673906" sldId="37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312149034" sldId="58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05487182" sldId="594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067723093" sldId="87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212110641" sldId="874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66961616" sldId="87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272860489" sldId="87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55390635" sldId="87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306881750" sldId="87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611316741" sldId="880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54160661" sldId="881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401638270" sldId="88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863925514" sldId="88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815240003" sldId="884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45770172" sldId="88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29679988" sldId="88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088725937" sldId="887"/>
        </pc:sldMkLst>
      </pc:sldChg>
      <pc:sldChg chg="del">
        <pc:chgData name="FERNANDA FERREIRA CARAMICO" userId="2db39e23-2b4c-47c9-9008-d5ee479cbc6f" providerId="ADAL" clId="{C7C0B20D-749E-4C84-BBAC-138291180EF3}" dt="2022-02-07T19:22:25.527" v="2" actId="47"/>
        <pc:sldMkLst>
          <pc:docMk/>
          <pc:sldMk cId="2872369664" sldId="888"/>
        </pc:sldMkLst>
      </pc:sldChg>
      <pc:sldChg chg="del">
        <pc:chgData name="FERNANDA FERREIRA CARAMICO" userId="2db39e23-2b4c-47c9-9008-d5ee479cbc6f" providerId="ADAL" clId="{C7C0B20D-749E-4C84-BBAC-138291180EF3}" dt="2022-02-07T19:22:24.779" v="1" actId="47"/>
        <pc:sldMkLst>
          <pc:docMk/>
          <pc:sldMk cId="2017705372" sldId="889"/>
        </pc:sldMkLst>
      </pc:sldChg>
      <pc:sldChg chg="addSp delSp modSp mod">
        <pc:chgData name="FERNANDA FERREIRA CARAMICO" userId="2db39e23-2b4c-47c9-9008-d5ee479cbc6f" providerId="ADAL" clId="{C7C0B20D-749E-4C84-BBAC-138291180EF3}" dt="2022-02-07T19:23:00.551" v="43" actId="2711"/>
        <pc:sldMkLst>
          <pc:docMk/>
          <pc:sldMk cId="61971491" sldId="890"/>
        </pc:sldMkLst>
        <pc:spChg chg="add del mod">
          <ac:chgData name="FERNANDA FERREIRA CARAMICO" userId="2db39e23-2b4c-47c9-9008-d5ee479cbc6f" providerId="ADAL" clId="{C7C0B20D-749E-4C84-BBAC-138291180EF3}" dt="2022-02-07T19:22:31.642" v="6" actId="478"/>
          <ac:spMkLst>
            <pc:docMk/>
            <pc:sldMk cId="61971491" sldId="890"/>
            <ac:spMk id="3" creationId="{74786129-DBB8-4BF1-A6AF-F30DDF4B598C}"/>
          </ac:spMkLst>
        </pc:spChg>
        <pc:spChg chg="del">
          <ac:chgData name="FERNANDA FERREIRA CARAMICO" userId="2db39e23-2b4c-47c9-9008-d5ee479cbc6f" providerId="ADAL" clId="{C7C0B20D-749E-4C84-BBAC-138291180EF3}" dt="2022-02-07T19:22:29.591" v="4" actId="478"/>
          <ac:spMkLst>
            <pc:docMk/>
            <pc:sldMk cId="61971491" sldId="890"/>
            <ac:spMk id="6" creationId="{D5F77630-5835-4447-AEE0-CF61250632DB}"/>
          </ac:spMkLst>
        </pc:spChg>
        <pc:spChg chg="del">
          <ac:chgData name="FERNANDA FERREIRA CARAMICO" userId="2db39e23-2b4c-47c9-9008-d5ee479cbc6f" providerId="ADAL" clId="{C7C0B20D-749E-4C84-BBAC-138291180EF3}" dt="2022-02-07T19:22:30.555" v="5" actId="478"/>
          <ac:spMkLst>
            <pc:docMk/>
            <pc:sldMk cId="61971491" sldId="890"/>
            <ac:spMk id="7" creationId="{09C4CC4C-3F64-49FF-A287-AC544D4C92EF}"/>
          </ac:spMkLst>
        </pc:spChg>
        <pc:spChg chg="mod">
          <ac:chgData name="FERNANDA FERREIRA CARAMICO" userId="2db39e23-2b4c-47c9-9008-d5ee479cbc6f" providerId="ADAL" clId="{C7C0B20D-749E-4C84-BBAC-138291180EF3}" dt="2022-02-07T19:22:54.682" v="41" actId="2711"/>
          <ac:spMkLst>
            <pc:docMk/>
            <pc:sldMk cId="61971491" sldId="890"/>
            <ac:spMk id="27" creationId="{A27E9D17-6C34-4203-8F45-DE1967C057E8}"/>
          </ac:spMkLst>
        </pc:spChg>
        <pc:spChg chg="mod">
          <ac:chgData name="FERNANDA FERREIRA CARAMICO" userId="2db39e23-2b4c-47c9-9008-d5ee479cbc6f" providerId="ADAL" clId="{C7C0B20D-749E-4C84-BBAC-138291180EF3}" dt="2022-02-07T19:23:00.551" v="43" actId="2711"/>
          <ac:spMkLst>
            <pc:docMk/>
            <pc:sldMk cId="61971491" sldId="890"/>
            <ac:spMk id="28" creationId="{3300A780-28D6-4142-AAFF-8AB7F0F82E46}"/>
          </ac:spMkLst>
        </pc:spChg>
        <pc:spChg chg="mod">
          <ac:chgData name="FERNANDA FERREIRA CARAMICO" userId="2db39e23-2b4c-47c9-9008-d5ee479cbc6f" providerId="ADAL" clId="{C7C0B20D-749E-4C84-BBAC-138291180EF3}" dt="2022-02-07T19:22:57.642" v="42" actId="2711"/>
          <ac:spMkLst>
            <pc:docMk/>
            <pc:sldMk cId="61971491" sldId="890"/>
            <ac:spMk id="29" creationId="{2E38C0ED-DA4C-459D-BC16-DFDD3225C5BA}"/>
          </ac:spMkLst>
        </pc:spChg>
        <pc:spChg chg="del">
          <ac:chgData name="FERNANDA FERREIRA CARAMICO" userId="2db39e23-2b4c-47c9-9008-d5ee479cbc6f" providerId="ADAL" clId="{C7C0B20D-749E-4C84-BBAC-138291180EF3}" dt="2022-02-07T19:22:28.467" v="3" actId="478"/>
          <ac:spMkLst>
            <pc:docMk/>
            <pc:sldMk cId="61971491" sldId="890"/>
            <ac:spMk id="30" creationId="{7254108E-4F32-4706-A83A-76A34AF22BE4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756978478" sldId="89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904309858" sldId="892"/>
        </pc:sldMkLst>
      </pc:sldChg>
      <pc:sldChg chg="modSp mod">
        <pc:chgData name="FERNANDA FERREIRA CARAMICO" userId="2db39e23-2b4c-47c9-9008-d5ee479cbc6f" providerId="ADAL" clId="{C7C0B20D-749E-4C84-BBAC-138291180EF3}" dt="2022-02-07T19:23:14.174" v="46" actId="2711"/>
        <pc:sldMkLst>
          <pc:docMk/>
          <pc:sldMk cId="3498290696" sldId="893"/>
        </pc:sldMkLst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2" creationId="{00000000-0000-0000-0000-000000000000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3" creationId="{563160AF-B8A6-4536-81D4-876E51AF2F93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4" creationId="{5DF917B8-55DB-4568-ACE9-8AA30555F533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5" creationId="{742120BA-0098-49AD-AB34-055857AC37B6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246195095" sldId="89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03639863" sldId="89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181554" sldId="89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558368042" sldId="89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01109230" sldId="900"/>
        </pc:sldMkLst>
      </pc:sldChg>
      <pc:sldMasterChg chg="delSldLayout">
        <pc:chgData name="FERNANDA FERREIRA CARAMICO" userId="2db39e23-2b4c-47c9-9008-d5ee479cbc6f" providerId="ADAL" clId="{C7C0B20D-749E-4C84-BBAC-138291180EF3}" dt="2022-02-07T19:22:49.182" v="40" actId="47"/>
        <pc:sldMasterMkLst>
          <pc:docMk/>
          <pc:sldMasterMk cId="1527979275" sldId="2147483648"/>
        </pc:sldMasterMkLst>
        <pc:sldLayoutChg chg="del">
          <pc:chgData name="FERNANDA FERREIRA CARAMICO" userId="2db39e23-2b4c-47c9-9008-d5ee479cbc6f" providerId="ADAL" clId="{C7C0B20D-749E-4C84-BBAC-138291180EF3}" dt="2022-02-07T19:22:23.021" v="0" actId="47"/>
          <pc:sldLayoutMkLst>
            <pc:docMk/>
            <pc:sldMasterMk cId="1527979275" sldId="2147483648"/>
            <pc:sldLayoutMk cId="2440770985" sldId="2147483680"/>
          </pc:sldLayoutMkLst>
        </pc:sldLayoutChg>
        <pc:sldLayoutChg chg="del">
          <pc:chgData name="FERNANDA FERREIRA CARAMICO" userId="2db39e23-2b4c-47c9-9008-d5ee479cbc6f" providerId="ADAL" clId="{C7C0B20D-749E-4C84-BBAC-138291180EF3}" dt="2022-02-07T19:22:49.182" v="40" actId="47"/>
          <pc:sldLayoutMkLst>
            <pc:docMk/>
            <pc:sldMasterMk cId="1527979275" sldId="2147483648"/>
            <pc:sldLayoutMk cId="1851230384" sldId="2147483681"/>
          </pc:sldLayoutMkLst>
        </pc:sldLayoutChg>
        <pc:sldLayoutChg chg="del">
          <pc:chgData name="FERNANDA FERREIRA CARAMICO" userId="2db39e23-2b4c-47c9-9008-d5ee479cbc6f" providerId="ADAL" clId="{C7C0B20D-749E-4C84-BBAC-138291180EF3}" dt="2022-02-07T19:22:23.021" v="0" actId="47"/>
          <pc:sldLayoutMkLst>
            <pc:docMk/>
            <pc:sldMasterMk cId="1527979275" sldId="2147483648"/>
            <pc:sldLayoutMk cId="371740614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54545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293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54545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18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0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2350" y="590550"/>
            <a:ext cx="5067300" cy="657225"/>
          </a:xfrm>
          <a:prstGeom prst="rect">
            <a:avLst/>
          </a:prstGeom>
          <a:solidFill>
            <a:srgbClr val="F4F5F5"/>
          </a:solidFill>
          <a:ln w="57150">
            <a:solidFill>
              <a:srgbClr val="00AFEF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25"/>
              </a:spcBef>
            </a:pPr>
            <a:r>
              <a:rPr dirty="0">
                <a:solidFill>
                  <a:srgbClr val="1C1C1C"/>
                </a:solidFill>
              </a:rPr>
              <a:t>Lições</a:t>
            </a:r>
            <a:r>
              <a:rPr spc="100" dirty="0">
                <a:solidFill>
                  <a:srgbClr val="1C1C1C"/>
                </a:solidFill>
              </a:rPr>
              <a:t> </a:t>
            </a:r>
            <a:r>
              <a:rPr dirty="0">
                <a:solidFill>
                  <a:srgbClr val="1C1C1C"/>
                </a:solidFill>
              </a:rPr>
              <a:t>Aprendidas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576" y="6394767"/>
            <a:ext cx="2886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C1C1C"/>
                </a:solidFill>
                <a:latin typeface="Verdana"/>
                <a:cs typeface="Verdana"/>
              </a:rPr>
              <a:t>Projeto</a:t>
            </a:r>
            <a:r>
              <a:rPr sz="2400" spc="-15" dirty="0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C1C1C"/>
                </a:solidFill>
                <a:latin typeface="Verdana"/>
                <a:cs typeface="Verdana"/>
              </a:rPr>
              <a:t>e</a:t>
            </a:r>
            <a:r>
              <a:rPr sz="2400" spc="-55" dirty="0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1C1C1C"/>
                </a:solidFill>
                <a:latin typeface="Verdana"/>
                <a:cs typeface="Verdana"/>
              </a:rPr>
              <a:t>Inovação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555" y="4752340"/>
            <a:ext cx="106438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1C1C1C"/>
                </a:solidFill>
                <a:latin typeface="Verdana"/>
                <a:cs typeface="Verdana"/>
              </a:rPr>
              <a:t>N</a:t>
            </a:r>
            <a:r>
              <a:rPr sz="2000" b="1" spc="-20" dirty="0">
                <a:solidFill>
                  <a:srgbClr val="1C1C1C"/>
                </a:solidFill>
                <a:latin typeface="Verdana"/>
                <a:cs typeface="Verdana"/>
              </a:rPr>
              <a:t>o</a:t>
            </a:r>
            <a:r>
              <a:rPr sz="2000" b="1" dirty="0">
                <a:solidFill>
                  <a:srgbClr val="1C1C1C"/>
                </a:solidFill>
                <a:latin typeface="Verdana"/>
                <a:cs typeface="Verdana"/>
              </a:rPr>
              <a:t>m</a:t>
            </a:r>
            <a:r>
              <a:rPr sz="2000" b="1" spc="5" dirty="0">
                <a:solidFill>
                  <a:srgbClr val="1C1C1C"/>
                </a:solidFill>
                <a:latin typeface="Verdana"/>
                <a:cs typeface="Verdana"/>
              </a:rPr>
              <a:t>e</a:t>
            </a:r>
            <a:r>
              <a:rPr sz="2000" b="1" spc="10" dirty="0">
                <a:solidFill>
                  <a:srgbClr val="1C1C1C"/>
                </a:solidFill>
                <a:latin typeface="Verdana"/>
                <a:cs typeface="Verdana"/>
              </a:rPr>
              <a:t>:</a:t>
            </a:r>
            <a:endParaRPr sz="2000" b="1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9675" y="4467225"/>
            <a:ext cx="2133600" cy="663708"/>
          </a:xfrm>
          <a:prstGeom prst="rect">
            <a:avLst/>
          </a:prstGeom>
          <a:solidFill>
            <a:srgbClr val="F4F5F5"/>
          </a:solidFill>
          <a:ln w="57150">
            <a:solidFill>
              <a:srgbClr val="00AFE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93980" marR="156845" algn="ctr">
              <a:lnSpc>
                <a:spcPct val="137300"/>
              </a:lnSpc>
              <a:spcBef>
                <a:spcPts val="395"/>
              </a:spcBef>
            </a:pPr>
            <a:r>
              <a:rPr sz="1550" spc="20" dirty="0">
                <a:solidFill>
                  <a:srgbClr val="1C1C1C"/>
                </a:solidFill>
                <a:latin typeface="Verdana"/>
                <a:cs typeface="Verdana"/>
              </a:rPr>
              <a:t>Leonardo Marques </a:t>
            </a:r>
            <a:r>
              <a:rPr sz="1550" spc="-530" dirty="0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sz="1550" spc="15" dirty="0">
                <a:solidFill>
                  <a:srgbClr val="1C1C1C"/>
                </a:solidFill>
                <a:latin typeface="Verdana"/>
                <a:cs typeface="Verdana"/>
              </a:rPr>
              <a:t>Matheus</a:t>
            </a:r>
            <a:r>
              <a:rPr sz="1550" spc="50" dirty="0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sz="1550" spc="10" dirty="0">
                <a:solidFill>
                  <a:srgbClr val="1C1C1C"/>
                </a:solidFill>
                <a:latin typeface="Verdana"/>
                <a:cs typeface="Verdana"/>
              </a:rPr>
              <a:t>Huk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3049" y="4654167"/>
            <a:ext cx="297662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C1C1C"/>
                </a:solidFill>
                <a:latin typeface="Verdana"/>
                <a:cs typeface="Verdana"/>
              </a:rPr>
              <a:t>Professor/Orientador:</a:t>
            </a:r>
            <a:endParaRPr sz="1800" b="1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450" y="1962150"/>
            <a:ext cx="2714625" cy="723900"/>
          </a:xfrm>
          <a:prstGeom prst="rect">
            <a:avLst/>
          </a:prstGeom>
          <a:solidFill>
            <a:srgbClr val="F4F5F5"/>
          </a:solidFill>
          <a:ln w="57150">
            <a:solidFill>
              <a:srgbClr val="00AFEF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235"/>
              </a:spcBef>
            </a:pPr>
            <a:r>
              <a:rPr sz="2750" spc="15" dirty="0">
                <a:solidFill>
                  <a:srgbClr val="1C1C1C"/>
                </a:solidFill>
                <a:latin typeface="Verdana"/>
                <a:cs typeface="Verdana"/>
              </a:rPr>
              <a:t>Grupo</a:t>
            </a:r>
            <a:r>
              <a:rPr sz="2750" spc="65" dirty="0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1C1C1C"/>
                </a:solidFill>
                <a:latin typeface="Verdana"/>
                <a:cs typeface="Verdana"/>
              </a:rPr>
              <a:t>6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49E922-3B08-48E2-8D52-2BAD830EA6F1}"/>
              </a:ext>
            </a:extLst>
          </p:cNvPr>
          <p:cNvSpPr txBox="1"/>
          <p:nvPr/>
        </p:nvSpPr>
        <p:spPr>
          <a:xfrm>
            <a:off x="1567937" y="4076025"/>
            <a:ext cx="2133601" cy="1811393"/>
          </a:xfrm>
          <a:prstGeom prst="rect">
            <a:avLst/>
          </a:prstGeom>
          <a:solidFill>
            <a:srgbClr val="F4F5F5"/>
          </a:solidFill>
          <a:ln w="57150">
            <a:solidFill>
              <a:srgbClr val="00AFEF"/>
            </a:solidFill>
          </a:ln>
        </p:spPr>
        <p:txBody>
          <a:bodyPr vert="horz" wrap="square" lIns="0" tIns="117475" rIns="0" bIns="0" rtlCol="0" anchor="ctr">
            <a:spAutoFit/>
          </a:bodyPr>
          <a:lstStyle>
            <a:lvl1pPr marL="4445" algn="ctr">
              <a:lnSpc>
                <a:spcPct val="100000"/>
              </a:lnSpc>
              <a:spcBef>
                <a:spcPts val="925"/>
              </a:spcBef>
              <a:buNone/>
              <a:defRPr sz="2750" b="0" i="0">
                <a:solidFill>
                  <a:srgbClr val="1C1C1C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pt-BR" sz="1600" dirty="0"/>
              <a:t>Gustavo Moraes</a:t>
            </a:r>
          </a:p>
          <a:p>
            <a:r>
              <a:rPr lang="pt-BR" sz="1600" dirty="0"/>
              <a:t>Lucas </a:t>
            </a:r>
            <a:r>
              <a:rPr lang="pt-BR" sz="1600" dirty="0" err="1"/>
              <a:t>Osakwe</a:t>
            </a:r>
            <a:endParaRPr lang="pt-BR" sz="1600" dirty="0"/>
          </a:p>
          <a:p>
            <a:r>
              <a:rPr lang="pt-BR" sz="1600" dirty="0"/>
              <a:t>Lucas Lacerda</a:t>
            </a:r>
          </a:p>
          <a:p>
            <a:r>
              <a:rPr lang="pt-BR" sz="1600" dirty="0"/>
              <a:t>Renan Oliveira</a:t>
            </a:r>
          </a:p>
          <a:p>
            <a:r>
              <a:rPr lang="pt-BR" sz="1600" dirty="0" err="1"/>
              <a:t>Vincius</a:t>
            </a:r>
            <a:r>
              <a:rPr lang="pt-BR" sz="1600" dirty="0"/>
              <a:t> Augusto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97888" y="1032255"/>
            <a:ext cx="1398905" cy="428322"/>
          </a:xfrm>
          <a:prstGeom prst="rect">
            <a:avLst/>
          </a:prstGeom>
          <a:solidFill>
            <a:srgbClr val="EEB660"/>
          </a:solidFill>
        </p:spPr>
        <p:txBody>
          <a:bodyPr vert="horz" wrap="square" lIns="0" tIns="5080" rIns="0" bIns="0" rtlCol="0" anchor="ctr">
            <a:spAutoFit/>
          </a:bodyPr>
          <a:lstStyle/>
          <a:p>
            <a:pPr marL="635" algn="ctr">
              <a:lnSpc>
                <a:spcPts val="3260"/>
              </a:lnSpc>
              <a:spcBef>
                <a:spcPts val="40"/>
              </a:spcBef>
            </a:pPr>
            <a:r>
              <a:rPr lang="pt-BR" sz="2750" b="1" dirty="0">
                <a:solidFill>
                  <a:srgbClr val="1C1C1C"/>
                </a:solidFill>
                <a:latin typeface="Tahoma"/>
                <a:cs typeface="Tahoma"/>
              </a:rPr>
              <a:t>LOUCO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9570" y="1053211"/>
            <a:ext cx="1398905" cy="428322"/>
          </a:xfrm>
          <a:prstGeom prst="rect">
            <a:avLst/>
          </a:prstGeom>
          <a:solidFill>
            <a:srgbClr val="62B0BB"/>
          </a:solidFill>
        </p:spPr>
        <p:txBody>
          <a:bodyPr vert="horz" wrap="square" lIns="0" tIns="5080" rIns="0" bIns="0" rtlCol="0" anchor="ctr">
            <a:spAutoFit/>
          </a:bodyPr>
          <a:lstStyle/>
          <a:p>
            <a:pPr marL="3810" algn="ctr">
              <a:lnSpc>
                <a:spcPts val="3260"/>
              </a:lnSpc>
              <a:spcBef>
                <a:spcPts val="40"/>
              </a:spcBef>
            </a:pPr>
            <a:r>
              <a:rPr lang="pt-BR" sz="2750" b="1" spc="-40" dirty="0">
                <a:solidFill>
                  <a:srgbClr val="1F2A44"/>
                </a:solidFill>
                <a:latin typeface="Tahoma"/>
                <a:cs typeface="Tahoma"/>
              </a:rPr>
              <a:t>TRISTE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0714" y="1053211"/>
            <a:ext cx="2120805" cy="428322"/>
          </a:xfrm>
          <a:prstGeom prst="rect">
            <a:avLst/>
          </a:prstGeom>
          <a:solidFill>
            <a:srgbClr val="EC135B"/>
          </a:solidFill>
        </p:spPr>
        <p:txBody>
          <a:bodyPr vert="horz" wrap="square" lIns="0" tIns="5080" rIns="0" bIns="0" rtlCol="0" anchor="ctr">
            <a:spAutoFit/>
          </a:bodyPr>
          <a:lstStyle/>
          <a:p>
            <a:pPr marL="6350" algn="ctr">
              <a:lnSpc>
                <a:spcPts val="3260"/>
              </a:lnSpc>
              <a:spcBef>
                <a:spcPts val="40"/>
              </a:spcBef>
            </a:pPr>
            <a:r>
              <a:rPr lang="pt-BR" sz="2750" b="1" spc="-120" dirty="0">
                <a:solidFill>
                  <a:srgbClr val="1F2A44"/>
                </a:solidFill>
                <a:latin typeface="Tahoma"/>
                <a:cs typeface="Tahoma"/>
              </a:rPr>
              <a:t>CONTENTE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200" y="1295400"/>
            <a:ext cx="14604" cy="4370070"/>
          </a:xfrm>
          <a:custGeom>
            <a:avLst/>
            <a:gdLst/>
            <a:ahLst/>
            <a:cxnLst/>
            <a:rect l="l" t="t" r="r" b="b"/>
            <a:pathLst>
              <a:path w="14604" h="4370070">
                <a:moveTo>
                  <a:pt x="0" y="0"/>
                </a:moveTo>
                <a:lnTo>
                  <a:pt x="14350" y="4369930"/>
                </a:lnTo>
              </a:path>
            </a:pathLst>
          </a:custGeom>
          <a:ln w="38100">
            <a:solidFill>
              <a:srgbClr val="1C1C1C"/>
            </a:solidFill>
          </a:ln>
        </p:spPr>
        <p:txBody>
          <a:bodyPr wrap="square" lIns="0" tIns="0" rIns="0" bIns="0" rtlCol="0" anchor="ctr"/>
          <a:lstStyle/>
          <a:p>
            <a:pPr algn="ctr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4800" y="1504950"/>
            <a:ext cx="7620" cy="4338320"/>
          </a:xfrm>
          <a:custGeom>
            <a:avLst/>
            <a:gdLst/>
            <a:ahLst/>
            <a:cxnLst/>
            <a:rect l="l" t="t" r="r" b="b"/>
            <a:pathLst>
              <a:path w="7620" h="4338320">
                <a:moveTo>
                  <a:pt x="7239" y="0"/>
                </a:moveTo>
                <a:lnTo>
                  <a:pt x="0" y="4338256"/>
                </a:lnTo>
              </a:path>
            </a:pathLst>
          </a:custGeom>
          <a:ln w="38100">
            <a:solidFill>
              <a:srgbClr val="1C1C1C"/>
            </a:solidFill>
          </a:ln>
        </p:spPr>
        <p:txBody>
          <a:bodyPr wrap="square" lIns="0" tIns="0" rIns="0" bIns="0" rtlCol="0" anchor="ctr"/>
          <a:lstStyle/>
          <a:p>
            <a:pPr algn="ctr"/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19200" y="2381250"/>
            <a:ext cx="2524125" cy="358431"/>
          </a:xfrm>
          <a:prstGeom prst="rect">
            <a:avLst/>
          </a:prstGeom>
          <a:solidFill>
            <a:srgbClr val="F4719D"/>
          </a:solidFill>
        </p:spPr>
        <p:txBody>
          <a:bodyPr vert="horz" wrap="square" lIns="0" tIns="5016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400" y="1819275"/>
            <a:ext cx="1638300" cy="359073"/>
          </a:xfrm>
          <a:prstGeom prst="rect">
            <a:avLst/>
          </a:prstGeom>
          <a:solidFill>
            <a:srgbClr val="7188BE"/>
          </a:solidFill>
        </p:spPr>
        <p:txBody>
          <a:bodyPr vert="horz" wrap="square" lIns="0" tIns="508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000" spc="40" dirty="0">
                <a:solidFill>
                  <a:srgbClr val="F1F1F1"/>
                </a:solidFill>
                <a:latin typeface="Tahoma"/>
                <a:cs typeface="Tahoma"/>
              </a:rPr>
              <a:t>Pressão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8247" y="1655178"/>
            <a:ext cx="2982728" cy="36292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5461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lang="pt-BR" sz="2000" spc="5" dirty="0">
                <a:solidFill>
                  <a:srgbClr val="F1F1F1"/>
                </a:solidFill>
                <a:latin typeface="Tahoma"/>
                <a:cs typeface="Tahoma"/>
              </a:rPr>
              <a:t>Falta de </a:t>
            </a:r>
            <a:r>
              <a:rPr sz="2000" spc="5" dirty="0" err="1">
                <a:solidFill>
                  <a:srgbClr val="F1F1F1"/>
                </a:solidFill>
                <a:latin typeface="Tahoma"/>
                <a:cs typeface="Tahoma"/>
              </a:rPr>
              <a:t>Planejamento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86750" y="1714500"/>
            <a:ext cx="2000250" cy="362920"/>
          </a:xfrm>
          <a:prstGeom prst="rect">
            <a:avLst/>
          </a:prstGeom>
          <a:solidFill>
            <a:srgbClr val="E49217"/>
          </a:solidFill>
        </p:spPr>
        <p:txBody>
          <a:bodyPr vert="horz" wrap="square" lIns="0" tIns="5461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Aprendizado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2650" y="2219325"/>
            <a:ext cx="2305050" cy="362279"/>
          </a:xfrm>
          <a:prstGeom prst="rect">
            <a:avLst/>
          </a:prstGeom>
          <a:solidFill>
            <a:srgbClr val="418B96"/>
          </a:solidFill>
        </p:spPr>
        <p:txBody>
          <a:bodyPr vert="horz" wrap="square" lIns="0" tIns="5397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000" spc="7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60" dirty="0">
                <a:solidFill>
                  <a:srgbClr val="F1F1F1"/>
                </a:solidFill>
                <a:latin typeface="Tahoma"/>
                <a:cs typeface="Tahoma"/>
              </a:rPr>
              <a:t>g</a:t>
            </a:r>
            <a:r>
              <a:rPr sz="2000" spc="-1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31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do</a:t>
            </a:r>
            <a:r>
              <a:rPr sz="2000" spc="-23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P</a:t>
            </a:r>
            <a:r>
              <a:rPr sz="2000" spc="5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30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45" dirty="0">
                <a:solidFill>
                  <a:srgbClr val="F1F1F1"/>
                </a:solidFill>
                <a:latin typeface="Tahoma"/>
                <a:cs typeface="Tahoma"/>
              </a:rPr>
              <a:t>j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25" y="3028950"/>
            <a:ext cx="3400425" cy="400050"/>
          </a:xfrm>
          <a:custGeom>
            <a:avLst/>
            <a:gdLst/>
            <a:ahLst/>
            <a:cxnLst/>
            <a:rect l="l" t="t" r="r" b="b"/>
            <a:pathLst>
              <a:path w="3400425" h="400050">
                <a:moveTo>
                  <a:pt x="3400425" y="0"/>
                </a:moveTo>
                <a:lnTo>
                  <a:pt x="0" y="0"/>
                </a:lnTo>
                <a:lnTo>
                  <a:pt x="0" y="400050"/>
                </a:lnTo>
                <a:lnTo>
                  <a:pt x="3400425" y="400050"/>
                </a:lnTo>
                <a:lnTo>
                  <a:pt x="3400425" y="0"/>
                </a:lnTo>
                <a:close/>
              </a:path>
            </a:pathLst>
          </a:custGeom>
          <a:solidFill>
            <a:srgbClr val="418B96"/>
          </a:solidFill>
        </p:spPr>
        <p:txBody>
          <a:bodyPr wrap="square" lIns="0" tIns="0" rIns="0" bIns="0" rtlCol="0" anchor="ctr"/>
          <a:lstStyle/>
          <a:p>
            <a:pPr algn="ctr"/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1767" y="3062986"/>
            <a:ext cx="3068320" cy="3352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000" spc="80" dirty="0">
                <a:solidFill>
                  <a:srgbClr val="F1F1F1"/>
                </a:solidFill>
                <a:latin typeface="Tahoma"/>
                <a:cs typeface="Tahoma"/>
              </a:rPr>
              <a:t>F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15" dirty="0">
                <a:solidFill>
                  <a:srgbClr val="F1F1F1"/>
                </a:solidFill>
                <a:latin typeface="Tahoma"/>
                <a:cs typeface="Tahoma"/>
              </a:rPr>
              <a:t>l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-1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24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F1F1F1"/>
                </a:solidFill>
                <a:latin typeface="Tahoma"/>
                <a:cs typeface="Tahoma"/>
              </a:rPr>
              <a:t>d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C</a:t>
            </a:r>
            <a:r>
              <a:rPr sz="2000" spc="3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3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20" dirty="0">
                <a:solidFill>
                  <a:srgbClr val="F1F1F1"/>
                </a:solidFill>
                <a:latin typeface="Tahoma"/>
                <a:cs typeface="Tahoma"/>
              </a:rPr>
              <a:t>pr</a:t>
            </a:r>
            <a:r>
              <a:rPr sz="2000" spc="3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3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i</a:t>
            </a:r>
            <a:r>
              <a:rPr sz="2000" spc="-3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20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1025" y="3171825"/>
            <a:ext cx="3409950" cy="667490"/>
          </a:xfrm>
          <a:prstGeom prst="rect">
            <a:avLst/>
          </a:prstGeom>
          <a:solidFill>
            <a:srgbClr val="044995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R="334010"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b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d</a:t>
            </a:r>
            <a:r>
              <a:rPr sz="2000" spc="3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30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do</a:t>
            </a:r>
            <a:r>
              <a:rPr sz="2000" spc="-38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P</a:t>
            </a:r>
            <a:r>
              <a:rPr sz="2000" spc="5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3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45" dirty="0">
                <a:solidFill>
                  <a:srgbClr val="F1F1F1"/>
                </a:solidFill>
                <a:latin typeface="Tahoma"/>
                <a:cs typeface="Tahoma"/>
              </a:rPr>
              <a:t>j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38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p</a:t>
            </a:r>
            <a:r>
              <a:rPr sz="2000" spc="3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r  </a:t>
            </a:r>
            <a:r>
              <a:rPr sz="2000" dirty="0">
                <a:solidFill>
                  <a:srgbClr val="F1F1F1"/>
                </a:solidFill>
                <a:latin typeface="Tahoma"/>
                <a:cs typeface="Tahoma"/>
              </a:rPr>
              <a:t>p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36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d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F1F1F1"/>
                </a:solidFill>
                <a:latin typeface="Tahoma"/>
                <a:cs typeface="Tahoma"/>
              </a:rPr>
              <a:t>u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-19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b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6262" y="2695575"/>
            <a:ext cx="2291080" cy="360996"/>
          </a:xfrm>
          <a:prstGeom prst="rect">
            <a:avLst/>
          </a:prstGeom>
          <a:solidFill>
            <a:srgbClr val="3E558A"/>
          </a:solidFill>
        </p:spPr>
        <p:txBody>
          <a:bodyPr vert="horz" wrap="square" lIns="0" tIns="5270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Reconhecimento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10775" y="3171825"/>
            <a:ext cx="2000250" cy="400050"/>
          </a:xfrm>
          <a:custGeom>
            <a:avLst/>
            <a:gdLst/>
            <a:ahLst/>
            <a:cxnLst/>
            <a:rect l="l" t="t" r="r" b="b"/>
            <a:pathLst>
              <a:path w="2000250" h="400050">
                <a:moveTo>
                  <a:pt x="2000250" y="0"/>
                </a:moveTo>
                <a:lnTo>
                  <a:pt x="0" y="0"/>
                </a:lnTo>
                <a:lnTo>
                  <a:pt x="0" y="400050"/>
                </a:lnTo>
                <a:lnTo>
                  <a:pt x="2000250" y="400050"/>
                </a:lnTo>
                <a:lnTo>
                  <a:pt x="20002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 anchor="ctr"/>
          <a:lstStyle/>
          <a:p>
            <a:pPr algn="ctr"/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72826" y="3207321"/>
            <a:ext cx="679450" cy="334645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000" spc="30" dirty="0">
                <a:solidFill>
                  <a:srgbClr val="F1F1F1"/>
                </a:solidFill>
                <a:latin typeface="Tahoma"/>
                <a:cs typeface="Tahoma"/>
              </a:rPr>
              <a:t>U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i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ã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4075" y="1675915"/>
            <a:ext cx="1143000" cy="362920"/>
          </a:xfrm>
          <a:prstGeom prst="rect">
            <a:avLst/>
          </a:prstGeom>
          <a:solidFill>
            <a:srgbClr val="636B6D"/>
          </a:solidFill>
        </p:spPr>
        <p:txBody>
          <a:bodyPr vert="horz" wrap="square" lIns="0" tIns="5461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2000" spc="-45" dirty="0">
                <a:solidFill>
                  <a:srgbClr val="F1F1F1"/>
                </a:solidFill>
                <a:latin typeface="Tahoma"/>
                <a:cs typeface="Tahoma"/>
              </a:rPr>
              <a:t>API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7650" y="2286591"/>
            <a:ext cx="2505075" cy="665567"/>
          </a:xfrm>
          <a:prstGeom prst="rect">
            <a:avLst/>
          </a:prstGeom>
          <a:solidFill>
            <a:srgbClr val="B30D44"/>
          </a:solidFill>
        </p:spPr>
        <p:txBody>
          <a:bodyPr vert="horz" wrap="square" lIns="0" tIns="49530" rIns="0" bIns="0" rtlCol="0" anchor="ctr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90"/>
              </a:spcBef>
            </a:pP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F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15" dirty="0">
                <a:solidFill>
                  <a:srgbClr val="F1F1F1"/>
                </a:solidFill>
                <a:latin typeface="Tahoma"/>
                <a:cs typeface="Tahoma"/>
              </a:rPr>
              <a:t>l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-24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-28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30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3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30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80" dirty="0">
                <a:solidFill>
                  <a:srgbClr val="F1F1F1"/>
                </a:solidFill>
                <a:latin typeface="Tahoma"/>
                <a:cs typeface="Tahoma"/>
              </a:rPr>
              <a:t>s</a:t>
            </a:r>
            <a:endParaRPr sz="2000" dirty="0">
              <a:latin typeface="Tahoma"/>
              <a:cs typeface="Tahoma"/>
            </a:endParaRPr>
          </a:p>
          <a:p>
            <a:pPr marL="5715" algn="ctr">
              <a:lnSpc>
                <a:spcPct val="100000"/>
              </a:lnSpc>
            </a:pPr>
            <a:r>
              <a:rPr sz="2000" spc="20" dirty="0">
                <a:solidFill>
                  <a:srgbClr val="F1F1F1"/>
                </a:solidFill>
                <a:latin typeface="Tahoma"/>
                <a:cs typeface="Tahoma"/>
              </a:rPr>
              <a:t>inoportunos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000" y="3676650"/>
            <a:ext cx="2200275" cy="359073"/>
          </a:xfrm>
          <a:prstGeom prst="rect">
            <a:avLst/>
          </a:prstGeom>
          <a:solidFill>
            <a:srgbClr val="B30D44"/>
          </a:solidFill>
        </p:spPr>
        <p:txBody>
          <a:bodyPr vert="horz" wrap="square" lIns="0" tIns="508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F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15" dirty="0">
                <a:solidFill>
                  <a:srgbClr val="F1F1F1"/>
                </a:solidFill>
                <a:latin typeface="Tahoma"/>
                <a:cs typeface="Tahoma"/>
              </a:rPr>
              <a:t>l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-1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24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d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F1F1F1"/>
                </a:solidFill>
                <a:latin typeface="Tahoma"/>
                <a:cs typeface="Tahoma"/>
              </a:rPr>
              <a:t>I</a:t>
            </a:r>
            <a:r>
              <a:rPr sz="2000" spc="-120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60" dirty="0">
                <a:solidFill>
                  <a:srgbClr val="F1F1F1"/>
                </a:solidFill>
                <a:latin typeface="Tahoma"/>
                <a:cs typeface="Tahoma"/>
              </a:rPr>
              <a:t>sse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96262" y="3648075"/>
            <a:ext cx="2014855" cy="358431"/>
          </a:xfrm>
          <a:prstGeom prst="rect">
            <a:avLst/>
          </a:prstGeom>
          <a:solidFill>
            <a:srgbClr val="EC135B"/>
          </a:solidFill>
        </p:spPr>
        <p:txBody>
          <a:bodyPr vert="horz" wrap="square" lIns="0" tIns="5016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Entrosamento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86975" y="4200525"/>
            <a:ext cx="1990725" cy="400050"/>
          </a:xfrm>
          <a:custGeom>
            <a:avLst/>
            <a:gdLst/>
            <a:ahLst/>
            <a:cxnLst/>
            <a:rect l="l" t="t" r="r" b="b"/>
            <a:pathLst>
              <a:path w="1990725" h="400050">
                <a:moveTo>
                  <a:pt x="1990725" y="0"/>
                </a:moveTo>
                <a:lnTo>
                  <a:pt x="0" y="0"/>
                </a:lnTo>
                <a:lnTo>
                  <a:pt x="0" y="400050"/>
                </a:lnTo>
                <a:lnTo>
                  <a:pt x="1990725" y="400050"/>
                </a:lnTo>
                <a:lnTo>
                  <a:pt x="1990725" y="0"/>
                </a:lnTo>
                <a:close/>
              </a:path>
            </a:pathLst>
          </a:custGeom>
          <a:solidFill>
            <a:srgbClr val="4F9FF8"/>
          </a:solidFill>
        </p:spPr>
        <p:txBody>
          <a:bodyPr wrap="square" lIns="0" tIns="0" rIns="0" bIns="0" rtlCol="0" anchor="ctr"/>
          <a:lstStyle/>
          <a:p>
            <a:pPr algn="ctr"/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01706" y="4244022"/>
            <a:ext cx="981710" cy="334645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3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z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d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7650" y="4248150"/>
            <a:ext cx="3512820" cy="671337"/>
          </a:xfrm>
          <a:prstGeom prst="rect">
            <a:avLst/>
          </a:prstGeom>
          <a:solidFill>
            <a:srgbClr val="7188BE"/>
          </a:solidFill>
        </p:spPr>
        <p:txBody>
          <a:bodyPr vert="horz" wrap="square" lIns="0" tIns="55244" rIns="0" bIns="0" rtlCol="0" anchor="ctr">
            <a:spAutoFit/>
          </a:bodyPr>
          <a:lstStyle/>
          <a:p>
            <a:pPr marR="154305" algn="ctr">
              <a:lnSpc>
                <a:spcPct val="100000"/>
              </a:lnSpc>
              <a:spcBef>
                <a:spcPts val="434"/>
              </a:spcBef>
            </a:pPr>
            <a:r>
              <a:rPr sz="2000" spc="15" dirty="0" err="1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-10" dirty="0" err="1">
                <a:solidFill>
                  <a:srgbClr val="F1F1F1"/>
                </a:solidFill>
                <a:latin typeface="Tahoma"/>
                <a:cs typeface="Tahoma"/>
              </a:rPr>
              <a:t>ã</a:t>
            </a:r>
            <a:r>
              <a:rPr sz="2000" spc="15" dirty="0" err="1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31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20" dirty="0" err="1">
                <a:solidFill>
                  <a:srgbClr val="F1F1F1"/>
                </a:solidFill>
                <a:latin typeface="Tahoma"/>
                <a:cs typeface="Tahoma"/>
              </a:rPr>
              <a:t>p</a:t>
            </a:r>
            <a:r>
              <a:rPr sz="2000" spc="-5" dirty="0" err="1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25" dirty="0" err="1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-60" dirty="0" err="1">
                <a:solidFill>
                  <a:srgbClr val="F1F1F1"/>
                </a:solidFill>
                <a:latin typeface="Tahoma"/>
                <a:cs typeface="Tahoma"/>
              </a:rPr>
              <a:t>g</a:t>
            </a:r>
            <a:r>
              <a:rPr sz="2000" spc="-70" dirty="0" err="1">
                <a:solidFill>
                  <a:srgbClr val="F1F1F1"/>
                </a:solidFill>
                <a:latin typeface="Tahoma"/>
                <a:cs typeface="Tahoma"/>
              </a:rPr>
              <a:t>u</a:t>
            </a:r>
            <a:r>
              <a:rPr sz="2000" spc="5" dirty="0" err="1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75" dirty="0" err="1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-5" dirty="0" err="1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15" dirty="0" err="1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lang="pt-BR" sz="2000" spc="15" dirty="0">
                <a:solidFill>
                  <a:srgbClr val="F1F1F1"/>
                </a:solidFill>
                <a:latin typeface="Tahoma"/>
                <a:cs typeface="Tahoma"/>
              </a:rPr>
              <a:t> ou pedir</a:t>
            </a:r>
            <a:r>
              <a:rPr sz="2000" spc="-31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q</a:t>
            </a:r>
            <a:r>
              <a:rPr sz="2000" spc="-45" dirty="0">
                <a:solidFill>
                  <a:srgbClr val="F1F1F1"/>
                </a:solidFill>
                <a:latin typeface="Tahoma"/>
                <a:cs typeface="Tahoma"/>
              </a:rPr>
              <a:t>u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d</a:t>
            </a:r>
            <a:r>
              <a:rPr sz="2000" spc="10" dirty="0">
                <a:solidFill>
                  <a:srgbClr val="F1F1F1"/>
                </a:solidFill>
                <a:latin typeface="Tahoma"/>
                <a:cs typeface="Tahoma"/>
              </a:rPr>
              <a:t>o  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p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55" dirty="0">
                <a:solidFill>
                  <a:srgbClr val="F1F1F1"/>
                </a:solidFill>
                <a:latin typeface="Tahoma"/>
                <a:cs typeface="Tahoma"/>
              </a:rPr>
              <a:t>cis</a:t>
            </a:r>
            <a:r>
              <a:rPr sz="2000" spc="9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-31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d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45" dirty="0">
                <a:solidFill>
                  <a:srgbClr val="F1F1F1"/>
                </a:solidFill>
                <a:latin typeface="Tahoma"/>
                <a:cs typeface="Tahoma"/>
              </a:rPr>
              <a:t>j</a:t>
            </a:r>
            <a:r>
              <a:rPr sz="2000" spc="-70" dirty="0">
                <a:solidFill>
                  <a:srgbClr val="F1F1F1"/>
                </a:solidFill>
                <a:latin typeface="Tahoma"/>
                <a:cs typeface="Tahoma"/>
              </a:rPr>
              <a:t>u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d</a:t>
            </a:r>
            <a:r>
              <a:rPr sz="2000" spc="-1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67275" y="5124450"/>
            <a:ext cx="2838450" cy="365485"/>
          </a:xfrm>
          <a:prstGeom prst="rect">
            <a:avLst/>
          </a:prstGeom>
          <a:solidFill>
            <a:srgbClr val="E49217"/>
          </a:solidFill>
        </p:spPr>
        <p:txBody>
          <a:bodyPr vert="horz" wrap="square" lIns="0" tIns="5715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2000" spc="10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ã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31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c</a:t>
            </a:r>
            <a:r>
              <a:rPr sz="2000" spc="90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nh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70" dirty="0">
                <a:solidFill>
                  <a:srgbClr val="F1F1F1"/>
                </a:solidFill>
                <a:latin typeface="Tahoma"/>
                <a:cs typeface="Tahoma"/>
              </a:rPr>
              <a:t>c</a:t>
            </a:r>
            <a:r>
              <a:rPr sz="2000" spc="4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-39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23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rr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6700" y="5210175"/>
            <a:ext cx="3143250" cy="366126"/>
          </a:xfrm>
          <a:prstGeom prst="rect">
            <a:avLst/>
          </a:prstGeom>
          <a:solidFill>
            <a:srgbClr val="4F9FF8"/>
          </a:solidFill>
        </p:spPr>
        <p:txBody>
          <a:bodyPr vert="horz" wrap="square" lIns="0" tIns="5778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2</a:t>
            </a:r>
            <a:r>
              <a:rPr sz="2000" spc="-21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F1F1F1"/>
                </a:solidFill>
                <a:latin typeface="Tahoma"/>
                <a:cs typeface="Tahoma"/>
              </a:rPr>
              <a:t>sp</a:t>
            </a:r>
            <a:r>
              <a:rPr sz="2000" spc="4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i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80" dirty="0">
                <a:solidFill>
                  <a:srgbClr val="F1F1F1"/>
                </a:solidFill>
                <a:latin typeface="Tahoma"/>
                <a:cs typeface="Tahoma"/>
              </a:rPr>
              <a:t>s</a:t>
            </a:r>
            <a:r>
              <a:rPr sz="2000" spc="-40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31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s</a:t>
            </a:r>
            <a:r>
              <a:rPr sz="2000" spc="20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23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3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po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15300" y="4924425"/>
            <a:ext cx="3524250" cy="363560"/>
          </a:xfrm>
          <a:prstGeom prst="rect">
            <a:avLst/>
          </a:prstGeom>
          <a:solidFill>
            <a:srgbClr val="7188BE"/>
          </a:solidFill>
        </p:spPr>
        <p:txBody>
          <a:bodyPr vert="horz" wrap="square" lIns="0" tIns="55244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000" spc="-14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-60" dirty="0">
                <a:solidFill>
                  <a:srgbClr val="F1F1F1"/>
                </a:solidFill>
                <a:latin typeface="Tahoma"/>
                <a:cs typeface="Tahoma"/>
              </a:rPr>
              <a:t>g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z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50" dirty="0">
                <a:solidFill>
                  <a:srgbClr val="F1F1F1"/>
                </a:solidFill>
                <a:latin typeface="Tahoma"/>
                <a:cs typeface="Tahoma"/>
              </a:rPr>
              <a:t>ç</a:t>
            </a:r>
            <a:r>
              <a:rPr sz="2000" spc="70" dirty="0">
                <a:solidFill>
                  <a:srgbClr val="F1F1F1"/>
                </a:solidFill>
                <a:latin typeface="Tahoma"/>
                <a:cs typeface="Tahoma"/>
              </a:rPr>
              <a:t>ã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38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28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P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l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45" dirty="0">
                <a:solidFill>
                  <a:srgbClr val="F1F1F1"/>
                </a:solidFill>
                <a:latin typeface="Tahoma"/>
                <a:cs typeface="Tahoma"/>
              </a:rPr>
              <a:t>j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30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3" name="Título 32">
            <a:extLst>
              <a:ext uri="{FF2B5EF4-FFF2-40B4-BE49-F238E27FC236}">
                <a16:creationId xmlns:a16="http://schemas.microsoft.com/office/drawing/2014/main" id="{8C9771FE-96A8-40BF-962F-39E28A84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4" name="Título 5">
            <a:extLst>
              <a:ext uri="{FF2B5EF4-FFF2-40B4-BE49-F238E27FC236}">
                <a16:creationId xmlns:a16="http://schemas.microsoft.com/office/drawing/2014/main" id="{B579F9B7-05E1-4F8D-A336-167D08877849}"/>
              </a:ext>
            </a:extLst>
          </p:cNvPr>
          <p:cNvSpPr txBox="1">
            <a:spLocks/>
          </p:cNvSpPr>
          <p:nvPr/>
        </p:nvSpPr>
        <p:spPr>
          <a:xfrm>
            <a:off x="4162338" y="-19061"/>
            <a:ext cx="3867324" cy="89179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Magna – Grupo 6</a:t>
            </a:r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82998F18-2ED4-48CC-940A-2D0E9F2AF4D7}"/>
              </a:ext>
            </a:extLst>
          </p:cNvPr>
          <p:cNvSpPr txBox="1"/>
          <p:nvPr/>
        </p:nvSpPr>
        <p:spPr>
          <a:xfrm>
            <a:off x="327639" y="4392220"/>
            <a:ext cx="3174945" cy="360996"/>
          </a:xfrm>
          <a:prstGeom prst="rect">
            <a:avLst/>
          </a:prstGeom>
          <a:solidFill>
            <a:srgbClr val="3E558A"/>
          </a:solidFill>
        </p:spPr>
        <p:txBody>
          <a:bodyPr vert="horz" wrap="square" lIns="0" tIns="5270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lang="pt-BR" sz="2000" spc="25" dirty="0">
                <a:solidFill>
                  <a:srgbClr val="F1F1F1"/>
                </a:solidFill>
                <a:latin typeface="Tahoma"/>
                <a:cs typeface="Tahoma"/>
              </a:rPr>
              <a:t>Falta de </a:t>
            </a:r>
            <a:r>
              <a:rPr sz="2000" spc="25" dirty="0" err="1">
                <a:solidFill>
                  <a:srgbClr val="F1F1F1"/>
                </a:solidFill>
                <a:latin typeface="Tahoma"/>
                <a:cs typeface="Tahoma"/>
              </a:rPr>
              <a:t>Reconhecimento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97888" y="1032255"/>
            <a:ext cx="1398905" cy="428322"/>
          </a:xfrm>
          <a:prstGeom prst="rect">
            <a:avLst/>
          </a:prstGeom>
          <a:solidFill>
            <a:srgbClr val="EEB660"/>
          </a:solidFill>
        </p:spPr>
        <p:txBody>
          <a:bodyPr vert="horz" wrap="square" lIns="0" tIns="5080" rIns="0" bIns="0" rtlCol="0">
            <a:spAutoFit/>
          </a:bodyPr>
          <a:lstStyle/>
          <a:p>
            <a:pPr marL="635" algn="ctr">
              <a:lnSpc>
                <a:spcPts val="3260"/>
              </a:lnSpc>
              <a:spcBef>
                <a:spcPts val="40"/>
              </a:spcBef>
            </a:pPr>
            <a:r>
              <a:rPr lang="pt-BR" sz="2750" b="1" dirty="0">
                <a:solidFill>
                  <a:srgbClr val="1C1C1C"/>
                </a:solidFill>
                <a:latin typeface="Tahoma"/>
                <a:cs typeface="Tahoma"/>
              </a:rPr>
              <a:t>LOUCO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9570" y="1053211"/>
            <a:ext cx="1398905" cy="428322"/>
          </a:xfrm>
          <a:prstGeom prst="rect">
            <a:avLst/>
          </a:prstGeom>
          <a:solidFill>
            <a:srgbClr val="62B0BB"/>
          </a:solidFill>
        </p:spPr>
        <p:txBody>
          <a:bodyPr vert="horz" wrap="square" lIns="0" tIns="5080" rIns="0" bIns="0" rtlCol="0">
            <a:spAutoFit/>
          </a:bodyPr>
          <a:lstStyle/>
          <a:p>
            <a:pPr marL="3810" algn="ctr">
              <a:lnSpc>
                <a:spcPts val="3260"/>
              </a:lnSpc>
              <a:spcBef>
                <a:spcPts val="40"/>
              </a:spcBef>
            </a:pPr>
            <a:r>
              <a:rPr lang="pt-BR" sz="2750" b="1" spc="-40" dirty="0">
                <a:solidFill>
                  <a:srgbClr val="1F2A44"/>
                </a:solidFill>
                <a:latin typeface="Tahoma"/>
                <a:cs typeface="Tahoma"/>
              </a:rPr>
              <a:t>TRISTE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0714" y="1053211"/>
            <a:ext cx="2120805" cy="428322"/>
          </a:xfrm>
          <a:prstGeom prst="rect">
            <a:avLst/>
          </a:prstGeom>
          <a:solidFill>
            <a:srgbClr val="EC135B"/>
          </a:solidFill>
        </p:spPr>
        <p:txBody>
          <a:bodyPr vert="horz" wrap="square" lIns="0" tIns="5080" rIns="0" bIns="0" rtlCol="0">
            <a:spAutoFit/>
          </a:bodyPr>
          <a:lstStyle/>
          <a:p>
            <a:pPr marL="6350" algn="ctr">
              <a:lnSpc>
                <a:spcPts val="3260"/>
              </a:lnSpc>
              <a:spcBef>
                <a:spcPts val="40"/>
              </a:spcBef>
            </a:pPr>
            <a:r>
              <a:rPr lang="pt-BR" sz="2750" b="1" spc="-120" dirty="0">
                <a:solidFill>
                  <a:srgbClr val="1F2A44"/>
                </a:solidFill>
                <a:latin typeface="Tahoma"/>
                <a:cs typeface="Tahoma"/>
              </a:rPr>
              <a:t>CONTENTE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200" y="1295400"/>
            <a:ext cx="14604" cy="4370070"/>
          </a:xfrm>
          <a:custGeom>
            <a:avLst/>
            <a:gdLst/>
            <a:ahLst/>
            <a:cxnLst/>
            <a:rect l="l" t="t" r="r" b="b"/>
            <a:pathLst>
              <a:path w="14604" h="4370070">
                <a:moveTo>
                  <a:pt x="0" y="0"/>
                </a:moveTo>
                <a:lnTo>
                  <a:pt x="14350" y="4369930"/>
                </a:lnTo>
              </a:path>
            </a:pathLst>
          </a:custGeom>
          <a:ln w="381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4800" y="1504950"/>
            <a:ext cx="7620" cy="4338320"/>
          </a:xfrm>
          <a:custGeom>
            <a:avLst/>
            <a:gdLst/>
            <a:ahLst/>
            <a:cxnLst/>
            <a:rect l="l" t="t" r="r" b="b"/>
            <a:pathLst>
              <a:path w="7620" h="4338320">
                <a:moveTo>
                  <a:pt x="7239" y="0"/>
                </a:moveTo>
                <a:lnTo>
                  <a:pt x="0" y="4338256"/>
                </a:lnTo>
              </a:path>
            </a:pathLst>
          </a:custGeom>
          <a:ln w="381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551" y="1670028"/>
            <a:ext cx="3774276" cy="973985"/>
          </a:xfrm>
          <a:prstGeom prst="rect">
            <a:avLst/>
          </a:prstGeom>
          <a:solidFill>
            <a:srgbClr val="F4719D"/>
          </a:solidFill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lang="pt-BR" sz="2000" spc="80" dirty="0">
                <a:solidFill>
                  <a:srgbClr val="FFFFFF"/>
                </a:solidFill>
                <a:latin typeface="Tahoma"/>
                <a:cs typeface="Tahoma"/>
              </a:rPr>
              <a:t>Caso haja algum conflito, buscar se comunicar sempre que possível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9550" y="1613312"/>
            <a:ext cx="3867324" cy="609141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5461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lang="pt-BR" dirty="0">
                <a:solidFill>
                  <a:srgbClr val="F4F5F5"/>
                </a:solidFill>
                <a:latin typeface="Tahoma"/>
                <a:cs typeface="Tahoma"/>
              </a:rPr>
              <a:t>Aplicar mais, e melhor o tempo, para o planejamento da sprint</a:t>
            </a:r>
            <a:endParaRPr dirty="0">
              <a:solidFill>
                <a:srgbClr val="F4F5F5"/>
              </a:solidFill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86750" y="1714500"/>
            <a:ext cx="2000250" cy="400050"/>
          </a:xfrm>
          <a:prstGeom prst="rect">
            <a:avLst/>
          </a:prstGeom>
          <a:solidFill>
            <a:srgbClr val="E49217"/>
          </a:solidFill>
        </p:spPr>
        <p:txBody>
          <a:bodyPr vert="horz" wrap="square" lIns="0" tIns="5461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30"/>
              </a:spcBef>
            </a:pP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Aprendizado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2650" y="2219325"/>
            <a:ext cx="2305050" cy="400050"/>
          </a:xfrm>
          <a:prstGeom prst="rect">
            <a:avLst/>
          </a:prstGeom>
          <a:solidFill>
            <a:srgbClr val="418B96"/>
          </a:solidFill>
        </p:spPr>
        <p:txBody>
          <a:bodyPr vert="horz" wrap="square" lIns="0" tIns="5397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425"/>
              </a:spcBef>
            </a:pPr>
            <a:r>
              <a:rPr sz="2000" spc="7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60" dirty="0">
                <a:solidFill>
                  <a:srgbClr val="F1F1F1"/>
                </a:solidFill>
                <a:latin typeface="Tahoma"/>
                <a:cs typeface="Tahoma"/>
              </a:rPr>
              <a:t>g</a:t>
            </a:r>
            <a:r>
              <a:rPr sz="2000" spc="-1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31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do</a:t>
            </a:r>
            <a:r>
              <a:rPr sz="2000" spc="-23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P</a:t>
            </a:r>
            <a:r>
              <a:rPr sz="2000" spc="5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30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45" dirty="0">
                <a:solidFill>
                  <a:srgbClr val="F1F1F1"/>
                </a:solidFill>
                <a:latin typeface="Tahoma"/>
                <a:cs typeface="Tahoma"/>
              </a:rPr>
              <a:t>j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715" y="2840645"/>
            <a:ext cx="3368193" cy="63222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pt-BR" sz="2000" spc="80" dirty="0">
                <a:solidFill>
                  <a:srgbClr val="F1F1F1"/>
                </a:solidFill>
                <a:latin typeface="Tahoma"/>
                <a:cs typeface="Tahoma"/>
              </a:rPr>
              <a:t>Todos do grupo dependem da sua participação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9092" y="3208221"/>
            <a:ext cx="3714424" cy="605935"/>
          </a:xfrm>
          <a:prstGeom prst="rect">
            <a:avLst/>
          </a:prstGeom>
          <a:solidFill>
            <a:srgbClr val="044995"/>
          </a:solidFill>
        </p:spPr>
        <p:txBody>
          <a:bodyPr vert="horz" wrap="square" lIns="0" tIns="51435" rIns="0" bIns="0" rtlCol="0">
            <a:spAutoFit/>
          </a:bodyPr>
          <a:lstStyle/>
          <a:p>
            <a:pPr marL="41275" marR="334010" indent="-41275" algn="ctr">
              <a:lnSpc>
                <a:spcPct val="100000"/>
              </a:lnSpc>
              <a:spcBef>
                <a:spcPts val="405"/>
              </a:spcBef>
            </a:pPr>
            <a:r>
              <a:rPr lang="pt-BR" dirty="0">
                <a:solidFill>
                  <a:srgbClr val="F1F1F1"/>
                </a:solidFill>
                <a:latin typeface="Tahoma"/>
                <a:cs typeface="Tahoma"/>
              </a:rPr>
              <a:t>Buscar não desistir, perante a quaisquer desafios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6262" y="2695575"/>
            <a:ext cx="2291080" cy="400050"/>
          </a:xfrm>
          <a:prstGeom prst="rect">
            <a:avLst/>
          </a:prstGeom>
          <a:solidFill>
            <a:srgbClr val="3E558A"/>
          </a:solidFill>
        </p:spPr>
        <p:txBody>
          <a:bodyPr vert="horz" wrap="square" lIns="0" tIns="5270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415"/>
              </a:spcBef>
            </a:pP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Reconhecimento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10775" y="3171825"/>
            <a:ext cx="2000250" cy="400050"/>
          </a:xfrm>
          <a:custGeom>
            <a:avLst/>
            <a:gdLst/>
            <a:ahLst/>
            <a:cxnLst/>
            <a:rect l="l" t="t" r="r" b="b"/>
            <a:pathLst>
              <a:path w="2000250" h="400050">
                <a:moveTo>
                  <a:pt x="2000250" y="0"/>
                </a:moveTo>
                <a:lnTo>
                  <a:pt x="0" y="0"/>
                </a:lnTo>
                <a:lnTo>
                  <a:pt x="0" y="400050"/>
                </a:lnTo>
                <a:lnTo>
                  <a:pt x="2000250" y="400050"/>
                </a:lnTo>
                <a:lnTo>
                  <a:pt x="20002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72826" y="3207321"/>
            <a:ext cx="6794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30" dirty="0">
                <a:solidFill>
                  <a:srgbClr val="F1F1F1"/>
                </a:solidFill>
                <a:latin typeface="Tahoma"/>
                <a:cs typeface="Tahoma"/>
              </a:rPr>
              <a:t>U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i</a:t>
            </a:r>
            <a:r>
              <a:rPr sz="2000" spc="-10" dirty="0">
                <a:solidFill>
                  <a:srgbClr val="F1F1F1"/>
                </a:solidFill>
                <a:latin typeface="Tahoma"/>
                <a:cs typeface="Tahoma"/>
              </a:rPr>
              <a:t>ã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07167" y="2342007"/>
            <a:ext cx="3867324" cy="604012"/>
          </a:xfrm>
          <a:prstGeom prst="rect">
            <a:avLst/>
          </a:prstGeom>
          <a:solidFill>
            <a:srgbClr val="B30D44"/>
          </a:solidFill>
        </p:spPr>
        <p:txBody>
          <a:bodyPr vert="horz" wrap="square" lIns="0" tIns="4953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90"/>
              </a:spcBef>
            </a:pPr>
            <a:r>
              <a:rPr lang="pt-BR" spc="75" dirty="0">
                <a:solidFill>
                  <a:srgbClr val="F1F1F1"/>
                </a:solidFill>
                <a:latin typeface="Tahoma"/>
                <a:cs typeface="Tahoma"/>
              </a:rPr>
              <a:t>Entender que todos tem espaço para falar</a:t>
            </a:r>
            <a:endParaRPr lang="pt-BR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405" y="3650840"/>
            <a:ext cx="3407958" cy="1282402"/>
          </a:xfrm>
          <a:prstGeom prst="rect">
            <a:avLst/>
          </a:prstGeom>
          <a:solidFill>
            <a:srgbClr val="B30D44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1600" algn="ctr">
              <a:lnSpc>
                <a:spcPct val="100000"/>
              </a:lnSpc>
              <a:spcBef>
                <a:spcPts val="400"/>
              </a:spcBef>
            </a:pPr>
            <a:r>
              <a:rPr lang="pt-BR" sz="2000" spc="75" dirty="0">
                <a:solidFill>
                  <a:srgbClr val="F1F1F1"/>
                </a:solidFill>
                <a:latin typeface="Tahoma"/>
                <a:cs typeface="Tahoma"/>
              </a:rPr>
              <a:t>Entender seus objetivos e compreender suas responsabilidades como integrante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96262" y="3648075"/>
            <a:ext cx="2014855" cy="400050"/>
          </a:xfrm>
          <a:prstGeom prst="rect">
            <a:avLst/>
          </a:prstGeom>
          <a:solidFill>
            <a:srgbClr val="EC135B"/>
          </a:solidFill>
        </p:spPr>
        <p:txBody>
          <a:bodyPr vert="horz" wrap="square" lIns="0" tIns="5016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395"/>
              </a:spcBef>
            </a:pP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Entrosamento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86975" y="4200525"/>
            <a:ext cx="1990725" cy="400050"/>
          </a:xfrm>
          <a:custGeom>
            <a:avLst/>
            <a:gdLst/>
            <a:ahLst/>
            <a:cxnLst/>
            <a:rect l="l" t="t" r="r" b="b"/>
            <a:pathLst>
              <a:path w="1990725" h="400050">
                <a:moveTo>
                  <a:pt x="1990725" y="0"/>
                </a:moveTo>
                <a:lnTo>
                  <a:pt x="0" y="0"/>
                </a:lnTo>
                <a:lnTo>
                  <a:pt x="0" y="400050"/>
                </a:lnTo>
                <a:lnTo>
                  <a:pt x="1990725" y="400050"/>
                </a:lnTo>
                <a:lnTo>
                  <a:pt x="1990725" y="0"/>
                </a:lnTo>
                <a:close/>
              </a:path>
            </a:pathLst>
          </a:custGeom>
          <a:solidFill>
            <a:srgbClr val="4F9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01706" y="4244022"/>
            <a:ext cx="9817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3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z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d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26205" y="3944993"/>
            <a:ext cx="4103457" cy="609781"/>
          </a:xfrm>
          <a:prstGeom prst="rect">
            <a:avLst/>
          </a:prstGeom>
          <a:solidFill>
            <a:srgbClr val="7188BE"/>
          </a:solidFill>
        </p:spPr>
        <p:txBody>
          <a:bodyPr vert="horz" wrap="square" lIns="0" tIns="55244" rIns="0" bIns="0" rtlCol="0" anchor="ctr">
            <a:spAutoFit/>
          </a:bodyPr>
          <a:lstStyle/>
          <a:p>
            <a:pPr marL="12700" marR="154305" indent="-12700" algn="ctr">
              <a:lnSpc>
                <a:spcPct val="100000"/>
              </a:lnSpc>
              <a:spcBef>
                <a:spcPts val="434"/>
              </a:spcBef>
            </a:pPr>
            <a:r>
              <a:rPr lang="pt-BR" spc="15" dirty="0">
                <a:solidFill>
                  <a:srgbClr val="F1F1F1"/>
                </a:solidFill>
                <a:latin typeface="Tahoma"/>
                <a:cs typeface="Tahoma"/>
              </a:rPr>
              <a:t>Entender que dificuldades existem, e que pedir ajuda é necessário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1841" y="4719656"/>
            <a:ext cx="3867324" cy="981038"/>
          </a:xfrm>
          <a:prstGeom prst="rect">
            <a:avLst/>
          </a:prstGeom>
          <a:solidFill>
            <a:srgbClr val="E49217"/>
          </a:solidFill>
        </p:spPr>
        <p:txBody>
          <a:bodyPr vert="horz" wrap="square" lIns="0" tIns="5715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pt-BR" sz="2000" spc="10" dirty="0">
                <a:solidFill>
                  <a:srgbClr val="F1F1F1"/>
                </a:solidFill>
                <a:latin typeface="Tahoma"/>
                <a:cs typeface="Tahoma"/>
              </a:rPr>
              <a:t>Entender que todos erram, e assumir seus erros ajuda na sua evolução pessoal e profissional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3748" y="5121663"/>
            <a:ext cx="3407958" cy="673902"/>
          </a:xfrm>
          <a:prstGeom prst="rect">
            <a:avLst/>
          </a:prstGeom>
          <a:solidFill>
            <a:srgbClr val="4F9FF8"/>
          </a:solidFill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lang="pt-BR" sz="2000" spc="-10" dirty="0">
                <a:solidFill>
                  <a:srgbClr val="F1F1F1"/>
                </a:solidFill>
                <a:latin typeface="Tahoma"/>
                <a:cs typeface="Tahoma"/>
              </a:rPr>
              <a:t>Adiantar o máximo possível as atividades para não acumular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15300" y="4924425"/>
            <a:ext cx="3524250" cy="400050"/>
          </a:xfrm>
          <a:prstGeom prst="rect">
            <a:avLst/>
          </a:prstGeom>
          <a:solidFill>
            <a:srgbClr val="7188BE"/>
          </a:solidFill>
        </p:spPr>
        <p:txBody>
          <a:bodyPr vert="horz" wrap="square" lIns="0" tIns="5524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434"/>
              </a:spcBef>
            </a:pPr>
            <a:r>
              <a:rPr sz="2000" spc="-14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000" spc="-60" dirty="0">
                <a:solidFill>
                  <a:srgbClr val="F1F1F1"/>
                </a:solidFill>
                <a:latin typeface="Tahoma"/>
                <a:cs typeface="Tahoma"/>
              </a:rPr>
              <a:t>g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65" dirty="0">
                <a:solidFill>
                  <a:srgbClr val="F1F1F1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z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50" dirty="0">
                <a:solidFill>
                  <a:srgbClr val="F1F1F1"/>
                </a:solidFill>
                <a:latin typeface="Tahoma"/>
                <a:cs typeface="Tahoma"/>
              </a:rPr>
              <a:t>ç</a:t>
            </a:r>
            <a:r>
              <a:rPr sz="2000" spc="70" dirty="0">
                <a:solidFill>
                  <a:srgbClr val="F1F1F1"/>
                </a:solidFill>
                <a:latin typeface="Tahoma"/>
                <a:cs typeface="Tahoma"/>
              </a:rPr>
              <a:t>ã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2000" spc="-38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28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P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l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-45" dirty="0">
                <a:solidFill>
                  <a:srgbClr val="F1F1F1"/>
                </a:solidFill>
                <a:latin typeface="Tahoma"/>
                <a:cs typeface="Tahoma"/>
              </a:rPr>
              <a:t>j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000" spc="-30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000" spc="-5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000" spc="7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000" spc="1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Título 32">
            <a:extLst>
              <a:ext uri="{FF2B5EF4-FFF2-40B4-BE49-F238E27FC236}">
                <a16:creationId xmlns:a16="http://schemas.microsoft.com/office/drawing/2014/main" id="{8C9771FE-96A8-40BF-962F-39E28A84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4" name="Título 5">
            <a:extLst>
              <a:ext uri="{FF2B5EF4-FFF2-40B4-BE49-F238E27FC236}">
                <a16:creationId xmlns:a16="http://schemas.microsoft.com/office/drawing/2014/main" id="{B579F9B7-05E1-4F8D-A336-167D08877849}"/>
              </a:ext>
            </a:extLst>
          </p:cNvPr>
          <p:cNvSpPr txBox="1">
            <a:spLocks/>
          </p:cNvSpPr>
          <p:nvPr/>
        </p:nvSpPr>
        <p:spPr>
          <a:xfrm>
            <a:off x="4162338" y="-19061"/>
            <a:ext cx="3867324" cy="89179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Magna – Grupo 6</a:t>
            </a:r>
          </a:p>
        </p:txBody>
      </p:sp>
    </p:spTree>
    <p:extLst>
      <p:ext uri="{BB962C8B-B14F-4D97-AF65-F5344CB8AC3E}">
        <p14:creationId xmlns:p14="http://schemas.microsoft.com/office/powerpoint/2010/main" val="4235997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8d73c667-0e32-466c-9097-a1f484c201cc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202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Barlow</vt:lpstr>
      <vt:lpstr>Calibri</vt:lpstr>
      <vt:lpstr>Simplon Mono</vt:lpstr>
      <vt:lpstr>Tahoma</vt:lpstr>
      <vt:lpstr>Verdana</vt:lpstr>
      <vt:lpstr>Wingdings</vt:lpstr>
      <vt:lpstr>Tema do Office</vt:lpstr>
      <vt:lpstr>Apresentação do PowerPoint</vt:lpstr>
      <vt:lpstr>Lições Aprendidas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Lucas Lacerda</cp:lastModifiedBy>
  <cp:revision>62</cp:revision>
  <dcterms:created xsi:type="dcterms:W3CDTF">2021-08-25T19:26:40Z</dcterms:created>
  <dcterms:modified xsi:type="dcterms:W3CDTF">2022-03-12T23:55:47Z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