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grama Negócio" id="{930E1065-A16D-4B77-8A2B-8E59C376A5E4}">
          <p14:sldIdLst>
            <p14:sldId id="268"/>
          </p14:sldIdLst>
        </p14:section>
        <p14:section name="Diagrama Técnico" id="{706520F1-C624-40EA-A79D-4CF83318F00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7019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87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2.png"/><Relationship Id="rId5" Type="http://schemas.openxmlformats.org/officeDocument/2006/relationships/image" Target="../media/image10.jpeg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88646" y="2312906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37E28A4-76FC-4424-8AC9-5814138CE8D1}"/>
              </a:ext>
            </a:extLst>
          </p:cNvPr>
          <p:cNvGrpSpPr/>
          <p:nvPr/>
        </p:nvGrpSpPr>
        <p:grpSpPr>
          <a:xfrm>
            <a:off x="6391161" y="2210093"/>
            <a:ext cx="1863339" cy="1921024"/>
            <a:chOff x="6391161" y="2210093"/>
            <a:chExt cx="1863339" cy="1921024"/>
          </a:xfrm>
        </p:grpSpPr>
        <p:pic>
          <p:nvPicPr>
            <p:cNvPr id="1044" name="Picture 20" descr="Fornecedores - Digitalize seu negócio e seja um fornecedor iBench Marke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967" y="2210093"/>
              <a:ext cx="1808533" cy="123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/>
            <p:cNvSpPr txBox="1"/>
            <p:nvPr/>
          </p:nvSpPr>
          <p:spPr>
            <a:xfrm>
              <a:off x="6391161" y="3546342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Dados em Dashboard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1031F8-D6A2-47A8-89C7-1B9E878E9906}"/>
              </a:ext>
            </a:extLst>
          </p:cNvPr>
          <p:cNvGrpSpPr/>
          <p:nvPr/>
        </p:nvGrpSpPr>
        <p:grpSpPr>
          <a:xfrm>
            <a:off x="397142" y="1088994"/>
            <a:ext cx="2350371" cy="1223912"/>
            <a:chOff x="397142" y="1088994"/>
            <a:chExt cx="2350371" cy="1223912"/>
          </a:xfrm>
        </p:grpSpPr>
        <p:pic>
          <p:nvPicPr>
            <p:cNvPr id="1038" name="Picture 14" descr="Pessoa Desenho Para Colorir - Ultra Coloring Page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0" t="21561" r="26581" b="22289"/>
            <a:stretch/>
          </p:blipFill>
          <p:spPr bwMode="auto">
            <a:xfrm>
              <a:off x="397142" y="1088994"/>
              <a:ext cx="983009" cy="122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CaixaDeTexto 105"/>
            <p:cNvSpPr txBox="1"/>
            <p:nvPr/>
          </p:nvSpPr>
          <p:spPr>
            <a:xfrm>
              <a:off x="998860" y="150811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721D95A-4DA5-4EFA-A023-C0727ABCBF0F}"/>
              </a:ext>
            </a:extLst>
          </p:cNvPr>
          <p:cNvGrpSpPr/>
          <p:nvPr/>
        </p:nvGrpSpPr>
        <p:grpSpPr>
          <a:xfrm>
            <a:off x="2983927" y="2664893"/>
            <a:ext cx="2523321" cy="1002267"/>
            <a:chOff x="2983927" y="2664893"/>
            <a:chExt cx="2523321" cy="1002267"/>
          </a:xfrm>
        </p:grpSpPr>
        <p:pic>
          <p:nvPicPr>
            <p:cNvPr id="1026" name="Picture 2" descr="Estilo, pessoas, ícone, sensor, movimento, esboço. Ícone, pessoas, desenho,  icon., fundo, teia, isolado, movimento, sensor, | Can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7"/>
            <a:stretch/>
          </p:blipFill>
          <p:spPr bwMode="auto">
            <a:xfrm>
              <a:off x="2983927" y="2664893"/>
              <a:ext cx="1024739" cy="100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/>
            <p:cNvSpPr txBox="1">
              <a:spLocks noChangeAspect="1"/>
            </p:cNvSpPr>
            <p:nvPr/>
          </p:nvSpPr>
          <p:spPr>
            <a:xfrm>
              <a:off x="3758596" y="3068601"/>
              <a:ext cx="1748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Faz o download do programa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982754-3DA2-442E-A739-761F70774CC2}"/>
              </a:ext>
            </a:extLst>
          </p:cNvPr>
          <p:cNvGrpSpPr/>
          <p:nvPr/>
        </p:nvGrpSpPr>
        <p:grpSpPr>
          <a:xfrm>
            <a:off x="2469042" y="5142856"/>
            <a:ext cx="1748653" cy="1662642"/>
            <a:chOff x="2469042" y="5142856"/>
            <a:chExt cx="1748653" cy="1662642"/>
          </a:xfrm>
        </p:grpSpPr>
        <p:pic>
          <p:nvPicPr>
            <p:cNvPr id="1040" name="Picture 16" descr="Modem Desenho Para Colorir - Ultra Coloring Pag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549" y="5142856"/>
              <a:ext cx="1024739" cy="101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CaixaDeTexto 107"/>
            <p:cNvSpPr txBox="1"/>
            <p:nvPr/>
          </p:nvSpPr>
          <p:spPr>
            <a:xfrm>
              <a:off x="2469042" y="6220723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Monitora o sistema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59A6EE-D91E-4328-B77B-F20E8EF3DEBB}"/>
              </a:ext>
            </a:extLst>
          </p:cNvPr>
          <p:cNvGrpSpPr/>
          <p:nvPr/>
        </p:nvGrpSpPr>
        <p:grpSpPr>
          <a:xfrm>
            <a:off x="5538947" y="4958869"/>
            <a:ext cx="1957159" cy="1778621"/>
            <a:chOff x="5538947" y="4958869"/>
            <a:chExt cx="1957159" cy="177862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880" y="4958869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538947" y="6152715"/>
              <a:ext cx="195715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Infraestrutura e Banco de Dados</a:t>
              </a:r>
            </a:p>
          </p:txBody>
        </p:sp>
      </p:grpSp>
      <p:grpSp>
        <p:nvGrpSpPr>
          <p:cNvPr id="111" name="Agrupar 110"/>
          <p:cNvGrpSpPr/>
          <p:nvPr/>
        </p:nvGrpSpPr>
        <p:grpSpPr>
          <a:xfrm>
            <a:off x="8746764" y="3243236"/>
            <a:ext cx="3606744" cy="1426033"/>
            <a:chOff x="8086111" y="2648219"/>
            <a:chExt cx="3606744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944202" y="2933736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Alertas em tempo real do totem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435404"/>
            <a:chOff x="9768266" y="5237138"/>
            <a:chExt cx="1748653" cy="1435404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Rapidez no suporte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F9A80D-3AAD-408C-8BE8-E33E7CBEF7BB}"/>
              </a:ext>
            </a:extLst>
          </p:cNvPr>
          <p:cNvGrpSpPr/>
          <p:nvPr/>
        </p:nvGrpSpPr>
        <p:grpSpPr>
          <a:xfrm>
            <a:off x="43505" y="2592538"/>
            <a:ext cx="2055003" cy="1505499"/>
            <a:chOff x="43505" y="2592538"/>
            <a:chExt cx="2055003" cy="1505499"/>
          </a:xfrm>
        </p:grpSpPr>
        <p:sp>
          <p:nvSpPr>
            <p:cNvPr id="104" name="CaixaDeTexto 103"/>
            <p:cNvSpPr txBox="1"/>
            <p:nvPr/>
          </p:nvSpPr>
          <p:spPr>
            <a:xfrm>
              <a:off x="124534" y="3513262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Contrata o serviço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AF881AF-8425-45C0-AFE7-9AA327F14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5" y="2592538"/>
              <a:ext cx="2055003" cy="1146978"/>
            </a:xfrm>
            <a:prstGeom prst="rect">
              <a:avLst/>
            </a:prstGeom>
          </p:spPr>
        </p:pic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4131117"/>
            <a:ext cx="43313" cy="1532400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 flipH="1">
            <a:off x="1315456" y="2512498"/>
            <a:ext cx="454" cy="434262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Azure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Alertas em tempo real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595135"/>
            <a:chOff x="3184610" y="1766557"/>
            <a:chExt cx="2887980" cy="2003256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479662" y="3035421"/>
              <a:ext cx="2197190" cy="734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Monitoramento do sistema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435404"/>
            <a:chOff x="9768266" y="5237138"/>
            <a:chExt cx="1748653" cy="1435404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Rapidez no suporte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E4AE22-823E-4ED5-A6DF-2D8299344962}"/>
              </a:ext>
            </a:extLst>
          </p:cNvPr>
          <p:cNvGrpSpPr/>
          <p:nvPr/>
        </p:nvGrpSpPr>
        <p:grpSpPr>
          <a:xfrm>
            <a:off x="5340293" y="5902528"/>
            <a:ext cx="2239855" cy="1041444"/>
            <a:chOff x="5457783" y="5905957"/>
            <a:chExt cx="2239855" cy="1041444"/>
          </a:xfrm>
        </p:grpSpPr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7645EB38-9687-4574-928C-69CBBF25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57783" y="6036556"/>
              <a:ext cx="1132937" cy="736840"/>
            </a:xfrm>
            <a:prstGeom prst="rect">
              <a:avLst/>
            </a:prstGeom>
          </p:spPr>
        </p:pic>
        <p:pic>
          <p:nvPicPr>
            <p:cNvPr id="6" name="Picture 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DECC1911-94D1-4128-BF56-F1731CEE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4664" y="5905957"/>
              <a:ext cx="1362974" cy="1041444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</p:cNvCxnSpPr>
          <p:nvPr/>
        </p:nvCxnSpPr>
        <p:spPr>
          <a:xfrm flipV="1">
            <a:off x="7939156" y="3623425"/>
            <a:ext cx="66590" cy="113955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508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F594817-AD78-41B1-B05F-DF230A255C8E}"/>
              </a:ext>
            </a:extLst>
          </p:cNvPr>
          <p:cNvSpPr txBox="1"/>
          <p:nvPr/>
        </p:nvSpPr>
        <p:spPr>
          <a:xfrm>
            <a:off x="441129" y="1526408"/>
            <a:ext cx="1749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Programa executável em Java Swing</a:t>
            </a:r>
          </a:p>
        </p:txBody>
      </p: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88871"/>
            <a:ext cx="1500050" cy="267048"/>
          </a:xfrm>
          <a:prstGeom prst="straightConnector1">
            <a:avLst/>
          </a:prstGeom>
          <a:ln w="5715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8DFE88C-2AB0-4A17-9D61-F2E7C67BEBB8}"/>
              </a:ext>
            </a:extLst>
          </p:cNvPr>
          <p:cNvGrpSpPr/>
          <p:nvPr/>
        </p:nvGrpSpPr>
        <p:grpSpPr>
          <a:xfrm>
            <a:off x="7198729" y="1186130"/>
            <a:ext cx="1863339" cy="2413467"/>
            <a:chOff x="6391161" y="2210093"/>
            <a:chExt cx="1863339" cy="2413467"/>
          </a:xfrm>
        </p:grpSpPr>
        <p:pic>
          <p:nvPicPr>
            <p:cNvPr id="40" name="Picture 20" descr="Fornecedores - Digitalize seu negócio e seja um fornecedor iBench Market">
              <a:extLst>
                <a:ext uri="{FF2B5EF4-FFF2-40B4-BE49-F238E27FC236}">
                  <a16:creationId xmlns:a16="http://schemas.microsoft.com/office/drawing/2014/main" id="{28043369-E7F5-4F05-88CE-052209855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967" y="2210093"/>
              <a:ext cx="1808533" cy="123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74789D8-8595-4D7C-94B3-01E3DEFAFE3B}"/>
                </a:ext>
              </a:extLst>
            </p:cNvPr>
            <p:cNvSpPr txBox="1"/>
            <p:nvPr/>
          </p:nvSpPr>
          <p:spPr>
            <a:xfrm>
              <a:off x="6391161" y="3546342"/>
              <a:ext cx="174865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Dashboard com dados de CPU, RAM, Logs de processos...</a:t>
              </a:r>
            </a:p>
          </p:txBody>
        </p:sp>
      </p:grpSp>
      <p:pic>
        <p:nvPicPr>
          <p:cNvPr id="1026" name="Picture 2" descr="Download Microsoft Azure (Windows Azure) Logo in SVG Vector or PNG File  Format - Logo.wine">
            <a:extLst>
              <a:ext uri="{FF2B5EF4-FFF2-40B4-BE49-F238E27FC236}">
                <a16:creationId xmlns:a16="http://schemas.microsoft.com/office/drawing/2014/main" id="{58295498-B668-4846-9BC9-75FCE321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029" y="5980633"/>
            <a:ext cx="1262741" cy="84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hhubsolutions.in/wp-content/uploads/2020/05/...">
            <a:extLst>
              <a:ext uri="{FF2B5EF4-FFF2-40B4-BE49-F238E27FC236}">
                <a16:creationId xmlns:a16="http://schemas.microsoft.com/office/drawing/2014/main" id="{089AEA6A-BA4D-4380-ACA4-B4B90CCB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5" y="263354"/>
            <a:ext cx="2308372" cy="129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1113</TotalTime>
  <Words>76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LUCAS OSAKWE SILVA SANTOS</cp:lastModifiedBy>
  <cp:revision>43</cp:revision>
  <dcterms:created xsi:type="dcterms:W3CDTF">2021-10-19T22:40:32Z</dcterms:created>
  <dcterms:modified xsi:type="dcterms:W3CDTF">2022-03-14T01:25:36Z</dcterms:modified>
</cp:coreProperties>
</file>