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7" r:id="rId5"/>
    <p:sldId id="264" r:id="rId6"/>
    <p:sldId id="270" r:id="rId7"/>
    <p:sldId id="272" r:id="rId8"/>
    <p:sldId id="273" r:id="rId9"/>
    <p:sldId id="258" r:id="rId10"/>
    <p:sldId id="274" r:id="rId11"/>
    <p:sldId id="275" r:id="rId12"/>
    <p:sldId id="276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Locks can be a hard topic to grasp, well they were for me at least. </a:t>
            </a:r>
            <a:r>
              <a:rPr lang="en-US" sz="2800" dirty="0" smtClean="0"/>
              <a:t>The challenge with locks is knowing when to use one.</a:t>
            </a:r>
          </a:p>
          <a:p>
            <a:r>
              <a:rPr lang="en-US" sz="2800" dirty="0" smtClean="0"/>
              <a:t>We use a Lock to lock access to one thread. </a:t>
            </a:r>
          </a:p>
          <a:p>
            <a:r>
              <a:rPr lang="en-US" sz="2800" dirty="0" smtClean="0"/>
              <a:t>Because threads run simultaneously there is no guarantee that both threads wont try to use a variable at the same tim</a:t>
            </a:r>
            <a:r>
              <a:rPr lang="en-US" sz="2800" dirty="0" smtClean="0"/>
              <a:t>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Modified Timer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to our previous timer program, however we will add a lock that will lock the thread currently printing the time.</a:t>
            </a:r>
          </a:p>
          <a:p>
            <a:r>
              <a:rPr lang="en-US" sz="2800" dirty="0" smtClean="0"/>
              <a:t>This program is mainly an example of what a Lock does.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Semaphores like locks restrict access to a thread.</a:t>
            </a:r>
          </a:p>
          <a:p>
            <a:r>
              <a:rPr lang="en-US" sz="2800" dirty="0" smtClean="0"/>
              <a:t>However semaphores can allow more than one lock to be acquired.</a:t>
            </a:r>
          </a:p>
          <a:p>
            <a:r>
              <a:rPr lang="en-US" sz="2800" dirty="0" smtClean="0"/>
              <a:t>You may have 10 threads running, but you only want 2 or 3 to have access to a piece of data at a time.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Threads can be thought of as separate programs running along side each other.</a:t>
            </a:r>
          </a:p>
          <a:p>
            <a:r>
              <a:rPr lang="en-US" dirty="0" smtClean="0"/>
              <a:t>However they run within one process, meaning they can share data between one another easier than actual separate programs.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challenge of Threads is that they can be hard to manage. Especially when a piece of data is being used by more than one thread.</a:t>
            </a:r>
          </a:p>
          <a:p>
            <a:r>
              <a:rPr lang="en-US" dirty="0" smtClean="0"/>
              <a:t>Threads can be used just for quick tasks like calculating a result from an algorithm or for running slow processes in the background while the program continues.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We can also create many threads to try and find an answer faster. Perhaps we need to hash 100 passwords with md5. we could have 5-10 threads each hashing a password making the total time 5-10 times faster!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already use one thread in our programs. The Main thread. </a:t>
            </a:r>
          </a:p>
          <a:p>
            <a:r>
              <a:rPr lang="en-US" dirty="0" smtClean="0"/>
              <a:t>When we create a new thread it runs along side our main thread. </a:t>
            </a:r>
          </a:p>
          <a:p>
            <a:r>
              <a:rPr lang="en-US" dirty="0" smtClean="0"/>
              <a:t>On Windows it’s easy to open your task manager and see how many threads programs are using.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timer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timer program essentially hello world for threading.</a:t>
            </a:r>
          </a:p>
          <a:p>
            <a:r>
              <a:rPr lang="en-US" dirty="0" smtClean="0"/>
              <a:t>Each timer thread will output the current time</a:t>
            </a:r>
          </a:p>
          <a:p>
            <a:r>
              <a:rPr lang="en-US" dirty="0" smtClean="0"/>
              <a:t>Then wait a certain time before outputting again.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tasks </a:t>
            </a:r>
            <a:r>
              <a:rPr lang="en-US" dirty="0" smtClean="0"/>
              <a:t>can take a long time. Input and output for example can take a long time. </a:t>
            </a:r>
          </a:p>
          <a:p>
            <a:r>
              <a:rPr lang="en-US" dirty="0" smtClean="0"/>
              <a:t>Some programs are required to be real time. So we can setup Threads to run in the background to write a file or search for items while the user can still interact with the interface or </a:t>
            </a:r>
            <a:r>
              <a:rPr lang="en-US" dirty="0" err="1" smtClean="0"/>
              <a:t>commandline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Custom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make our own thread subclasses. </a:t>
            </a:r>
          </a:p>
          <a:p>
            <a:r>
              <a:rPr lang="en-US" dirty="0" smtClean="0"/>
              <a:t>These are useful for making task specific threads that we can simply reuse as well as add features to the thread.</a:t>
            </a:r>
          </a:p>
          <a:p>
            <a:r>
              <a:rPr lang="en-US" dirty="0" smtClean="0"/>
              <a:t>Can make managing harder or more simple depending on how advanced we make our threading.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AsyncWrite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basic threading program that writes a file in the background.</a:t>
            </a:r>
          </a:p>
          <a:p>
            <a:r>
              <a:rPr lang="en-US" sz="2800" dirty="0" smtClean="0"/>
              <a:t>A custom thread class will be created to take a string and save it to a file in the background.</a:t>
            </a:r>
          </a:p>
          <a:p>
            <a:r>
              <a:rPr lang="en-US" sz="2800" dirty="0" smtClean="0"/>
              <a:t>We </a:t>
            </a:r>
            <a:r>
              <a:rPr lang="en-US" sz="2800" dirty="0" smtClean="0"/>
              <a:t>will make it sleep for a second so we can see it working.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546</Words>
  <Application>Microsoft Office PowerPoint</Application>
  <PresentationFormat>On-screen Show (16:9)</PresentationFormat>
  <Paragraphs>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Multithreading  </vt:lpstr>
      <vt:lpstr>What is Multithreading?</vt:lpstr>
      <vt:lpstr>What is Multithreading?</vt:lpstr>
      <vt:lpstr>What is Multithreading?</vt:lpstr>
      <vt:lpstr>How it works!</vt:lpstr>
      <vt:lpstr>timer Program</vt:lpstr>
      <vt:lpstr>Asynchronous Tasks</vt:lpstr>
      <vt:lpstr>Custom Threads</vt:lpstr>
      <vt:lpstr>AsyncWrite Program</vt:lpstr>
      <vt:lpstr>Locks</vt:lpstr>
      <vt:lpstr>Modified Timer Program</vt:lpstr>
      <vt:lpstr>Semaphores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240</cp:revision>
  <dcterms:created xsi:type="dcterms:W3CDTF">2013-09-22T18:12:34Z</dcterms:created>
  <dcterms:modified xsi:type="dcterms:W3CDTF">2014-04-02T12:48:40Z</dcterms:modified>
</cp:coreProperties>
</file>