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57" r:id="rId4"/>
    <p:sldId id="305" r:id="rId5"/>
    <p:sldId id="313" r:id="rId6"/>
    <p:sldId id="258" r:id="rId7"/>
    <p:sldId id="308" r:id="rId8"/>
    <p:sldId id="287" r:id="rId9"/>
    <p:sldId id="278" r:id="rId10"/>
    <p:sldId id="309" r:id="rId11"/>
    <p:sldId id="307" r:id="rId12"/>
    <p:sldId id="310" r:id="rId13"/>
    <p:sldId id="303" r:id="rId14"/>
    <p:sldId id="302" r:id="rId15"/>
    <p:sldId id="277" r:id="rId16"/>
    <p:sldId id="31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0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A52F63-8EE6-4ACB-A459-3F608A38C1D1}" type="datetimeFigureOut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24D2B2-FC46-4EE3-B03A-70FC55CB3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4C37A-2ADD-4CD9-82AE-4B614B85F9E6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8318-C4A4-4E22-85E5-8A1B08CE3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54D0-A096-4672-B385-C04780D691CE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DF46-7F52-41FE-A584-29089041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E793-CE41-4ABC-BEA7-65D0FA43A46C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50A0-216A-46F7-9D6C-2DBDB2A2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5072-B095-4A84-BDA2-76EED4774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14E9-5815-432A-AE79-C1878E1BC204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9F38-D2A9-4E7E-8CB3-944626DBC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18EE-A1B2-404A-8C1D-C5C864F1CB8B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06A7-1EBB-4815-AAF4-99A327EDD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D8E9-D21B-4E5A-B1CD-D58DF40C2DAB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2D56A-13CE-4F98-93B6-B095DE7D8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A61C-0AAC-4B6B-93CB-E1836ABD1311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7CC6-9767-417F-95EE-282D2D963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0E8C-9756-4879-81D8-AF6364457647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9F4D-5C87-44DB-AEC0-8543B1C9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19B5-CA11-4600-98E4-4D1D2A40579F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9FB5E-D795-4301-ADE1-B13ACD89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2309-A759-48D5-8727-7C64EC450BF5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7FDC6-20B0-4FC5-9712-7965133BF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A5F346-70B9-4EC8-AE25-F1EEE241341C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8F6F73-636E-46A2-B155-60818B474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loyd%20Warshall%20Algorithm%20for%20All%20Pairs%20Shortest%20Paths%20-%20YouTube%20(360p).mp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FLOYD’s ALGORITHM FOR ALL-PAIR SHORTEST PATH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Presented by: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Prof. P. M. Pujar.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Prof. N. V. Karekar.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18D4F-C11F-4794-888B-D68F1B86E3D9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Floyd’s Algorithm – Example2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066801"/>
            <a:ext cx="8324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FF0000"/>
                </a:solidFill>
                <a:latin typeface="Cambria" pitchFamily="18" charset="0"/>
              </a:rPr>
              <a:t>ALGORITHM </a:t>
            </a:r>
            <a:r>
              <a:rPr lang="pt-BR" sz="2000" b="1" i="1" dirty="0" smtClean="0">
                <a:solidFill>
                  <a:srgbClr val="FF0000"/>
                </a:solidFill>
                <a:latin typeface="Cambria" pitchFamily="18" charset="0"/>
              </a:rPr>
              <a:t>Floyd(W[1..n, 1..n],n)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//Implements Floyd’s algorithm for the all-pairs shortest-paths problem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//Input: The weight matrix 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 of a graph with no negative-length cycle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//Output: The distance matrix of the shortest paths’ lengths</a:t>
            </a:r>
          </a:p>
          <a:p>
            <a:pPr>
              <a:lnSpc>
                <a:spcPct val="200000"/>
              </a:lnSpc>
            </a:pP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 ←W // Distance matrix equals Weight matrix</a:t>
            </a:r>
          </a:p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</a:t>
            </a:r>
            <a:r>
              <a:rPr lang="pt-BR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k←1 to n do 					</a:t>
            </a:r>
            <a:r>
              <a:rPr lang="pt-BR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//k is intermediate node</a:t>
            </a:r>
          </a:p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for </a:t>
            </a:r>
            <a:r>
              <a:rPr lang="pt-BR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 ←1 to n do 				</a:t>
            </a:r>
            <a:r>
              <a:rPr lang="pt-BR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 i is source node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for 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 ←1 to n do 			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 j is destination node</a:t>
            </a:r>
          </a:p>
          <a:p>
            <a:pPr>
              <a:lnSpc>
                <a:spcPct val="200000"/>
              </a:lnSpc>
            </a:pP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D[</a:t>
            </a:r>
            <a:r>
              <a:rPr lang="en-US" sz="2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j ]←min{D[</a:t>
            </a:r>
            <a:r>
              <a:rPr lang="en-US" sz="2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j ], D[</a:t>
            </a:r>
            <a:r>
              <a:rPr lang="en-US" sz="2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k]+ D[k, j]}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return 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943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Initial Call: Floyd(W[ ][ ], n)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60065-C48D-46E6-8C86-C26EAF3F99A8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Floyd’s Algorithm – Sample Output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5626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  <a:ea typeface="+mj-ea"/>
                <a:cs typeface="+mj-cs"/>
              </a:rPr>
              <a:t>Efficiency of Floyd’s Algorithm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18636-B8C2-4B5B-8D07-7208D4F3337A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295400"/>
          <a:ext cx="8229600" cy="4648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Worst-case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baseline="50000" dirty="0">
                          <a:latin typeface="Cambria" pitchFamily="18" charset="0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Best-case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kern="1200" baseline="500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Average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kern="1200" baseline="500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073" name="AutoShape 1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AutoShape 2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AutoShape 3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Illustration of the All-Pair Shortest Path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hlinkClick r:id="rId2" action="ppaction://hlinkfile"/>
              </a:rPr>
              <a:t>Animated video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05242-7FCF-4E96-ADB0-326D48338B56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 Outcome of the Experiment and Conclusion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At the end of the session, students should be able to :</a:t>
            </a: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Explain the working of Dynamic Programming. </a:t>
            </a:r>
          </a:p>
          <a:p>
            <a:pPr marL="457200" indent="-457200" algn="l"/>
            <a:r>
              <a:rPr lang="en-US" sz="24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                                                                              </a:t>
            </a:r>
            <a:r>
              <a:rPr lang="en-US" sz="24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   </a:t>
            </a:r>
            <a:r>
              <a:rPr lang="en-US" sz="24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L2, CO 2, PO1]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2.	Demonstrate the working of Floyd’s algorithm.</a:t>
            </a: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		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2,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3.	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Analyze the complexity of the algorithm.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[L3, CO 2,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743200"/>
            <a:ext cx="8610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YOU…..</a:t>
            </a:r>
            <a:endParaRPr lang="en-US" sz="66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Problem Definition: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 All-Pairs Shortest Paths Problem using Floyd's algorithm.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CD4A9-19F9-4BA1-9F0D-E35F93DA2B12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32485" y="4724400"/>
            <a:ext cx="2625715" cy="944657"/>
            <a:chOff x="5791200" y="5029200"/>
            <a:chExt cx="2625715" cy="944657"/>
          </a:xfrm>
        </p:grpSpPr>
        <p:grpSp>
          <p:nvGrpSpPr>
            <p:cNvPr id="13" name="Group 11"/>
            <p:cNvGrpSpPr/>
            <p:nvPr/>
          </p:nvGrpSpPr>
          <p:grpSpPr>
            <a:xfrm>
              <a:off x="5791200" y="5029200"/>
              <a:ext cx="2625715" cy="944657"/>
              <a:chOff x="5791200" y="5029200"/>
              <a:chExt cx="2625715" cy="944657"/>
            </a:xfrm>
          </p:grpSpPr>
          <p:sp>
            <p:nvSpPr>
              <p:cNvPr id="15" name="Moon 14"/>
              <p:cNvSpPr/>
              <p:nvPr/>
            </p:nvSpPr>
            <p:spPr>
              <a:xfrm rot="19936183">
                <a:off x="5791200" y="5029200"/>
                <a:ext cx="2625715" cy="944657"/>
              </a:xfrm>
              <a:prstGeom prst="moon">
                <a:avLst>
                  <a:gd name="adj" fmla="val 36937"/>
                </a:avLst>
              </a:prstGeom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27004" y="5158361"/>
                <a:ext cx="2057400" cy="609600"/>
              </a:xfrm>
              <a:prstGeom prst="rect">
                <a:avLst/>
              </a:prstGeom>
              <a:solidFill>
                <a:srgbClr val="92D050">
                  <a:alpha val="43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0198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CSE@GIT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Objectives of the Experiment: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introduce the concept of Dynamic Programming.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Present the working of Floyd’s Algorithm.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find the shortest path between every pair of nodes in a given graph.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Analyze the Algorithm Complexity.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28C3C-D524-481F-88F8-895B052D4C90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85000" lnSpcReduction="10000"/>
          </a:bodyPr>
          <a:lstStyle/>
          <a:p>
            <a:pPr marL="457200" indent="-457200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Dynamic Programming: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Dynamic Programming was invented by a prominent U.S. mathematician,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Richard Bellman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in the 1950s as a general method for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optimizing multistage decision processes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The word “programming” in the name of this technique stands for “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planning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” and does not refer to computer programming.</a:t>
            </a:r>
          </a:p>
          <a:p>
            <a:pPr algn="just"/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Definition: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Dynamic programming is a technique for solving problems with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overlapping sub problems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Example overlapping sub problems: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Fibonacci numbers are the elements of the sequence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0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1, 1, 2, 3, 5, 8, 13, 21, 34, . . . ,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which can be defined by the simple recurrence</a:t>
            </a:r>
          </a:p>
          <a:p>
            <a:pPr algn="just"/>
            <a:r>
              <a:rPr lang="pt-BR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F(n) = F(n − 1) + F(n − 2) for n &gt; 1</a:t>
            </a: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Dynamic programming suggests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solving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each of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smaller sub-problems only once and recording the results in a table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from which a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solution to the original problem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can then be obtained.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Dynamic programming applications deal with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optimization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problems which uses “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Principle of Optimality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”.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47415-D9D5-4E45-ADB4-35B4AC91B836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304800" y="381000"/>
            <a:ext cx="8610600" cy="57912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cs typeface="+mn-cs"/>
              </a:rPr>
              <a:t>Greedy and Dynamic Programming are methods for solving optimization problems.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cs typeface="+mn-cs"/>
              </a:rPr>
              <a:t>Greedy algorithms are usually more efficient than DP solutions.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cs typeface="+mn-cs"/>
              </a:rPr>
              <a:t>However, often you need to use dynamic programming since the optimal solution cannot be guaranteed by a greedy algorithm.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cs typeface="+mn-cs"/>
              </a:rPr>
              <a:t>DP provides efficient solutions for some problems for which a brute force approach would be very slow.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cs typeface="+mn-cs"/>
              </a:rPr>
              <a:t>To use Dynamic Programming we need only show that the principle of optimality applies to the problem.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cs typeface="+mn-c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Greedy Approach VS Dynamic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Programming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Principle of Optimality: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 optimal policy has the property that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“ Whatever the initial state and initial decision are, the remaining decisions must constitute an optimal policy with regard to the state resulting from the first decision “.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Background: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Underlying Idea of Floyd’s Algorithm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idea of Floyd’s algorithm is similar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Warshall’s Transitive Closure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85800" y="3059668"/>
            <a:ext cx="3200400" cy="2883932"/>
            <a:chOff x="1295400" y="1840468"/>
            <a:chExt cx="3200400" cy="2883932"/>
          </a:xfrm>
        </p:grpSpPr>
        <p:sp>
          <p:nvSpPr>
            <p:cNvPr id="25" name="Oval 24"/>
            <p:cNvSpPr/>
            <p:nvPr/>
          </p:nvSpPr>
          <p:spPr>
            <a:xfrm>
              <a:off x="1295400" y="1981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1981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514600" y="41148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k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cxnSp>
          <p:nvCxnSpPr>
            <p:cNvPr id="31" name="Curved Connector 30"/>
            <p:cNvCxnSpPr>
              <a:stCxn id="25" idx="4"/>
              <a:endCxn id="29" idx="1"/>
            </p:cNvCxnSpPr>
            <p:nvPr/>
          </p:nvCxnSpPr>
          <p:spPr>
            <a:xfrm rot="16200000" flipH="1">
              <a:off x="1320029" y="2909070"/>
              <a:ext cx="1613274" cy="97673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8" idx="4"/>
              <a:endCxn id="29" idx="7"/>
            </p:cNvCxnSpPr>
            <p:nvPr/>
          </p:nvCxnSpPr>
          <p:spPr>
            <a:xfrm rot="5400000">
              <a:off x="2819797" y="2870971"/>
              <a:ext cx="1613274" cy="105293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8" idx="2"/>
            </p:cNvCxnSpPr>
            <p:nvPr/>
          </p:nvCxnSpPr>
          <p:spPr>
            <a:xfrm>
              <a:off x="1981200" y="2286000"/>
              <a:ext cx="1828800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371600" y="3276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ik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40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kj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7000" y="1840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ij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19600" y="20574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Transitive Closure: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If there exists an edge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and also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then there is an edge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>
                <a:solidFill>
                  <a:srgbClr val="FF0000"/>
                </a:solidFill>
                <a:latin typeface="Cambria" pitchFamily="18" charset="0"/>
              </a:rPr>
              <a:t>Theoretical Background of All Pair shortest path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44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l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problem: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find the shortest path between every pair of vertices of a graph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graph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may contain negative edges but no negative cycles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representation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weight matrix where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j)=0 if i=j.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j)=∞ if there is no edge between i and j.   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j)=“weight of edge”</a:t>
            </a: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5-Mar-18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Floyd’s Algorithm – Example1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3" name="Picture 10" descr="floyd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23336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loyd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62200"/>
            <a:ext cx="25669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loyd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733800"/>
            <a:ext cx="24241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loyd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029200"/>
            <a:ext cx="243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floyd4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066800"/>
            <a:ext cx="3886200" cy="201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5200" y="5257800"/>
            <a:ext cx="2211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/>
              <a:t>Consider Vertex 3:</a:t>
            </a:r>
          </a:p>
          <a:p>
            <a:r>
              <a:rPr lang="en-US" dirty="0"/>
              <a:t>   Nothing changes.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52800" y="4114800"/>
            <a:ext cx="276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/>
              <a:t>Consider Vertex 2:</a:t>
            </a:r>
          </a:p>
          <a:p>
            <a:r>
              <a:rPr lang="en-US"/>
              <a:t>  D(1,3) = D(1,2) + D(2,3)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52800" y="2895600"/>
            <a:ext cx="276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/>
              <a:t>Consider Vertex 1:</a:t>
            </a:r>
          </a:p>
          <a:p>
            <a:r>
              <a:rPr lang="en-US" dirty="0"/>
              <a:t>  D(3,2) = D(3,1) + D(1,2)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667000" y="14478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Original weights</a:t>
            </a:r>
            <a:r>
              <a:rPr lang="en-US" dirty="0"/>
              <a:t>.</a:t>
            </a:r>
          </a:p>
        </p:txBody>
      </p:sp>
      <p:sp>
        <p:nvSpPr>
          <p:cNvPr id="22" name="Oval 21"/>
          <p:cNvSpPr/>
          <p:nvPr/>
        </p:nvSpPr>
        <p:spPr>
          <a:xfrm>
            <a:off x="1752600" y="3276600"/>
            <a:ext cx="457200" cy="4467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7400" y="3657600"/>
            <a:ext cx="457200" cy="4467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5400" y="1143000"/>
            <a:ext cx="381000" cy="1143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5400" y="1143000"/>
            <a:ext cx="1219200" cy="30480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362200"/>
            <a:ext cx="381000" cy="1295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5400" y="2819400"/>
            <a:ext cx="1219200" cy="38100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400" y="4572000"/>
            <a:ext cx="1219200" cy="38100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33600" y="3657600"/>
            <a:ext cx="381000" cy="1295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7F2E9C-18A8-444E-9F0A-762AA1703656}" type="datetime5">
              <a:rPr lang="en-US" smtClean="0"/>
              <a:pPr>
                <a:defRPr/>
              </a:pPr>
              <a:t>5-Mar-18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5" grpId="0" animBg="1"/>
      <p:bldP spid="28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775</Words>
  <Application>Microsoft Office PowerPoint</Application>
  <PresentationFormat>On-screen Show (4:3)</PresentationFormat>
  <Paragraphs>175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Greedy Approach VS Dynamic Programming</vt:lpstr>
      <vt:lpstr>Slide 6</vt:lpstr>
      <vt:lpstr>Slide 7</vt:lpstr>
      <vt:lpstr>Slide 8</vt:lpstr>
      <vt:lpstr>Floyd’s Algorithm – Example1</vt:lpstr>
      <vt:lpstr>Floyd’s Algorithm – Example2</vt:lpstr>
      <vt:lpstr>Slide 11</vt:lpstr>
      <vt:lpstr>Floyd’s Algorithm – Sample Output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266</cp:revision>
  <dcterms:created xsi:type="dcterms:W3CDTF">2016-02-15T09:31:48Z</dcterms:created>
  <dcterms:modified xsi:type="dcterms:W3CDTF">2018-03-05T08:34:31Z</dcterms:modified>
</cp:coreProperties>
</file>