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4" r:id="rId3"/>
    <p:sldId id="357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064561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strftime</a:t>
            </a:r>
            <a:r>
              <a:rPr lang="en-US" dirty="0"/>
              <a:t>() method of all date/time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33133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593749" progId="Word.Document.12">
                  <p:embed/>
                </p:oleObj>
              </mc:Choice>
              <mc:Fallback>
                <p:oleObj name="Document" r:id="rId4" imgW="7301323" imgH="593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commonly used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871225"/>
              </p:ext>
            </p:extLst>
          </p:nvPr>
        </p:nvGraphicFramePr>
        <p:xfrm>
          <a:off x="914400" y="1104130"/>
          <a:ext cx="7214571" cy="4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214571" imgH="4534670" progId="Word.Document.12">
                  <p:embed/>
                </p:oleObj>
              </mc:Choice>
              <mc:Fallback>
                <p:oleObj name="Document" r:id="rId4" imgW="7214571" imgH="4534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4130"/>
                        <a:ext cx="7214571" cy="4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 </a:t>
            </a:r>
            <a:r>
              <a:rPr lang="en-US" dirty="0" err="1"/>
              <a:t>datetime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that has a date and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10152"/>
              </p:ext>
            </p:extLst>
          </p:nvPr>
        </p:nvGraphicFramePr>
        <p:xfrm>
          <a:off x="914400" y="1295400"/>
          <a:ext cx="73009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3083605" progId="Word.Document.12">
                  <p:embed/>
                </p:oleObj>
              </mc:Choice>
              <mc:Fallback>
                <p:oleObj name="Document" r:id="rId4" imgW="7301323" imgH="3083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6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constructor for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047095"/>
              </p:ext>
            </p:extLst>
          </p:nvPr>
        </p:nvGraphicFramePr>
        <p:xfrm>
          <a:off x="914400" y="1143000"/>
          <a:ext cx="7301323" cy="40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402914" progId="Word.Document.12">
                  <p:embed/>
                </p:oleObj>
              </mc:Choice>
              <mc:Fallback>
                <p:oleObj name="Document" r:id="rId4" imgW="7301323" imgH="4029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2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0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imports the </a:t>
            </a:r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31621"/>
              </p:ext>
            </p:extLst>
          </p:nvPr>
        </p:nvGraphicFramePr>
        <p:xfrm>
          <a:off x="914400" y="11303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2680331" progId="Word.Document.12">
                  <p:embed/>
                </p:oleObj>
              </mc:Choice>
              <mc:Fallback>
                <p:oleObj name="Document" r:id="rId4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03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6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Three attributes and a method </a:t>
            </a:r>
            <a:br>
              <a:rPr lang="en-US" dirty="0"/>
            </a:br>
            <a:r>
              <a:rPr lang="en-US" dirty="0"/>
              <a:t>of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4397"/>
              </p:ext>
            </p:extLst>
          </p:nvPr>
        </p:nvGraphicFramePr>
        <p:xfrm>
          <a:off x="914400" y="1295400"/>
          <a:ext cx="7301323" cy="145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1456107" progId="Word.Document.12">
                  <p:embed/>
                </p:oleObj>
              </mc:Choice>
              <mc:Fallback>
                <p:oleObj name="Document" r:id="rId4" imgW="7301323" imgH="14561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456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8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time span between two dates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405244"/>
              </p:ext>
            </p:extLst>
          </p:nvPr>
        </p:nvGraphicFramePr>
        <p:xfrm>
          <a:off x="914400" y="1112838"/>
          <a:ext cx="7300912" cy="422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4221773" progId="Word.Document.12">
                  <p:embed/>
                </p:oleObj>
              </mc:Choice>
              <mc:Fallback>
                <p:oleObj name="Document" r:id="rId4" imgW="7301323" imgH="422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2838"/>
                        <a:ext cx="7300912" cy="422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Invoice Due Date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05362"/>
              </p:ext>
            </p:extLst>
          </p:nvPr>
        </p:nvGraphicFramePr>
        <p:xfrm>
          <a:off x="914400" y="1295400"/>
          <a:ext cx="7300912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2359512" progId="Word.Document.12">
                  <p:embed/>
                </p:oleObj>
              </mc:Choice>
              <mc:Fallback>
                <p:oleObj name="Document" r:id="rId4" imgW="7301323" imgH="2359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4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08928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65051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5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58018"/>
              </p:ext>
            </p:extLst>
          </p:nvPr>
        </p:nvGraphicFramePr>
        <p:xfrm>
          <a:off x="914400" y="1066800"/>
          <a:ext cx="7301323" cy="270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3" imgW="7301323" imgH="2700855" progId="Word.Document.12">
                  <p:embed/>
                </p:oleObj>
              </mc:Choice>
              <mc:Fallback>
                <p:oleObj name="Document" r:id="rId3" imgW="7301323" imgH="2700855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700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</a:t>
            </a:r>
            <a:r>
              <a:rPr lang="en-US" dirty="0" smtClean="0"/>
              <a:t>for </a:t>
            </a:r>
            <a:r>
              <a:rPr lang="en-US" dirty="0"/>
              <a:t>the Timer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092041"/>
              </p:ext>
            </p:extLst>
          </p:nvPr>
        </p:nvGraphicFramePr>
        <p:xfrm>
          <a:off x="914400" y="1143000"/>
          <a:ext cx="73009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7301323" imgH="2157875" progId="Word.Document.12">
                  <p:embed/>
                </p:oleObj>
              </mc:Choice>
              <mc:Fallback>
                <p:oleObj name="Document" r:id="rId4" imgW="7301323" imgH="2157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15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7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03087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74134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696200" cy="738664"/>
          </a:xfrm>
        </p:spPr>
        <p:txBody>
          <a:bodyPr/>
          <a:lstStyle/>
          <a:p>
            <a:r>
              <a:rPr lang="en-US" dirty="0"/>
              <a:t>Attributes that return the parts </a:t>
            </a:r>
            <a:r>
              <a:rPr lang="en-US" dirty="0" smtClean="0"/>
              <a:t>of </a:t>
            </a:r>
            <a:r>
              <a:rPr lang="en-US" dirty="0"/>
              <a:t>a date/time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3253"/>
              </p:ext>
            </p:extLst>
          </p:nvPr>
        </p:nvGraphicFramePr>
        <p:xfrm>
          <a:off x="914400" y="1143000"/>
          <a:ext cx="7301323" cy="254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7301323" imgH="2548187" progId="Word.Document.12">
                  <p:embed/>
                </p:oleObj>
              </mc:Choice>
              <mc:Fallback>
                <p:oleObj name="Document" r:id="rId4" imgW="7301323" imgH="25481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4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2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parts of a </a:t>
            </a:r>
            <a:r>
              <a:rPr lang="en-US" dirty="0" err="1"/>
              <a:t>datetime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295432"/>
              </p:ext>
            </p:extLst>
          </p:nvPr>
        </p:nvGraphicFramePr>
        <p:xfrm>
          <a:off x="914400" y="11430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4" imgW="7301323" imgH="2072179" progId="Word.Document.12">
                  <p:embed/>
                </p:oleObj>
              </mc:Choice>
              <mc:Fallback>
                <p:oleObj name="Document" r:id="rId4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3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checks parts of a date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86956"/>
              </p:ext>
            </p:extLst>
          </p:nvPr>
        </p:nvGraphicFramePr>
        <p:xfrm>
          <a:off x="914400" y="1134869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4869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6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 new date </a:t>
            </a:r>
            <a:br>
              <a:rPr lang="en-US" dirty="0"/>
            </a:br>
            <a:r>
              <a:rPr lang="en-US" dirty="0"/>
              <a:t>based on the current 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04360"/>
              </p:ext>
            </p:extLst>
          </p:nvPr>
        </p:nvGraphicFramePr>
        <p:xfrm>
          <a:off x="914400" y="1295400"/>
          <a:ext cx="7301323" cy="280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7301323" imgH="2809594" progId="Word.Document.12">
                  <p:embed/>
                </p:oleObj>
              </mc:Choice>
              <mc:Fallback>
                <p:oleObj name="Document" r:id="rId4" imgW="7301323" imgH="28095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809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7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compares two date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47692"/>
              </p:ext>
            </p:extLst>
          </p:nvPr>
        </p:nvGraphicFramePr>
        <p:xfrm>
          <a:off x="914400" y="11430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7301323" imgH="2072179" progId="Word.Document.12">
                  <p:embed/>
                </p:oleObj>
              </mc:Choice>
              <mc:Fallback>
                <p:oleObj name="Document" r:id="rId4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3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prints the number </a:t>
            </a:r>
            <a:br>
              <a:rPr lang="en-US" dirty="0"/>
            </a:br>
            <a:r>
              <a:rPr lang="en-US" dirty="0"/>
              <a:t>of days until Halloween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13472"/>
              </p:ext>
            </p:extLst>
          </p:nvPr>
        </p:nvGraphicFramePr>
        <p:xfrm>
          <a:off x="914400" y="1358663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8663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1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compares two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4395"/>
              </p:ext>
            </p:extLst>
          </p:nvPr>
        </p:nvGraphicFramePr>
        <p:xfrm>
          <a:off x="914400" y="11430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1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06307"/>
              </p:ext>
            </p:extLst>
          </p:nvPr>
        </p:nvGraphicFramePr>
        <p:xfrm>
          <a:off x="914400" y="1071563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3" imgW="7301323" imgH="2908613" progId="Word.Document.12">
                  <p:embed/>
                </p:oleObj>
              </mc:Choice>
              <mc:Fallback>
                <p:oleObj name="Document" r:id="rId3" imgW="7301323" imgH="29086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1563"/>
                        <a:ext cx="7301323" cy="290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automatically adjusts a two-digit year </a:t>
            </a:r>
            <a:br>
              <a:rPr lang="en-US" dirty="0"/>
            </a:br>
            <a:r>
              <a:rPr lang="en-US" dirty="0"/>
              <a:t>to be correct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23577"/>
              </p:ext>
            </p:extLst>
          </p:nvPr>
        </p:nvGraphicFramePr>
        <p:xfrm>
          <a:off x="914400" y="1295400"/>
          <a:ext cx="7300912" cy="357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4" imgW="7301323" imgH="3580496" progId="Word.Document.12">
                  <p:embed/>
                </p:oleObj>
              </mc:Choice>
              <mc:Fallback>
                <p:oleObj name="Document" r:id="rId4" imgW="7301323" imgH="3580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57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Hotel Reservation program (user interface)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18858"/>
              </p:ext>
            </p:extLst>
          </p:nvPr>
        </p:nvGraphicFramePr>
        <p:xfrm>
          <a:off x="914400" y="1143000"/>
          <a:ext cx="7300912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4" imgW="7301323" imgH="4820563" progId="Word.Document.12">
                  <p:embed/>
                </p:oleObj>
              </mc:Choice>
              <mc:Fallback>
                <p:oleObj name="Document" r:id="rId4" imgW="7301323" imgH="4820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5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29459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0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9930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8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441933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347798"/>
              </p:ext>
            </p:extLst>
          </p:nvPr>
        </p:nvGraphicFramePr>
        <p:xfrm>
          <a:off x="914400" y="10953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53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8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date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68046"/>
              </p:ext>
            </p:extLst>
          </p:nvPr>
        </p:nvGraphicFramePr>
        <p:xfrm>
          <a:off x="914400" y="1066800"/>
          <a:ext cx="7301323" cy="192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1929593" progId="Word.Document.12">
                  <p:embed/>
                </p:oleObj>
              </mc:Choice>
              <mc:Fallback>
                <p:oleObj name="Document" r:id="rId3" imgW="7301323" imgH="1929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29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5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imports </a:t>
            </a:r>
            <a:br>
              <a:rPr lang="en-US" dirty="0"/>
            </a:br>
            <a:r>
              <a:rPr lang="en-US" dirty="0"/>
              <a:t>the date, time,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9849"/>
              </p:ext>
            </p:extLst>
          </p:nvPr>
        </p:nvGraphicFramePr>
        <p:xfrm>
          <a:off x="914400" y="1219200"/>
          <a:ext cx="730091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1810051" progId="Word.Document.12">
                  <p:embed/>
                </p:oleObj>
              </mc:Choice>
              <mc:Fallback>
                <p:oleObj name="Document" r:id="rId4" imgW="7301323" imgH="18100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3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methods </a:t>
            </a:r>
            <a:br>
              <a:rPr lang="en-US" dirty="0"/>
            </a:br>
            <a:r>
              <a:rPr lang="en-US" dirty="0"/>
              <a:t>to create date and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51402"/>
              </p:ext>
            </p:extLst>
          </p:nvPr>
        </p:nvGraphicFramePr>
        <p:xfrm>
          <a:off x="914400" y="1295400"/>
          <a:ext cx="7300912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2615159" progId="Word.Document.12">
                  <p:embed/>
                </p:oleObj>
              </mc:Choice>
              <mc:Fallback>
                <p:oleObj name="Document" r:id="rId4" imgW="7301323" imgH="2615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strptime</a:t>
            </a:r>
            <a:r>
              <a:rPr lang="en-US" dirty="0"/>
              <a:t>() method of the </a:t>
            </a:r>
            <a:r>
              <a:rPr lang="en-US" dirty="0" err="1"/>
              <a:t>datetime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12680"/>
              </p:ext>
            </p:extLst>
          </p:nvPr>
        </p:nvGraphicFramePr>
        <p:xfrm>
          <a:off x="914400" y="1066800"/>
          <a:ext cx="7377112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77498" imgH="4169564" progId="Word.Document.12">
                  <p:embed/>
                </p:oleObj>
              </mc:Choice>
              <mc:Fallback>
                <p:oleObj name="Document" r:id="rId4" imgW="7377498" imgH="4169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77112" cy="415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6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</a:t>
            </a:r>
            <a:r>
              <a:rPr lang="en-US" dirty="0" err="1"/>
              <a:t>datetime</a:t>
            </a:r>
            <a:r>
              <a:rPr lang="en-US" dirty="0"/>
              <a:t> objects</a:t>
            </a:r>
            <a:br>
              <a:rPr lang="en-US" dirty="0"/>
            </a:br>
            <a:r>
              <a:rPr lang="en-US" dirty="0"/>
              <a:t>using format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11073"/>
              </p:ext>
            </p:extLst>
          </p:nvPr>
        </p:nvGraphicFramePr>
        <p:xfrm>
          <a:off x="914400" y="12954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1043111" progId="Word.Document.12">
                  <p:embed/>
                </p:oleObj>
              </mc:Choice>
              <mc:Fallback>
                <p:oleObj name="Document" r:id="rId4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7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gets a date from the user </a:t>
            </a:r>
            <a:br>
              <a:rPr lang="en-US" dirty="0"/>
            </a:br>
            <a:r>
              <a:rPr lang="en-US" dirty="0"/>
              <a:t>and prints it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798055"/>
              </p:ext>
            </p:extLst>
          </p:nvPr>
        </p:nvGraphicFramePr>
        <p:xfrm>
          <a:off x="914400" y="1295400"/>
          <a:ext cx="7300912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767204" progId="Word.Document.12">
                  <p:embed/>
                </p:oleObj>
              </mc:Choice>
              <mc:Fallback>
                <p:oleObj name="Document" r:id="rId4" imgW="7301323" imgH="17672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6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788</Words>
  <Application>Microsoft Office PowerPoint</Application>
  <PresentationFormat>On-screen Show (4:3)</PresentationFormat>
  <Paragraphs>175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Master slides_with_titles_logo</vt:lpstr>
      <vt:lpstr>Document</vt:lpstr>
      <vt:lpstr>Microsoft Word Document</vt:lpstr>
      <vt:lpstr>Chapter 11</vt:lpstr>
      <vt:lpstr>Objectives</vt:lpstr>
      <vt:lpstr>Objectives (cont.)</vt:lpstr>
      <vt:lpstr>Two methods of the date and datetime classes</vt:lpstr>
      <vt:lpstr>Code that imports  the date, time, and datetime classes</vt:lpstr>
      <vt:lpstr>Code that uses methods  to create date and datetime objects</vt:lpstr>
      <vt:lpstr>The strptime() method of the datetime class</vt:lpstr>
      <vt:lpstr>Code that creates datetime objects using format strings</vt:lpstr>
      <vt:lpstr>Code that gets a date from the user  and prints it to the console</vt:lpstr>
      <vt:lpstr>The strftime() method of all date/time objects</vt:lpstr>
      <vt:lpstr>Some commonly used formatting codes</vt:lpstr>
      <vt:lpstr>Code that creates a datetime object  that has a date and time</vt:lpstr>
      <vt:lpstr>The constructor for a timedelta object</vt:lpstr>
      <vt:lpstr>Code that imports the timedelta class</vt:lpstr>
      <vt:lpstr>Three attributes and a method  of a timedelta object</vt:lpstr>
      <vt:lpstr>Code that gets the time span between two dates</vt:lpstr>
      <vt:lpstr>The user interface  for the Invoice Due Date program</vt:lpstr>
      <vt:lpstr>The code</vt:lpstr>
      <vt:lpstr>The code (cont.)</vt:lpstr>
      <vt:lpstr>The user interface for the Timer program</vt:lpstr>
      <vt:lpstr>The code</vt:lpstr>
      <vt:lpstr>The code (cont.)</vt:lpstr>
      <vt:lpstr>Attributes that return the parts of a date/time object</vt:lpstr>
      <vt:lpstr>Code that gets the parts of a datetime object</vt:lpstr>
      <vt:lpstr>Code that checks parts of a date object</vt:lpstr>
      <vt:lpstr>Code that creates a new date  based on the current date</vt:lpstr>
      <vt:lpstr>Code that compares two date objects</vt:lpstr>
      <vt:lpstr>Code that prints the number  of days until Halloween</vt:lpstr>
      <vt:lpstr>Code that compares two datetime objects</vt:lpstr>
      <vt:lpstr>Code that automatically adjusts a two-digit year  to be correct</vt:lpstr>
      <vt:lpstr>The Hotel Reservation program (user interface)</vt:lpstr>
      <vt:lpstr>The code</vt:lpstr>
      <vt:lpstr>The code (cont.)</vt:lpstr>
      <vt:lpstr>The code (cont.)</vt:lpstr>
      <vt:lpstr>The code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11</cp:revision>
  <cp:lastPrinted>2016-01-14T23:03:16Z</cp:lastPrinted>
  <dcterms:created xsi:type="dcterms:W3CDTF">2016-10-24T17:55:21Z</dcterms:created>
  <dcterms:modified xsi:type="dcterms:W3CDTF">2016-12-28T22:52:14Z</dcterms:modified>
</cp:coreProperties>
</file>