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44729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13400" imgH="2482506" progId="Word.Document.12">
                  <p:embed/>
                </p:oleObj>
              </mc:Choice>
              <mc:Fallback>
                <p:oleObj name="Document" r:id="rId4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Fibonacci series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68332"/>
              </p:ext>
            </p:extLst>
          </p:nvPr>
        </p:nvGraphicFramePr>
        <p:xfrm>
          <a:off x="914400" y="1066800"/>
          <a:ext cx="7313400" cy="446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13400" imgH="4464914" progId="Word.Document.12">
                  <p:embed/>
                </p:oleObj>
              </mc:Choice>
              <mc:Fallback>
                <p:oleObj name="Document" r:id="rId4" imgW="7313400" imgH="4464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64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1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tree of function calls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calculate the 5</a:t>
            </a:r>
            <a:r>
              <a:rPr lang="en-US" baseline="30000" dirty="0"/>
              <a:t>th</a:t>
            </a:r>
            <a:r>
              <a:rPr lang="en-US" dirty="0"/>
              <a:t> number in the series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01561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iterative function </a:t>
            </a:r>
            <a:br>
              <a:rPr lang="en-US" dirty="0"/>
            </a:br>
            <a:r>
              <a:rPr lang="en-US" dirty="0"/>
              <a:t>that computes a Fibonacci sequence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60954"/>
              </p:ext>
            </p:extLst>
          </p:nvPr>
        </p:nvGraphicFramePr>
        <p:xfrm>
          <a:off x="914400" y="12954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13400" imgH="2990521" progId="Word.Document.12">
                  <p:embed/>
                </p:oleObj>
              </mc:Choice>
              <mc:Fallback>
                <p:oleObj name="Document" r:id="rId4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2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solve the Towers of Hanoi puzzle </a:t>
            </a:r>
            <a:br>
              <a:rPr lang="en-US" dirty="0"/>
            </a:br>
            <a:r>
              <a:rPr lang="en-US" dirty="0"/>
              <a:t>with 3 disks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524000"/>
            <a:ext cx="6629401" cy="26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30439"/>
              </p:ext>
            </p:extLst>
          </p:nvPr>
        </p:nvGraphicFramePr>
        <p:xfrm>
          <a:off x="914400" y="1066800"/>
          <a:ext cx="7313400" cy="183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7313400" imgH="1837055" progId="Word.Document.12">
                  <p:embed/>
                </p:oleObj>
              </mc:Choice>
              <mc:Fallback>
                <p:oleObj name="Document" r:id="rId4" imgW="7313400" imgH="1837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3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5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recursive algorithm for solving the puzzle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75086"/>
              </p:ext>
            </p:extLst>
          </p:nvPr>
        </p:nvGraphicFramePr>
        <p:xfrm>
          <a:off x="914400" y="1066800"/>
          <a:ext cx="7313400" cy="418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4" imgW="7313400" imgH="4189319" progId="Word.Document.12">
                  <p:embed/>
                </p:oleObj>
              </mc:Choice>
              <mc:Fallback>
                <p:oleObj name="Document" r:id="rId4" imgW="7313400" imgH="4189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8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06714"/>
              </p:ext>
            </p:extLst>
          </p:nvPr>
        </p:nvGraphicFramePr>
        <p:xfrm>
          <a:off x="914400" y="1204912"/>
          <a:ext cx="7313612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7313400" imgH="4431094" progId="Word.Document.12">
                  <p:embed/>
                </p:oleObj>
              </mc:Choice>
              <mc:Fallback>
                <p:oleObj name="Document" r:id="rId4" imgW="7313400" imgH="4431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4912"/>
                        <a:ext cx="7313612" cy="44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4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00546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pattern for 4 disks (15 moves)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24990"/>
              </p:ext>
            </p:extLst>
          </p:nvPr>
        </p:nvGraphicFramePr>
        <p:xfrm>
          <a:off x="914400" y="1066800"/>
          <a:ext cx="73136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4" imgW="7313400" imgH="1148789" progId="Word.Document.12">
                  <p:embed/>
                </p:oleObj>
              </mc:Choice>
              <mc:Fallback>
                <p:oleObj name="Document" r:id="rId4" imgW="7313400" imgH="1148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695189"/>
              </p:ext>
            </p:extLst>
          </p:nvPr>
        </p:nvGraphicFramePr>
        <p:xfrm>
          <a:off x="914400" y="1066800"/>
          <a:ext cx="7301323" cy="30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301323" imgH="3099087" progId="Word.Document.12">
                  <p:embed/>
                </p:oleObj>
              </mc:Choice>
              <mc:Fallback>
                <p:oleObj name="Document" r:id="rId3" imgW="7301323" imgH="3099087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0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iterative function that loops infinitely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69434"/>
              </p:ext>
            </p:extLst>
          </p:nvPr>
        </p:nvGraphicFramePr>
        <p:xfrm>
          <a:off x="914400" y="1066800"/>
          <a:ext cx="7313612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13400" imgH="2790841" progId="Word.Document.12">
                  <p:embed/>
                </p:oleObj>
              </mc:Choice>
              <mc:Fallback>
                <p:oleObj name="Document" r:id="rId3" imgW="7313400" imgH="2790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79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recursive function that loops infinitely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24675"/>
              </p:ext>
            </p:extLst>
          </p:nvPr>
        </p:nvGraphicFramePr>
        <p:xfrm>
          <a:off x="914400" y="1066800"/>
          <a:ext cx="7313612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13400" imgH="3533074" progId="Word.Document.12">
                  <p:embed/>
                </p:oleObj>
              </mc:Choice>
              <mc:Fallback>
                <p:oleObj name="Document" r:id="rId4" imgW="7313400" imgH="3533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53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7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iterative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54736"/>
              </p:ext>
            </p:extLst>
          </p:nvPr>
        </p:nvGraphicFramePr>
        <p:xfrm>
          <a:off x="914400" y="1066800"/>
          <a:ext cx="7313400" cy="291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13400" imgH="2917485" progId="Word.Document.12">
                  <p:embed/>
                </p:oleObj>
              </mc:Choice>
              <mc:Fallback>
                <p:oleObj name="Document" r:id="rId4" imgW="7313400" imgH="2917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1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calls the </a:t>
            </a:r>
            <a:r>
              <a:rPr lang="en-US" dirty="0" err="1"/>
              <a:t>add_numbers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77264"/>
              </p:ext>
            </p:extLst>
          </p:nvPr>
        </p:nvGraphicFramePr>
        <p:xfrm>
          <a:off x="914400" y="1066800"/>
          <a:ext cx="7313612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13400" imgH="3763336" progId="Word.Document.12">
                  <p:embed/>
                </p:oleObj>
              </mc:Choice>
              <mc:Fallback>
                <p:oleObj name="Document" r:id="rId4" imgW="7313400" imgH="3763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calculate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91459"/>
              </p:ext>
            </p:extLst>
          </p:nvPr>
        </p:nvGraphicFramePr>
        <p:xfrm>
          <a:off x="914400" y="1066800"/>
          <a:ext cx="7313400" cy="280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13400" imgH="2807391" progId="Word.Document.12">
                  <p:embed/>
                </p:oleObj>
              </mc:Choice>
              <mc:Fallback>
                <p:oleObj name="Document" r:id="rId4" imgW="7313400" imgH="2807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807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recursive function that calculates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68118"/>
              </p:ext>
            </p:extLst>
          </p:nvPr>
        </p:nvGraphicFramePr>
        <p:xfrm>
          <a:off x="914400" y="1295400"/>
          <a:ext cx="7313612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13400" imgH="4251922" progId="Word.Document.12">
                  <p:embed/>
                </p:oleObj>
              </mc:Choice>
              <mc:Fallback>
                <p:oleObj name="Document" r:id="rId4" imgW="7313400" imgH="4251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iterative function that calculates the factorial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90617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9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401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Master slides_with_titles_logo</vt:lpstr>
      <vt:lpstr>Document</vt:lpstr>
      <vt:lpstr>Microsoft Word Document</vt:lpstr>
      <vt:lpstr>Chapter 13</vt:lpstr>
      <vt:lpstr>Objectives</vt:lpstr>
      <vt:lpstr>An iterative function that loops infinitely</vt:lpstr>
      <vt:lpstr>A recursive function that loops infinitely</vt:lpstr>
      <vt:lpstr>An iterative function</vt:lpstr>
      <vt:lpstr>Code that calls the add_numbers() function</vt:lpstr>
      <vt:lpstr>How to calculate the factorial of a number</vt:lpstr>
      <vt:lpstr>A recursive function that calculates the factorial of a number</vt:lpstr>
      <vt:lpstr>An iterative function that calculates the factorial of a number</vt:lpstr>
      <vt:lpstr>The Fibonacci series</vt:lpstr>
      <vt:lpstr>The tree of function calls  that calculate the 5th number in the series</vt:lpstr>
      <vt:lpstr>An iterative function  that computes a Fibonacci sequence</vt:lpstr>
      <vt:lpstr>How to solve the Towers of Hanoi puzzle  with 3 disks</vt:lpstr>
      <vt:lpstr>The rules</vt:lpstr>
      <vt:lpstr>A recursive algorithm for solving the puzzle</vt:lpstr>
      <vt:lpstr>The user interface</vt:lpstr>
      <vt:lpstr>The code</vt:lpstr>
      <vt:lpstr>The pattern for 4 disks (15 moves)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2016-10-24T17:55:21Z</dcterms:created>
  <dcterms:modified xsi:type="dcterms:W3CDTF">2016-12-28T22:54:54Z</dcterms:modified>
</cp:coreProperties>
</file>