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50"/>
  </p:notesMasterIdLst>
  <p:handoutMasterIdLst>
    <p:handoutMasterId r:id="rId51"/>
  </p:handoutMasterIdLst>
  <p:sldIdLst>
    <p:sldId id="323" r:id="rId2"/>
    <p:sldId id="324" r:id="rId3"/>
    <p:sldId id="370" r:id="rId4"/>
    <p:sldId id="325" r:id="rId5"/>
    <p:sldId id="326" r:id="rId6"/>
    <p:sldId id="327" r:id="rId7"/>
    <p:sldId id="328" r:id="rId8"/>
    <p:sldId id="329" r:id="rId9"/>
    <p:sldId id="330" r:id="rId10"/>
    <p:sldId id="331" r:id="rId11"/>
    <p:sldId id="332" r:id="rId12"/>
    <p:sldId id="333" r:id="rId13"/>
    <p:sldId id="334" r:id="rId14"/>
    <p:sldId id="335" r:id="rId15"/>
    <p:sldId id="336" r:id="rId16"/>
    <p:sldId id="337" r:id="rId17"/>
    <p:sldId id="338" r:id="rId18"/>
    <p:sldId id="339" r:id="rId19"/>
    <p:sldId id="340" r:id="rId20"/>
    <p:sldId id="341" r:id="rId21"/>
    <p:sldId id="342" r:id="rId22"/>
    <p:sldId id="343" r:id="rId23"/>
    <p:sldId id="344" r:id="rId24"/>
    <p:sldId id="345" r:id="rId25"/>
    <p:sldId id="346" r:id="rId26"/>
    <p:sldId id="347" r:id="rId27"/>
    <p:sldId id="348" r:id="rId28"/>
    <p:sldId id="349" r:id="rId29"/>
    <p:sldId id="350" r:id="rId30"/>
    <p:sldId id="351" r:id="rId31"/>
    <p:sldId id="352" r:id="rId32"/>
    <p:sldId id="353" r:id="rId33"/>
    <p:sldId id="354" r:id="rId34"/>
    <p:sldId id="355" r:id="rId35"/>
    <p:sldId id="356" r:id="rId36"/>
    <p:sldId id="357" r:id="rId37"/>
    <p:sldId id="358" r:id="rId38"/>
    <p:sldId id="359" r:id="rId39"/>
    <p:sldId id="360" r:id="rId40"/>
    <p:sldId id="361" r:id="rId41"/>
    <p:sldId id="362" r:id="rId42"/>
    <p:sldId id="363" r:id="rId43"/>
    <p:sldId id="364" r:id="rId44"/>
    <p:sldId id="365" r:id="rId45"/>
    <p:sldId id="366" r:id="rId46"/>
    <p:sldId id="367" r:id="rId47"/>
    <p:sldId id="368" r:id="rId48"/>
    <p:sldId id="369" r:id="rId49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15" autoAdjust="0"/>
    <p:restoredTop sz="86452" autoAdjust="0"/>
  </p:normalViewPr>
  <p:slideViewPr>
    <p:cSldViewPr>
      <p:cViewPr varScale="1">
        <p:scale>
          <a:sx n="86" d="100"/>
          <a:sy n="86" d="100"/>
        </p:scale>
        <p:origin x="-90" y="-2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12/28/2016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C5A2EE-74B4-4329-B2EC-6DFE0575EDC9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921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 smtClean="0"/>
              <a:t>Chapter number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 smtClean="0">
              <a:latin typeface="Times New Roman"/>
            </a:endParaRPr>
          </a:p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38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 smtClean="0"/>
          </a:p>
          <a:p>
            <a:pPr algn="r">
              <a:defRPr/>
            </a:pPr>
            <a:r>
              <a:rPr lang="en-US" sz="900" dirty="0" smtClean="0">
                <a:solidFill>
                  <a:schemeClr val="bg1"/>
                </a:solidFill>
                <a:latin typeface="Arial Narrow" pitchFamily="34" charset="0"/>
              </a:rPr>
              <a:t>C17,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700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 smtClean="0">
              <a:latin typeface="Times New Roman"/>
            </a:endParaRPr>
          </a:p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</p:sldLayoutIdLst>
  <p:hf sldNum="0"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package" Target="../embeddings/Microsoft_Word_Document1.docx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1.emf"/><Relationship Id="rId4" Type="http://schemas.openxmlformats.org/officeDocument/2006/relationships/package" Target="../embeddings/Microsoft_Word_Document10.docx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2.emf"/><Relationship Id="rId4" Type="http://schemas.openxmlformats.org/officeDocument/2006/relationships/package" Target="../embeddings/Microsoft_Word_Document11.docx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3.emf"/><Relationship Id="rId4" Type="http://schemas.openxmlformats.org/officeDocument/2006/relationships/package" Target="../embeddings/Microsoft_Word_Document12.docx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4.emf"/><Relationship Id="rId4" Type="http://schemas.openxmlformats.org/officeDocument/2006/relationships/package" Target="../embeddings/Microsoft_Word_Document13.docx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15.emf"/><Relationship Id="rId4" Type="http://schemas.openxmlformats.org/officeDocument/2006/relationships/package" Target="../embeddings/Microsoft_Word_Document14.docx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16.emf"/><Relationship Id="rId4" Type="http://schemas.openxmlformats.org/officeDocument/2006/relationships/package" Target="../embeddings/Microsoft_Word_Document15.docx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17.emf"/><Relationship Id="rId4" Type="http://schemas.openxmlformats.org/officeDocument/2006/relationships/package" Target="../embeddings/Microsoft_Word_Document16.docx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19.emf"/><Relationship Id="rId4" Type="http://schemas.openxmlformats.org/officeDocument/2006/relationships/package" Target="../embeddings/Microsoft_Word_Document17.docx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21.emf"/><Relationship Id="rId4" Type="http://schemas.openxmlformats.org/officeDocument/2006/relationships/package" Target="../embeddings/Microsoft_Word_Document18.docx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22.emf"/><Relationship Id="rId4" Type="http://schemas.openxmlformats.org/officeDocument/2006/relationships/package" Target="../embeddings/Microsoft_Word_Document19.docx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23.emf"/><Relationship Id="rId4" Type="http://schemas.openxmlformats.org/officeDocument/2006/relationships/package" Target="../embeddings/Microsoft_Word_Document20.docx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24.emf"/><Relationship Id="rId4" Type="http://schemas.openxmlformats.org/officeDocument/2006/relationships/package" Target="../embeddings/Microsoft_Word_Document21.docx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25.emf"/><Relationship Id="rId4" Type="http://schemas.openxmlformats.org/officeDocument/2006/relationships/package" Target="../embeddings/Microsoft_Word_Document22.docx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26.emf"/><Relationship Id="rId4" Type="http://schemas.openxmlformats.org/officeDocument/2006/relationships/package" Target="../embeddings/Microsoft_Word_Document23.docx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27.emf"/><Relationship Id="rId4" Type="http://schemas.openxmlformats.org/officeDocument/2006/relationships/package" Target="../embeddings/Microsoft_Word_Document24.docx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28.emf"/><Relationship Id="rId4" Type="http://schemas.openxmlformats.org/officeDocument/2006/relationships/package" Target="../embeddings/Microsoft_Word_Document25.docx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5" Type="http://schemas.openxmlformats.org/officeDocument/2006/relationships/image" Target="../media/image29.emf"/><Relationship Id="rId4" Type="http://schemas.openxmlformats.org/officeDocument/2006/relationships/package" Target="../embeddings/Microsoft_Word_Document26.docx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5" Type="http://schemas.openxmlformats.org/officeDocument/2006/relationships/image" Target="../media/image30.emf"/><Relationship Id="rId4" Type="http://schemas.openxmlformats.org/officeDocument/2006/relationships/package" Target="../embeddings/Microsoft_Word_Document27.docx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package" Target="../embeddings/Microsoft_Word_Document3.docx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5" Type="http://schemas.openxmlformats.org/officeDocument/2006/relationships/image" Target="../media/image31.emf"/><Relationship Id="rId4" Type="http://schemas.openxmlformats.org/officeDocument/2006/relationships/package" Target="../embeddings/Microsoft_Word_Document28.docx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5" Type="http://schemas.openxmlformats.org/officeDocument/2006/relationships/image" Target="../media/image32.emf"/><Relationship Id="rId4" Type="http://schemas.openxmlformats.org/officeDocument/2006/relationships/package" Target="../embeddings/Microsoft_Word_Document29.docx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5" Type="http://schemas.openxmlformats.org/officeDocument/2006/relationships/image" Target="../media/image33.emf"/><Relationship Id="rId4" Type="http://schemas.openxmlformats.org/officeDocument/2006/relationships/package" Target="../embeddings/Microsoft_Word_Document30.docx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5" Type="http://schemas.openxmlformats.org/officeDocument/2006/relationships/image" Target="../media/image34.emf"/><Relationship Id="rId4" Type="http://schemas.openxmlformats.org/officeDocument/2006/relationships/package" Target="../embeddings/Microsoft_Word_Document31.docx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5" Type="http://schemas.openxmlformats.org/officeDocument/2006/relationships/image" Target="../media/image35.emf"/><Relationship Id="rId4" Type="http://schemas.openxmlformats.org/officeDocument/2006/relationships/package" Target="../embeddings/Microsoft_Word_Document32.docx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5" Type="http://schemas.openxmlformats.org/officeDocument/2006/relationships/image" Target="../media/image36.emf"/><Relationship Id="rId4" Type="http://schemas.openxmlformats.org/officeDocument/2006/relationships/package" Target="../embeddings/Microsoft_Word_Document33.docx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5" Type="http://schemas.openxmlformats.org/officeDocument/2006/relationships/image" Target="../media/image37.emf"/><Relationship Id="rId4" Type="http://schemas.openxmlformats.org/officeDocument/2006/relationships/package" Target="../embeddings/Microsoft_Word_Document34.docx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5" Type="http://schemas.openxmlformats.org/officeDocument/2006/relationships/image" Target="../media/image38.emf"/><Relationship Id="rId4" Type="http://schemas.openxmlformats.org/officeDocument/2006/relationships/package" Target="../embeddings/Microsoft_Word_Document35.docx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5" Type="http://schemas.openxmlformats.org/officeDocument/2006/relationships/image" Target="../media/image39.emf"/><Relationship Id="rId4" Type="http://schemas.openxmlformats.org/officeDocument/2006/relationships/package" Target="../embeddings/Microsoft_Word_Document36.docx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5" Type="http://schemas.openxmlformats.org/officeDocument/2006/relationships/image" Target="../media/image40.emf"/><Relationship Id="rId4" Type="http://schemas.openxmlformats.org/officeDocument/2006/relationships/package" Target="../embeddings/Microsoft_Word_Document37.docx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5.emf"/><Relationship Id="rId4" Type="http://schemas.openxmlformats.org/officeDocument/2006/relationships/package" Target="../embeddings/Microsoft_Word_Document4.docx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5" Type="http://schemas.openxmlformats.org/officeDocument/2006/relationships/image" Target="../media/image41.emf"/><Relationship Id="rId4" Type="http://schemas.openxmlformats.org/officeDocument/2006/relationships/package" Target="../embeddings/Microsoft_Word_Document38.docx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5" Type="http://schemas.openxmlformats.org/officeDocument/2006/relationships/image" Target="../media/image42.emf"/><Relationship Id="rId4" Type="http://schemas.openxmlformats.org/officeDocument/2006/relationships/package" Target="../embeddings/Microsoft_Word_Document39.docx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5" Type="http://schemas.openxmlformats.org/officeDocument/2006/relationships/image" Target="../media/image43.emf"/><Relationship Id="rId4" Type="http://schemas.openxmlformats.org/officeDocument/2006/relationships/package" Target="../embeddings/Microsoft_Word_Document40.docx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1.vml"/><Relationship Id="rId5" Type="http://schemas.openxmlformats.org/officeDocument/2006/relationships/image" Target="../media/image44.emf"/><Relationship Id="rId4" Type="http://schemas.openxmlformats.org/officeDocument/2006/relationships/package" Target="../embeddings/Microsoft_Word_Document41.docx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2.vml"/><Relationship Id="rId5" Type="http://schemas.openxmlformats.org/officeDocument/2006/relationships/image" Target="../media/image45.emf"/><Relationship Id="rId4" Type="http://schemas.openxmlformats.org/officeDocument/2006/relationships/package" Target="../embeddings/Microsoft_Word_Document42.docx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3.vml"/><Relationship Id="rId5" Type="http://schemas.openxmlformats.org/officeDocument/2006/relationships/image" Target="../media/image46.emf"/><Relationship Id="rId4" Type="http://schemas.openxmlformats.org/officeDocument/2006/relationships/package" Target="../embeddings/Microsoft_Word_Document43.docx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4.vml"/><Relationship Id="rId5" Type="http://schemas.openxmlformats.org/officeDocument/2006/relationships/image" Target="../media/image47.emf"/><Relationship Id="rId4" Type="http://schemas.openxmlformats.org/officeDocument/2006/relationships/package" Target="../embeddings/Microsoft_Word_Document44.docx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5.vml"/><Relationship Id="rId5" Type="http://schemas.openxmlformats.org/officeDocument/2006/relationships/image" Target="../media/image48.emf"/><Relationship Id="rId4" Type="http://schemas.openxmlformats.org/officeDocument/2006/relationships/package" Target="../embeddings/Microsoft_Word_Document45.docx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6.vml"/><Relationship Id="rId5" Type="http://schemas.openxmlformats.org/officeDocument/2006/relationships/image" Target="../media/image49.emf"/><Relationship Id="rId4" Type="http://schemas.openxmlformats.org/officeDocument/2006/relationships/package" Target="../embeddings/Microsoft_Word_Document46.docx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7.emf"/><Relationship Id="rId4" Type="http://schemas.openxmlformats.org/officeDocument/2006/relationships/package" Target="../embeddings/Microsoft_Word_Document6.docx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8.emf"/><Relationship Id="rId4" Type="http://schemas.openxmlformats.org/officeDocument/2006/relationships/package" Target="../embeddings/Microsoft_Word_Document7.docx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9.emf"/><Relationship Id="rId4" Type="http://schemas.openxmlformats.org/officeDocument/2006/relationships/package" Target="../embeddings/Microsoft_Word_Document8.docx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0.emf"/><Relationship Id="rId4" Type="http://schemas.openxmlformats.org/officeDocument/2006/relationships/package" Target="../embeddings/Microsoft_Word_Document9.doc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17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779054"/>
              </p:ext>
            </p:extLst>
          </p:nvPr>
        </p:nvGraphicFramePr>
        <p:xfrm>
          <a:off x="914400" y="1600200"/>
          <a:ext cx="7313400" cy="17820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Document" r:id="rId4" imgW="7313400" imgH="1782008" progId="Word.Document.12">
                  <p:embed/>
                </p:oleObj>
              </mc:Choice>
              <mc:Fallback>
                <p:oleObj name="Document" r:id="rId4" imgW="7313400" imgH="178200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600200"/>
                        <a:ext cx="7313400" cy="17820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495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Common SQLite data types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3901199"/>
              </p:ext>
            </p:extLst>
          </p:nvPr>
        </p:nvGraphicFramePr>
        <p:xfrm>
          <a:off x="914400" y="1143000"/>
          <a:ext cx="7313400" cy="14549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Document" r:id="rId4" imgW="7313400" imgH="1454965" progId="Word.Document.12">
                  <p:embed/>
                </p:oleObj>
              </mc:Choice>
              <mc:Fallback>
                <p:oleObj name="Document" r:id="rId4" imgW="7313400" imgH="145496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400" cy="14549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6206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The syntax for a SELECT statement </a:t>
            </a:r>
            <a:br>
              <a:rPr lang="en-US" dirty="0"/>
            </a:br>
            <a:r>
              <a:rPr lang="en-US" dirty="0"/>
              <a:t>that gets all columns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2233509"/>
              </p:ext>
            </p:extLst>
          </p:nvPr>
        </p:nvGraphicFramePr>
        <p:xfrm>
          <a:off x="914400" y="1295400"/>
          <a:ext cx="7302500" cy="322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Document" r:id="rId4" imgW="7313400" imgH="3233375" progId="Word.Document.12">
                  <p:embed/>
                </p:oleObj>
              </mc:Choice>
              <mc:Fallback>
                <p:oleObj name="Document" r:id="rId4" imgW="7313400" imgH="323337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302500" cy="3224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5814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The syntax for a SELECT statement </a:t>
            </a:r>
            <a:br>
              <a:rPr lang="en-US" dirty="0"/>
            </a:br>
            <a:r>
              <a:rPr lang="en-US" dirty="0"/>
              <a:t>that gets selected columns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5792583"/>
              </p:ext>
            </p:extLst>
          </p:nvPr>
        </p:nvGraphicFramePr>
        <p:xfrm>
          <a:off x="914400" y="1295400"/>
          <a:ext cx="7302500" cy="3905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" name="Document" r:id="rId4" imgW="7313400" imgH="3909048" progId="Word.Document.12">
                  <p:embed/>
                </p:oleObj>
              </mc:Choice>
              <mc:Fallback>
                <p:oleObj name="Document" r:id="rId4" imgW="7313400" imgH="390904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302500" cy="3905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5653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The syntax for a SELECT statement </a:t>
            </a:r>
            <a:br>
              <a:rPr lang="en-US" dirty="0"/>
            </a:br>
            <a:r>
              <a:rPr lang="en-US" dirty="0"/>
              <a:t>that joins two tables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53361"/>
              </p:ext>
            </p:extLst>
          </p:nvPr>
        </p:nvGraphicFramePr>
        <p:xfrm>
          <a:off x="914400" y="1295400"/>
          <a:ext cx="7466012" cy="379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" name="Document" r:id="rId4" imgW="7456285" imgH="3809388" progId="Word.Document.12">
                  <p:embed/>
                </p:oleObj>
              </mc:Choice>
              <mc:Fallback>
                <p:oleObj name="Document" r:id="rId4" imgW="7456285" imgH="380938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466012" cy="3797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1813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syntax for the INSERT statement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0888940"/>
              </p:ext>
            </p:extLst>
          </p:nvPr>
        </p:nvGraphicFramePr>
        <p:xfrm>
          <a:off x="914400" y="1066800"/>
          <a:ext cx="7313400" cy="23447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" name="Document" r:id="rId4" imgW="7313400" imgH="2344709" progId="Word.Document.12">
                  <p:embed/>
                </p:oleObj>
              </mc:Choice>
              <mc:Fallback>
                <p:oleObj name="Document" r:id="rId4" imgW="7313400" imgH="234470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3400" cy="23447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6894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syntax for the UPDATE statement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3294635"/>
              </p:ext>
            </p:extLst>
          </p:nvPr>
        </p:nvGraphicFramePr>
        <p:xfrm>
          <a:off x="914400" y="1066800"/>
          <a:ext cx="7313400" cy="18625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7" name="Document" r:id="rId4" imgW="7313400" imgH="1862599" progId="Word.Document.12">
                  <p:embed/>
                </p:oleObj>
              </mc:Choice>
              <mc:Fallback>
                <p:oleObj name="Document" r:id="rId4" imgW="7313400" imgH="186259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3400" cy="18625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8716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syntax for the DELETE statement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6399134"/>
              </p:ext>
            </p:extLst>
          </p:nvPr>
        </p:nvGraphicFramePr>
        <p:xfrm>
          <a:off x="914400" y="1066800"/>
          <a:ext cx="7313400" cy="23447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0" name="Document" r:id="rId4" imgW="7313400" imgH="2344709" progId="Word.Document.12">
                  <p:embed/>
                </p:oleObj>
              </mc:Choice>
              <mc:Fallback>
                <p:oleObj name="Document" r:id="rId4" imgW="7313400" imgH="234470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3400" cy="23447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1496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SQLite Manager’s Browse &amp; Search tab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pic>
        <p:nvPicPr>
          <p:cNvPr id="5" name="Picture 4" descr="17-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143000"/>
            <a:ext cx="7248862" cy="47244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5281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How to connect to a SQLite database </a:t>
            </a:r>
            <a:br>
              <a:rPr lang="en-US" dirty="0"/>
            </a:br>
            <a:r>
              <a:rPr lang="en-US" dirty="0"/>
              <a:t>and view a table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8746940"/>
              </p:ext>
            </p:extLst>
          </p:nvPr>
        </p:nvGraphicFramePr>
        <p:xfrm>
          <a:off x="914400" y="1295400"/>
          <a:ext cx="7313400" cy="24242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4" name="Document" r:id="rId4" imgW="7313400" imgH="2424221" progId="Word.Document.12">
                  <p:embed/>
                </p:oleObj>
              </mc:Choice>
              <mc:Fallback>
                <p:oleObj name="Document" r:id="rId4" imgW="7313400" imgH="242422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313400" cy="24242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15442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Execute SQL tab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pic>
        <p:nvPicPr>
          <p:cNvPr id="5" name="Picture 4" descr="17-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143000"/>
            <a:ext cx="7315200" cy="475942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40903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1501779"/>
              </p:ext>
            </p:extLst>
          </p:nvPr>
        </p:nvGraphicFramePr>
        <p:xfrm>
          <a:off x="914400" y="1066800"/>
          <a:ext cx="7301323" cy="45919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3" name="Document" r:id="rId3" imgW="7301323" imgH="4591921" progId="Word.Document.12">
                  <p:embed/>
                </p:oleObj>
              </mc:Choice>
              <mc:Fallback>
                <p:oleObj name="Document" r:id="rId3" imgW="7301323" imgH="4591921" progId="Word.Document.1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066800"/>
                        <a:ext cx="7301323" cy="45919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364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import the SQLite module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8666959"/>
              </p:ext>
            </p:extLst>
          </p:nvPr>
        </p:nvGraphicFramePr>
        <p:xfrm>
          <a:off x="914400" y="1066800"/>
          <a:ext cx="7313612" cy="403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8" name="Document" r:id="rId4" imgW="7313400" imgH="4029935" progId="Word.Document.12">
                  <p:embed/>
                </p:oleObj>
              </mc:Choice>
              <mc:Fallback>
                <p:oleObj name="Document" r:id="rId4" imgW="7313400" imgH="402993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3612" cy="4032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2554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close a connection object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614280"/>
              </p:ext>
            </p:extLst>
          </p:nvPr>
        </p:nvGraphicFramePr>
        <p:xfrm>
          <a:off x="914400" y="1143000"/>
          <a:ext cx="7313612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2" name="Document" r:id="rId4" imgW="7313400" imgH="437857" progId="Word.Document.12">
                  <p:embed/>
                </p:oleObj>
              </mc:Choice>
              <mc:Fallback>
                <p:oleObj name="Document" r:id="rId4" imgW="7313400" imgH="43785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612" cy="438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3715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cursor() method of the connection object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2164689"/>
              </p:ext>
            </p:extLst>
          </p:nvPr>
        </p:nvGraphicFramePr>
        <p:xfrm>
          <a:off x="914400" y="1066800"/>
          <a:ext cx="7313400" cy="1268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6" name="Document" r:id="rId4" imgW="7313400" imgH="1268237" progId="Word.Document.12">
                  <p:embed/>
                </p:oleObj>
              </mc:Choice>
              <mc:Fallback>
                <p:oleObj name="Document" r:id="rId4" imgW="7313400" imgH="126823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3400" cy="1268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503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get a cursor from the connection object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3832662"/>
              </p:ext>
            </p:extLst>
          </p:nvPr>
        </p:nvGraphicFramePr>
        <p:xfrm>
          <a:off x="914400" y="1066800"/>
          <a:ext cx="7313400" cy="28854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0" name="Document" r:id="rId4" imgW="7313400" imgH="2885464" progId="Word.Document.12">
                  <p:embed/>
                </p:oleObj>
              </mc:Choice>
              <mc:Fallback>
                <p:oleObj name="Document" r:id="rId4" imgW="7313400" imgH="288546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3400" cy="28854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89886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automatically close the cursor object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0310194"/>
              </p:ext>
            </p:extLst>
          </p:nvPr>
        </p:nvGraphicFramePr>
        <p:xfrm>
          <a:off x="914400" y="1066800"/>
          <a:ext cx="7313400" cy="28271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4" name="Document" r:id="rId4" imgW="7313400" imgH="2827179" progId="Word.Document.12">
                  <p:embed/>
                </p:oleObj>
              </mc:Choice>
              <mc:Fallback>
                <p:oleObj name="Document" r:id="rId4" imgW="7313400" imgH="282717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3400" cy="28271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8146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fetchone</a:t>
            </a:r>
            <a:r>
              <a:rPr lang="en-US" dirty="0"/>
              <a:t>() and </a:t>
            </a:r>
            <a:r>
              <a:rPr lang="en-US" dirty="0" err="1"/>
              <a:t>fetchall</a:t>
            </a:r>
            <a:r>
              <a:rPr lang="en-US" dirty="0"/>
              <a:t>() methods </a:t>
            </a:r>
            <a:br>
              <a:rPr lang="en-US" dirty="0"/>
            </a:br>
            <a:r>
              <a:rPr lang="en-US" dirty="0"/>
              <a:t>of the cursor object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7824527"/>
              </p:ext>
            </p:extLst>
          </p:nvPr>
        </p:nvGraphicFramePr>
        <p:xfrm>
          <a:off x="914400" y="1253855"/>
          <a:ext cx="7313400" cy="955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8" name="Document" r:id="rId4" imgW="7313400" imgH="955945" progId="Word.Document.12">
                  <p:embed/>
                </p:oleObj>
              </mc:Choice>
              <mc:Fallback>
                <p:oleObj name="Document" r:id="rId4" imgW="7313400" imgH="95594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53855"/>
                        <a:ext cx="7313400" cy="9559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17856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use the </a:t>
            </a:r>
            <a:r>
              <a:rPr lang="en-US" dirty="0" err="1"/>
              <a:t>fetchone</a:t>
            </a:r>
            <a:r>
              <a:rPr lang="en-US" dirty="0"/>
              <a:t>() method to get a row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2590960"/>
              </p:ext>
            </p:extLst>
          </p:nvPr>
        </p:nvGraphicFramePr>
        <p:xfrm>
          <a:off x="914400" y="1143000"/>
          <a:ext cx="7313400" cy="11502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2" name="Document" r:id="rId4" imgW="7313400" imgH="1150228" progId="Word.Document.12">
                  <p:embed/>
                </p:oleObj>
              </mc:Choice>
              <mc:Fallback>
                <p:oleObj name="Document" r:id="rId4" imgW="7313400" imgH="115022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400" cy="11502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9059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access columns by index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0630891"/>
              </p:ext>
            </p:extLst>
          </p:nvPr>
        </p:nvGraphicFramePr>
        <p:xfrm>
          <a:off x="914400" y="1066800"/>
          <a:ext cx="7313400" cy="3115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6" name="Document" r:id="rId4" imgW="7313400" imgH="3115725" progId="Word.Document.12">
                  <p:embed/>
                </p:oleObj>
              </mc:Choice>
              <mc:Fallback>
                <p:oleObj name="Document" r:id="rId4" imgW="7313400" imgH="311572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3400" cy="3115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6922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use the </a:t>
            </a:r>
            <a:r>
              <a:rPr lang="en-US" dirty="0" err="1"/>
              <a:t>fetchall</a:t>
            </a:r>
            <a:r>
              <a:rPr lang="en-US" dirty="0"/>
              <a:t>() method to get all rows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1016836"/>
              </p:ext>
            </p:extLst>
          </p:nvPr>
        </p:nvGraphicFramePr>
        <p:xfrm>
          <a:off x="914400" y="1066800"/>
          <a:ext cx="7313612" cy="363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0" name="Document" r:id="rId4" imgW="7313400" imgH="3636332" progId="Word.Document.12">
                  <p:embed/>
                </p:oleObj>
              </mc:Choice>
              <mc:Fallback>
                <p:oleObj name="Document" r:id="rId4" imgW="7313400" imgH="363633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3612" cy="3638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0313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commit() method of the connection object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137951"/>
              </p:ext>
            </p:extLst>
          </p:nvPr>
        </p:nvGraphicFramePr>
        <p:xfrm>
          <a:off x="914400" y="1066800"/>
          <a:ext cx="7313612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4" name="Document" r:id="rId4" imgW="7313400" imgH="363741" progId="Word.Document.12">
                  <p:embed/>
                </p:oleObj>
              </mc:Choice>
              <mc:Fallback>
                <p:oleObj name="Document" r:id="rId4" imgW="7313400" imgH="36374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3612" cy="363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8878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 (cont.)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6256591"/>
              </p:ext>
            </p:extLst>
          </p:nvPr>
        </p:nvGraphicFramePr>
        <p:xfrm>
          <a:off x="914400" y="1219200"/>
          <a:ext cx="7301323" cy="45933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06" name="Document" r:id="rId4" imgW="7301323" imgH="4593361" progId="Word.Document.12">
                  <p:embed/>
                </p:oleObj>
              </mc:Choice>
              <mc:Fallback>
                <p:oleObj name="Document" r:id="rId4" imgW="7301323" imgH="4593361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219200"/>
                        <a:ext cx="7301323" cy="45933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6890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execute an INSERT statement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2808955"/>
              </p:ext>
            </p:extLst>
          </p:nvPr>
        </p:nvGraphicFramePr>
        <p:xfrm>
          <a:off x="914400" y="1066800"/>
          <a:ext cx="7313400" cy="2760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8" name="Document" r:id="rId4" imgW="7313400" imgH="2760619" progId="Word.Document.12">
                  <p:embed/>
                </p:oleObj>
              </mc:Choice>
              <mc:Fallback>
                <p:oleObj name="Document" r:id="rId4" imgW="7313400" imgH="276061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3400" cy="2760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98147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execute an UPDATE statement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7110954"/>
              </p:ext>
            </p:extLst>
          </p:nvPr>
        </p:nvGraphicFramePr>
        <p:xfrm>
          <a:off x="914400" y="1143000"/>
          <a:ext cx="7313400" cy="20705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2" name="Document" r:id="rId4" imgW="7313400" imgH="2070554" progId="Word.Document.12">
                  <p:embed/>
                </p:oleObj>
              </mc:Choice>
              <mc:Fallback>
                <p:oleObj name="Document" r:id="rId4" imgW="7313400" imgH="207055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400" cy="20705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05125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execute a DELETE statement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7551673"/>
              </p:ext>
            </p:extLst>
          </p:nvPr>
        </p:nvGraphicFramePr>
        <p:xfrm>
          <a:off x="914400" y="1066800"/>
          <a:ext cx="7313400" cy="16103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6" name="Document" r:id="rId4" imgW="7313400" imgH="1610391" progId="Word.Document.12">
                  <p:embed/>
                </p:oleObj>
              </mc:Choice>
              <mc:Fallback>
                <p:oleObj name="Document" r:id="rId4" imgW="7313400" imgH="161039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3400" cy="16103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3011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Code that tests the database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2761601"/>
              </p:ext>
            </p:extLst>
          </p:nvPr>
        </p:nvGraphicFramePr>
        <p:xfrm>
          <a:off x="914400" y="1066800"/>
          <a:ext cx="7313400" cy="41407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1" name="Document" r:id="rId4" imgW="7313400" imgH="4140749" progId="Word.Document.12">
                  <p:embed/>
                </p:oleObj>
              </mc:Choice>
              <mc:Fallback>
                <p:oleObj name="Document" r:id="rId4" imgW="7313400" imgH="414074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3400" cy="41407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3350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Code that tests the database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0113641"/>
              </p:ext>
            </p:extLst>
          </p:nvPr>
        </p:nvGraphicFramePr>
        <p:xfrm>
          <a:off x="914400" y="1114088"/>
          <a:ext cx="7313400" cy="4600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4" name="Document" r:id="rId4" imgW="7313400" imgH="4600912" progId="Word.Document.12">
                  <p:embed/>
                </p:oleObj>
              </mc:Choice>
              <mc:Fallback>
                <p:oleObj name="Document" r:id="rId4" imgW="7313400" imgH="460091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14088"/>
                        <a:ext cx="7313400" cy="4600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45890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Code that tests the database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0369888"/>
              </p:ext>
            </p:extLst>
          </p:nvPr>
        </p:nvGraphicFramePr>
        <p:xfrm>
          <a:off x="914400" y="1066800"/>
          <a:ext cx="7313612" cy="3665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8" name="Document" r:id="rId4" imgW="7313400" imgH="3663316" progId="Word.Document.12">
                  <p:embed/>
                </p:oleObj>
              </mc:Choice>
              <mc:Fallback>
                <p:oleObj name="Document" r:id="rId4" imgW="7313400" imgH="366331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3612" cy="3665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7510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user interface for the Movie List program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4703951"/>
              </p:ext>
            </p:extLst>
          </p:nvPr>
        </p:nvGraphicFramePr>
        <p:xfrm>
          <a:off x="914400" y="1143000"/>
          <a:ext cx="7402512" cy="445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2" name="Document" r:id="rId4" imgW="7402299" imgH="4455199" progId="Word.Document.12">
                  <p:embed/>
                </p:oleObj>
              </mc:Choice>
              <mc:Fallback>
                <p:oleObj name="Document" r:id="rId4" imgW="7402299" imgH="445519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402512" cy="445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3639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user interface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6070843"/>
              </p:ext>
            </p:extLst>
          </p:nvPr>
        </p:nvGraphicFramePr>
        <p:xfrm>
          <a:off x="914400" y="1219200"/>
          <a:ext cx="7402512" cy="324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6" name="Document" r:id="rId4" imgW="7402299" imgH="3247766" progId="Word.Document.12">
                  <p:embed/>
                </p:oleObj>
              </mc:Choice>
              <mc:Fallback>
                <p:oleObj name="Document" r:id="rId4" imgW="7402299" imgH="324776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19200"/>
                        <a:ext cx="7402512" cy="3249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2844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objects module for the business tier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9410052"/>
              </p:ext>
            </p:extLst>
          </p:nvPr>
        </p:nvGraphicFramePr>
        <p:xfrm>
          <a:off x="914400" y="1143000"/>
          <a:ext cx="7313612" cy="265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0" name="Document" r:id="rId4" imgW="7313400" imgH="2651245" progId="Word.Document.12">
                  <p:embed/>
                </p:oleObj>
              </mc:Choice>
              <mc:Fallback>
                <p:oleObj name="Document" r:id="rId4" imgW="7313400" imgH="265124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612" cy="2652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183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db</a:t>
            </a:r>
            <a:r>
              <a:rPr lang="en-US" dirty="0"/>
              <a:t> module for the database tier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3961998"/>
              </p:ext>
            </p:extLst>
          </p:nvPr>
        </p:nvGraphicFramePr>
        <p:xfrm>
          <a:off x="914400" y="1143000"/>
          <a:ext cx="7313612" cy="426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4" name="Document" r:id="rId4" imgW="7313400" imgH="4262715" progId="Word.Document.12">
                  <p:embed/>
                </p:oleObj>
              </mc:Choice>
              <mc:Fallback>
                <p:oleObj name="Document" r:id="rId4" imgW="7313400" imgH="426271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612" cy="4262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41584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Movie table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2281654"/>
              </p:ext>
            </p:extLst>
          </p:nvPr>
        </p:nvGraphicFramePr>
        <p:xfrm>
          <a:off x="1143000" y="1127125"/>
          <a:ext cx="7291388" cy="451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Document" r:id="rId4" imgW="7314120" imgH="4529675" progId="Word.Document.12">
                  <p:embed/>
                </p:oleObj>
              </mc:Choice>
              <mc:Fallback>
                <p:oleObj name="Document" r:id="rId4" imgW="7314120" imgH="452967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43000" y="1127125"/>
                        <a:ext cx="7291388" cy="4511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713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db</a:t>
            </a:r>
            <a:r>
              <a:rPr lang="en-US" dirty="0"/>
              <a:t> module for the database tier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9881719"/>
              </p:ext>
            </p:extLst>
          </p:nvPr>
        </p:nvGraphicFramePr>
        <p:xfrm>
          <a:off x="914400" y="1125538"/>
          <a:ext cx="7313612" cy="4665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8" name="Document" r:id="rId4" imgW="7313400" imgH="4662795" progId="Word.Document.12">
                  <p:embed/>
                </p:oleObj>
              </mc:Choice>
              <mc:Fallback>
                <p:oleObj name="Document" r:id="rId4" imgW="7313400" imgH="46627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25538"/>
                        <a:ext cx="7313612" cy="46656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37802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db</a:t>
            </a:r>
            <a:r>
              <a:rPr lang="en-US" dirty="0"/>
              <a:t> module for the database tier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8545729"/>
              </p:ext>
            </p:extLst>
          </p:nvPr>
        </p:nvGraphicFramePr>
        <p:xfrm>
          <a:off x="914400" y="1120775"/>
          <a:ext cx="7313612" cy="406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2" name="Document" r:id="rId4" imgW="7313400" imgH="4058358" progId="Word.Document.12">
                  <p:embed/>
                </p:oleObj>
              </mc:Choice>
              <mc:Fallback>
                <p:oleObj name="Document" r:id="rId4" imgW="7313400" imgH="405835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20775"/>
                        <a:ext cx="7313612" cy="4060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9042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db</a:t>
            </a:r>
            <a:r>
              <a:rPr lang="en-US" dirty="0"/>
              <a:t> module for the database tier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7977525"/>
              </p:ext>
            </p:extLst>
          </p:nvPr>
        </p:nvGraphicFramePr>
        <p:xfrm>
          <a:off x="914400" y="1066800"/>
          <a:ext cx="7313612" cy="406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6" name="Document" r:id="rId4" imgW="7313400" imgH="4058358" progId="Word.Document.12">
                  <p:embed/>
                </p:oleObj>
              </mc:Choice>
              <mc:Fallback>
                <p:oleObj name="Document" r:id="rId4" imgW="7313400" imgH="405835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3612" cy="4060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0618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db</a:t>
            </a:r>
            <a:r>
              <a:rPr lang="en-US" dirty="0"/>
              <a:t> module for the database tier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6969374"/>
              </p:ext>
            </p:extLst>
          </p:nvPr>
        </p:nvGraphicFramePr>
        <p:xfrm>
          <a:off x="914400" y="1066800"/>
          <a:ext cx="7313612" cy="265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0" name="Document" r:id="rId4" imgW="7313400" imgH="2651245" progId="Word.Document.12">
                  <p:embed/>
                </p:oleObj>
              </mc:Choice>
              <mc:Fallback>
                <p:oleObj name="Document" r:id="rId4" imgW="7313400" imgH="265124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3612" cy="2652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7711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ui</a:t>
            </a:r>
            <a:r>
              <a:rPr lang="en-US" dirty="0"/>
              <a:t> module for the presentation tier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9627209"/>
              </p:ext>
            </p:extLst>
          </p:nvPr>
        </p:nvGraphicFramePr>
        <p:xfrm>
          <a:off x="914400" y="1143000"/>
          <a:ext cx="7313612" cy="3659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4" name="Document" r:id="rId4" imgW="7313400" imgH="3656840" progId="Word.Document.12">
                  <p:embed/>
                </p:oleObj>
              </mc:Choice>
              <mc:Fallback>
                <p:oleObj name="Document" r:id="rId4" imgW="7313400" imgH="365684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612" cy="36591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5164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ui</a:t>
            </a:r>
            <a:r>
              <a:rPr lang="en-US" dirty="0"/>
              <a:t> module for the presentation tier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7873374"/>
              </p:ext>
            </p:extLst>
          </p:nvPr>
        </p:nvGraphicFramePr>
        <p:xfrm>
          <a:off x="914400" y="1143000"/>
          <a:ext cx="7313612" cy="386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7" name="Document" r:id="rId4" imgW="7313400" imgH="3858319" progId="Word.Document.12">
                  <p:embed/>
                </p:oleObj>
              </mc:Choice>
              <mc:Fallback>
                <p:oleObj name="Document" r:id="rId4" imgW="7313400" imgH="385831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612" cy="3860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9432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ui</a:t>
            </a:r>
            <a:r>
              <a:rPr lang="en-US" dirty="0"/>
              <a:t> module for the presentation tier (cont</a:t>
            </a:r>
            <a:r>
              <a:rPr lang="en-US" dirty="0" smtClean="0"/>
              <a:t>.)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3347981"/>
              </p:ext>
            </p:extLst>
          </p:nvPr>
        </p:nvGraphicFramePr>
        <p:xfrm>
          <a:off x="914400" y="1136650"/>
          <a:ext cx="7313612" cy="305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1" name="Document" r:id="rId4" imgW="7313400" imgH="3052403" progId="Word.Document.12">
                  <p:embed/>
                </p:oleObj>
              </mc:Choice>
              <mc:Fallback>
                <p:oleObj name="Document" r:id="rId4" imgW="7313400" imgH="305240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36650"/>
                        <a:ext cx="7313612" cy="305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7071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ui</a:t>
            </a:r>
            <a:r>
              <a:rPr lang="en-US" dirty="0"/>
              <a:t> module for the presentation tier (cont</a:t>
            </a:r>
            <a:r>
              <a:rPr lang="en-US" dirty="0" smtClean="0"/>
              <a:t>.)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5695245"/>
              </p:ext>
            </p:extLst>
          </p:nvPr>
        </p:nvGraphicFramePr>
        <p:xfrm>
          <a:off x="914400" y="1066800"/>
          <a:ext cx="7313612" cy="426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5" name="Document" r:id="rId4" imgW="7313400" imgH="4259837" progId="Word.Document.12">
                  <p:embed/>
                </p:oleObj>
              </mc:Choice>
              <mc:Fallback>
                <p:oleObj name="Document" r:id="rId4" imgW="7313400" imgH="425983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3612" cy="4262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189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ui</a:t>
            </a:r>
            <a:r>
              <a:rPr lang="en-US" dirty="0"/>
              <a:t> module for the presentation tier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8761516"/>
              </p:ext>
            </p:extLst>
          </p:nvPr>
        </p:nvGraphicFramePr>
        <p:xfrm>
          <a:off x="914400" y="1066800"/>
          <a:ext cx="7313612" cy="486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59" name="Document" r:id="rId4" imgW="7313400" imgH="4862834" progId="Word.Document.12">
                  <p:embed/>
                </p:oleObj>
              </mc:Choice>
              <mc:Fallback>
                <p:oleObj name="Document" r:id="rId4" imgW="7313400" imgH="486283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3612" cy="4865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0273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Concepts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6475918"/>
              </p:ext>
            </p:extLst>
          </p:nvPr>
        </p:nvGraphicFramePr>
        <p:xfrm>
          <a:off x="914400" y="1117600"/>
          <a:ext cx="7313612" cy="459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Document" r:id="rId3" imgW="7313400" imgH="4591557" progId="Word.Document.12">
                  <p:embed/>
                </p:oleObj>
              </mc:Choice>
              <mc:Fallback>
                <p:oleObj name="Document" r:id="rId3" imgW="7313400" imgH="459155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17600"/>
                        <a:ext cx="7313612" cy="459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9718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relationship between two tables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7332691"/>
              </p:ext>
            </p:extLst>
          </p:nvPr>
        </p:nvGraphicFramePr>
        <p:xfrm>
          <a:off x="1384300" y="1066800"/>
          <a:ext cx="7302500" cy="5300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Document" r:id="rId4" imgW="7313400" imgH="5308606" progId="Word.Document.12">
                  <p:embed/>
                </p:oleObj>
              </mc:Choice>
              <mc:Fallback>
                <p:oleObj name="Document" r:id="rId4" imgW="7313400" imgH="530860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84300" y="1066800"/>
                        <a:ext cx="7302500" cy="53006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45898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Concepts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3684195"/>
              </p:ext>
            </p:extLst>
          </p:nvPr>
        </p:nvGraphicFramePr>
        <p:xfrm>
          <a:off x="914400" y="1083009"/>
          <a:ext cx="7313400" cy="44033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Document" r:id="rId4" imgW="7313400" imgH="4403391" progId="Word.Document.12">
                  <p:embed/>
                </p:oleObj>
              </mc:Choice>
              <mc:Fallback>
                <p:oleObj name="Document" r:id="rId4" imgW="7313400" imgH="440339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83009"/>
                        <a:ext cx="7313400" cy="44033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5881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columns of the Category table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8788311"/>
              </p:ext>
            </p:extLst>
          </p:nvPr>
        </p:nvGraphicFramePr>
        <p:xfrm>
          <a:off x="914400" y="1143000"/>
          <a:ext cx="7389812" cy="1328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Document" r:id="rId4" imgW="7389702" imgH="1328321" progId="Word.Document.12">
                  <p:embed/>
                </p:oleObj>
              </mc:Choice>
              <mc:Fallback>
                <p:oleObj name="Document" r:id="rId4" imgW="7389702" imgH="132832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89812" cy="1328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4546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columns of the Movie table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9953199"/>
              </p:ext>
            </p:extLst>
          </p:nvPr>
        </p:nvGraphicFramePr>
        <p:xfrm>
          <a:off x="914400" y="1143000"/>
          <a:ext cx="7389812" cy="224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Document" r:id="rId4" imgW="7389702" imgH="2246848" progId="Word.Document.12">
                  <p:embed/>
                </p:oleObj>
              </mc:Choice>
              <mc:Fallback>
                <p:oleObj name="Document" r:id="rId4" imgW="7389702" imgH="224684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89812" cy="2246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36367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</TotalTime>
  <Words>944</Words>
  <Application>Microsoft Office PowerPoint</Application>
  <PresentationFormat>On-screen Show (4:3)</PresentationFormat>
  <Paragraphs>145</Paragraphs>
  <Slides>48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48</vt:i4>
      </vt:variant>
    </vt:vector>
  </HeadingPairs>
  <TitlesOfParts>
    <vt:vector size="51" baseType="lpstr">
      <vt:lpstr>Master slides_with_titles_logo</vt:lpstr>
      <vt:lpstr>Document</vt:lpstr>
      <vt:lpstr>Microsoft Word Document</vt:lpstr>
      <vt:lpstr>Chapter 17</vt:lpstr>
      <vt:lpstr>Objectives</vt:lpstr>
      <vt:lpstr>Objectives (cont.)</vt:lpstr>
      <vt:lpstr>The Movie table</vt:lpstr>
      <vt:lpstr>Concepts</vt:lpstr>
      <vt:lpstr>The relationship between two tables</vt:lpstr>
      <vt:lpstr>Concepts</vt:lpstr>
      <vt:lpstr>The columns of the Category table</vt:lpstr>
      <vt:lpstr>The columns of the Movie table</vt:lpstr>
      <vt:lpstr>Common SQLite data types</vt:lpstr>
      <vt:lpstr>The syntax for a SELECT statement  that gets all columns</vt:lpstr>
      <vt:lpstr>The syntax for a SELECT statement  that gets selected columns</vt:lpstr>
      <vt:lpstr>The syntax for a SELECT statement  that joins two tables</vt:lpstr>
      <vt:lpstr>The syntax for the INSERT statement</vt:lpstr>
      <vt:lpstr>The syntax for the UPDATE statement</vt:lpstr>
      <vt:lpstr>The syntax for the DELETE statement</vt:lpstr>
      <vt:lpstr>SQLite Manager’s Browse &amp; Search tab</vt:lpstr>
      <vt:lpstr>How to connect to a SQLite database  and view a table</vt:lpstr>
      <vt:lpstr>The Execute SQL tab</vt:lpstr>
      <vt:lpstr>How to import the SQLite module</vt:lpstr>
      <vt:lpstr>How to close a connection object</vt:lpstr>
      <vt:lpstr>The cursor() method of the connection object</vt:lpstr>
      <vt:lpstr>How to get a cursor from the connection object</vt:lpstr>
      <vt:lpstr>How to automatically close the cursor object</vt:lpstr>
      <vt:lpstr>The fetchone() and fetchall() methods  of the cursor object</vt:lpstr>
      <vt:lpstr>How to use the fetchone() method to get a row</vt:lpstr>
      <vt:lpstr>How to access columns by index</vt:lpstr>
      <vt:lpstr>How to use the fetchall() method to get all rows</vt:lpstr>
      <vt:lpstr>The commit() method of the connection object</vt:lpstr>
      <vt:lpstr>How to execute an INSERT statement</vt:lpstr>
      <vt:lpstr>How to execute an UPDATE statement</vt:lpstr>
      <vt:lpstr>How to execute a DELETE statement</vt:lpstr>
      <vt:lpstr>Code that tests the database</vt:lpstr>
      <vt:lpstr>Code that tests the database (cont.)</vt:lpstr>
      <vt:lpstr>Code that tests the database (cont.)</vt:lpstr>
      <vt:lpstr>The user interface for the Movie List program</vt:lpstr>
      <vt:lpstr>The user interface (cont.)</vt:lpstr>
      <vt:lpstr>The objects module for the business tier</vt:lpstr>
      <vt:lpstr>The db module for the database tier</vt:lpstr>
      <vt:lpstr>The db module for the database tier (cont.)</vt:lpstr>
      <vt:lpstr>The db module for the database tier (cont.)</vt:lpstr>
      <vt:lpstr>The db module for the database tier (cont.)</vt:lpstr>
      <vt:lpstr>The db module for the database tier (cont.)</vt:lpstr>
      <vt:lpstr>The ui module for the presentation tier</vt:lpstr>
      <vt:lpstr>The ui module for the presentation tier (cont.)</vt:lpstr>
      <vt:lpstr>The ui module for the presentation tier (cont.)</vt:lpstr>
      <vt:lpstr>The ui module for the presentation tier (cont.)</vt:lpstr>
      <vt:lpstr>The ui module for the presentation tier (cont.)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David</dc:creator>
  <cp:lastModifiedBy>Maria David</cp:lastModifiedBy>
  <cp:revision>13</cp:revision>
  <cp:lastPrinted>2016-01-14T23:03:16Z</cp:lastPrinted>
  <dcterms:created xsi:type="dcterms:W3CDTF">2016-10-24T17:55:21Z</dcterms:created>
  <dcterms:modified xsi:type="dcterms:W3CDTF">2016-12-28T23:07:02Z</dcterms:modified>
</cp:coreProperties>
</file>