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323" r:id="rId2"/>
    <p:sldId id="324" r:id="rId3"/>
    <p:sldId id="371" r:id="rId4"/>
    <p:sldId id="372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86" d="100"/>
          <a:sy n="86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12/28/2016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8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1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2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3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4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5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6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85681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Test Scores program with comments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266391"/>
              </p:ext>
            </p:extLst>
          </p:nvPr>
        </p:nvGraphicFramePr>
        <p:xfrm>
          <a:off x="914400" y="1143000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Guidelines for using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82045"/>
              </p:ext>
            </p:extLst>
          </p:nvPr>
        </p:nvGraphicFramePr>
        <p:xfrm>
          <a:off x="914400" y="11430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2036173" progId="Word.Document.12">
                  <p:embed/>
                </p:oleObj>
              </mc:Choice>
              <mc:Fallback>
                <p:oleObj name="Document" r:id="rId4" imgW="7301323" imgH="2036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8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calling any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246151"/>
              </p:ext>
            </p:extLst>
          </p:nvPr>
        </p:nvGraphicFramePr>
        <p:xfrm>
          <a:off x="914400" y="1066800"/>
          <a:ext cx="7301323" cy="383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3833982" progId="Word.Document.12">
                  <p:embed/>
                </p:oleObj>
              </mc:Choice>
              <mc:Fallback>
                <p:oleObj name="Document" r:id="rId4" imgW="7301323" imgH="38339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833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1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Python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82076"/>
              </p:ext>
            </p:extLst>
          </p:nvPr>
        </p:nvGraphicFramePr>
        <p:xfrm>
          <a:off x="914400" y="1143000"/>
          <a:ext cx="7301323" cy="217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2175158" progId="Word.Document.12">
                  <p:embed/>
                </p:oleObj>
              </mc:Choice>
              <mc:Fallback>
                <p:oleObj name="Document" r:id="rId4" imgW="7301323" imgH="21751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175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0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initializes variables and assigns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993104"/>
              </p:ext>
            </p:extLst>
          </p:nvPr>
        </p:nvGraphicFramePr>
        <p:xfrm>
          <a:off x="914400" y="1066800"/>
          <a:ext cx="7301323" cy="330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3306846" progId="Word.Document.12">
                  <p:embed/>
                </p:oleObj>
              </mc:Choice>
              <mc:Fallback>
                <p:oleObj name="Document" r:id="rId4" imgW="7301323" imgH="3306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30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code literal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085125"/>
              </p:ext>
            </p:extLst>
          </p:nvPr>
        </p:nvGraphicFramePr>
        <p:xfrm>
          <a:off x="914400" y="1093738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1649462" progId="Word.Document.12">
                  <p:embed/>
                </p:oleObj>
              </mc:Choice>
              <mc:Fallback>
                <p:oleObj name="Document" r:id="rId4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3738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86197"/>
              </p:ext>
            </p:extLst>
          </p:nvPr>
        </p:nvGraphicFramePr>
        <p:xfrm>
          <a:off x="914400" y="1143000"/>
          <a:ext cx="7301323" cy="24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2422524" progId="Word.Document.12">
                  <p:embed/>
                </p:oleObj>
              </mc:Choice>
              <mc:Fallback>
                <p:oleObj name="Document" r:id="rId4" imgW="7301323" imgH="2422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4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8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608688"/>
              </p:ext>
            </p:extLst>
          </p:nvPr>
        </p:nvGraphicFramePr>
        <p:xfrm>
          <a:off x="914400" y="11430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naming styles for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99166"/>
              </p:ext>
            </p:extLst>
          </p:nvPr>
        </p:nvGraphicFramePr>
        <p:xfrm>
          <a:off x="914400" y="1066800"/>
          <a:ext cx="7301323" cy="262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2624161" progId="Word.Document.12">
                  <p:embed/>
                </p:oleObj>
              </mc:Choice>
              <mc:Fallback>
                <p:oleObj name="Document" r:id="rId4" imgW="7301323" imgH="26241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624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Python’s arithmetic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29515"/>
              </p:ext>
            </p:extLst>
          </p:nvPr>
        </p:nvGraphicFramePr>
        <p:xfrm>
          <a:off x="914400" y="1066800"/>
          <a:ext cx="7300912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2991428" progId="Word.Document.12">
                  <p:embed/>
                </p:oleObj>
              </mc:Choice>
              <mc:Fallback>
                <p:oleObj name="Document" r:id="rId4" imgW="7301323" imgH="29914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99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3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75145"/>
              </p:ext>
            </p:extLst>
          </p:nvPr>
        </p:nvGraphicFramePr>
        <p:xfrm>
          <a:off x="914400" y="1040934"/>
          <a:ext cx="7301323" cy="429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3" imgW="7301323" imgH="4293066" progId="Word.Document.12">
                  <p:embed/>
                </p:oleObj>
              </mc:Choice>
              <mc:Fallback>
                <p:oleObj name="Document" r:id="rId3" imgW="7301323" imgH="4293066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40934"/>
                        <a:ext cx="7301323" cy="429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with two operands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606245"/>
              </p:ext>
            </p:extLst>
          </p:nvPr>
        </p:nvGraphicFramePr>
        <p:xfrm>
          <a:off x="914400" y="1087437"/>
          <a:ext cx="7300912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2418203" progId="Word.Document.12">
                  <p:embed/>
                </p:oleObj>
              </mc:Choice>
              <mc:Fallback>
                <p:oleObj name="Document" r:id="rId4" imgW="7301323" imgH="24182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7437"/>
                        <a:ext cx="7300912" cy="241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8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order of precedence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8845"/>
              </p:ext>
            </p:extLst>
          </p:nvPr>
        </p:nvGraphicFramePr>
        <p:xfrm>
          <a:off x="914400" y="1109663"/>
          <a:ext cx="730091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1557645" progId="Word.Document.12">
                  <p:embed/>
                </p:oleObj>
              </mc:Choice>
              <mc:Fallback>
                <p:oleObj name="Document" r:id="rId4" imgW="7301323" imgH="1557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Examples that show the order of precedence </a:t>
            </a:r>
            <a:br>
              <a:rPr lang="en-US" dirty="0"/>
            </a:br>
            <a:r>
              <a:rPr lang="en-US" dirty="0"/>
              <a:t>and use of parentheses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23193"/>
              </p:ext>
            </p:extLst>
          </p:nvPr>
        </p:nvGraphicFramePr>
        <p:xfrm>
          <a:off x="914400" y="1295400"/>
          <a:ext cx="73009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1200460" progId="Word.Document.12">
                  <p:embed/>
                </p:oleObj>
              </mc:Choice>
              <mc:Fallback>
                <p:oleObj name="Document" r:id="rId4" imgW="7301323" imgH="1200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3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calculates sales 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95450"/>
              </p:ext>
            </p:extLst>
          </p:nvPr>
        </p:nvGraphicFramePr>
        <p:xfrm>
          <a:off x="914400" y="1066800"/>
          <a:ext cx="7301323" cy="222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2228808" progId="Word.Document.12">
                  <p:embed/>
                </p:oleObj>
              </mc:Choice>
              <mc:Fallback>
                <p:oleObj name="Document" r:id="rId4" imgW="7301323" imgH="2228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228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1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most useful compound assignment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99046"/>
              </p:ext>
            </p:extLst>
          </p:nvPr>
        </p:nvGraphicFramePr>
        <p:xfrm>
          <a:off x="914400" y="1066800"/>
          <a:ext cx="7301323" cy="354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3545569" progId="Word.Document.12">
                  <p:embed/>
                </p:oleObj>
              </mc:Choice>
              <mc:Fallback>
                <p:oleObj name="Document" r:id="rId4" imgW="7301323" imgH="35455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4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3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compound assignment operator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34550"/>
              </p:ext>
            </p:extLst>
          </p:nvPr>
        </p:nvGraphicFramePr>
        <p:xfrm>
          <a:off x="914400" y="1133387"/>
          <a:ext cx="7301323" cy="13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1381213" progId="Word.Document.12">
                  <p:embed/>
                </p:oleObj>
              </mc:Choice>
              <mc:Fallback>
                <p:oleObj name="Document" r:id="rId4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3387"/>
                        <a:ext cx="7301323" cy="13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0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floating-point result that isn’t precise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296849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1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shell after some numeric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55" y="1228725"/>
            <a:ext cx="4627245" cy="441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7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84003"/>
              </p:ext>
            </p:extLst>
          </p:nvPr>
        </p:nvGraphicFramePr>
        <p:xfrm>
          <a:off x="914400" y="1066800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3591298" progId="Word.Document.12">
                  <p:embed/>
                </p:oleObj>
              </mc:Choice>
              <mc:Fallback>
                <p:oleObj name="Document" r:id="rId4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assign strings to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17859"/>
              </p:ext>
            </p:extLst>
          </p:nvPr>
        </p:nvGraphicFramePr>
        <p:xfrm>
          <a:off x="914400" y="1066800"/>
          <a:ext cx="7301323" cy="17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01323" imgH="1768284" progId="Word.Document.12">
                  <p:embed/>
                </p:oleObj>
              </mc:Choice>
              <mc:Fallback>
                <p:oleObj name="Document" r:id="rId4" imgW="7301323" imgH="1768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76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6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506426"/>
              </p:ext>
            </p:extLst>
          </p:nvPr>
        </p:nvGraphicFramePr>
        <p:xfrm>
          <a:off x="914400" y="1035049"/>
          <a:ext cx="7301323" cy="475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Document" r:id="rId3" imgW="7301323" imgH="4750350" progId="Word.Document.12">
                  <p:embed/>
                </p:oleObj>
              </mc:Choice>
              <mc:Fallback>
                <p:oleObj name="Document" r:id="rId3" imgW="7301323" imgH="475035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35049"/>
                        <a:ext cx="7301323" cy="475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2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</a:t>
            </a:r>
            <a:r>
              <a:rPr lang="en-US" dirty="0"/>
              <a:t>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15266"/>
              </p:ext>
            </p:extLst>
          </p:nvPr>
        </p:nvGraphicFramePr>
        <p:xfrm>
          <a:off x="914400" y="1066800"/>
          <a:ext cx="7300912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2999349" progId="Word.Document.12">
                  <p:embed/>
                </p:oleObj>
              </mc:Choice>
              <mc:Fallback>
                <p:oleObj name="Document" r:id="rId4" imgW="7301323" imgH="29993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99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1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34785"/>
              </p:ext>
            </p:extLst>
          </p:nvPr>
        </p:nvGraphicFramePr>
        <p:xfrm>
          <a:off x="914400" y="1143000"/>
          <a:ext cx="73771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77498" imgH="2632802" progId="Word.Document.12">
                  <p:embed/>
                </p:oleObj>
              </mc:Choice>
              <mc:Fallback>
                <p:oleObj name="Document" r:id="rId4" imgW="7377498" imgH="26328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7112" cy="263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new line character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40772"/>
              </p:ext>
            </p:extLst>
          </p:nvPr>
        </p:nvGraphicFramePr>
        <p:xfrm>
          <a:off x="914400" y="1066800"/>
          <a:ext cx="7301323" cy="3128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3128973" progId="Word.Document.12">
                  <p:embed/>
                </p:oleObj>
              </mc:Choice>
              <mc:Fallback>
                <p:oleObj name="Document" r:id="rId4" imgW="7301323" imgH="31289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128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5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backslash in a Windows 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33398"/>
              </p:ext>
            </p:extLst>
          </p:nvPr>
        </p:nvGraphicFramePr>
        <p:xfrm>
          <a:off x="914400" y="1066800"/>
          <a:ext cx="7301323" cy="256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01323" imgH="2564030" progId="Word.Document.12">
                  <p:embed/>
                </p:oleObj>
              </mc:Choice>
              <mc:Fallback>
                <p:oleObj name="Document" r:id="rId4" imgW="7301323" imgH="2564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56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Implicit continuation of a string over several lines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8543"/>
              </p:ext>
            </p:extLst>
          </p:nvPr>
        </p:nvGraphicFramePr>
        <p:xfrm>
          <a:off x="914400" y="11430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shell with string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867400" cy="4182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05161"/>
              </p:ext>
            </p:extLst>
          </p:nvPr>
        </p:nvGraphicFramePr>
        <p:xfrm>
          <a:off x="914400" y="1126027"/>
          <a:ext cx="7301323" cy="291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7301323" imgH="2912573" progId="Word.Document.12">
                  <p:embed/>
                </p:oleObj>
              </mc:Choice>
              <mc:Fallback>
                <p:oleObj name="Document" r:id="rId4" imgW="7301323" imgH="2912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6027"/>
                        <a:ext cx="7301323" cy="2912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8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print()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67109"/>
              </p:ext>
            </p:extLst>
          </p:nvPr>
        </p:nvGraphicFramePr>
        <p:xfrm>
          <a:off x="914400" y="1128798"/>
          <a:ext cx="7301323" cy="153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01323" imgH="1538202" progId="Word.Document.12">
                  <p:embed/>
                </p:oleObj>
              </mc:Choice>
              <mc:Fallback>
                <p:oleObj name="Document" r:id="rId4" imgW="7301323" imgH="1538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8798"/>
                        <a:ext cx="7301323" cy="153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1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get the same result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66895"/>
              </p:ext>
            </p:extLst>
          </p:nvPr>
        </p:nvGraphicFramePr>
        <p:xfrm>
          <a:off x="914400" y="1050547"/>
          <a:ext cx="7301323" cy="291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7301323" imgH="2911853" progId="Word.Document.12">
                  <p:embed/>
                </p:oleObj>
              </mc:Choice>
              <mc:Fallback>
                <p:oleObj name="Document" r:id="rId4" imgW="7301323" imgH="2911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50547"/>
                        <a:ext cx="7301323" cy="2911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0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that use the </a:t>
            </a:r>
            <a:r>
              <a:rPr lang="en-US" dirty="0" err="1"/>
              <a:t>sep</a:t>
            </a:r>
            <a:r>
              <a:rPr lang="en-US" dirty="0"/>
              <a:t> and end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81787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0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53268"/>
              </p:ext>
            </p:extLst>
          </p:nvPr>
        </p:nvGraphicFramePr>
        <p:xfrm>
          <a:off x="914400" y="1219200"/>
          <a:ext cx="7301323" cy="475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Document" r:id="rId3" imgW="7301323" imgH="4750710" progId="Word.Document.12">
                  <p:embed/>
                </p:oleObj>
              </mc:Choice>
              <mc:Fallback>
                <p:oleObj name="Document" r:id="rId3" imgW="7301323" imgH="47507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75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1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input()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64371"/>
              </p:ext>
            </p:extLst>
          </p:nvPr>
        </p:nvGraphicFramePr>
        <p:xfrm>
          <a:off x="914400" y="1066800"/>
          <a:ext cx="7301323" cy="239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7301323" imgH="2391198" progId="Word.Document.12">
                  <p:embed/>
                </p:oleObj>
              </mc:Choice>
              <mc:Fallback>
                <p:oleObj name="Document" r:id="rId4" imgW="7301323" imgH="23911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391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5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Another way to get input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47456"/>
              </p:ext>
            </p:extLst>
          </p:nvPr>
        </p:nvGraphicFramePr>
        <p:xfrm>
          <a:off x="914400" y="1066800"/>
          <a:ext cx="7301323" cy="194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7301323" imgH="1946516" progId="Word.Document.12">
                  <p:embed/>
                </p:oleObj>
              </mc:Choice>
              <mc:Fallback>
                <p:oleObj name="Document" r:id="rId4" imgW="7301323" imgH="1946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46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attempts to get numeric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4396"/>
              </p:ext>
            </p:extLst>
          </p:nvPr>
        </p:nvGraphicFramePr>
        <p:xfrm>
          <a:off x="914400" y="1136351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36351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6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functions for working with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04022"/>
              </p:ext>
            </p:extLst>
          </p:nvPr>
        </p:nvGraphicFramePr>
        <p:xfrm>
          <a:off x="914400" y="1066800"/>
          <a:ext cx="7301323" cy="34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301323" imgH="3496960" progId="Word.Document.12">
                  <p:embed/>
                </p:oleObj>
              </mc:Choice>
              <mc:Fallback>
                <p:oleObj name="Document" r:id="rId4" imgW="7301323" imgH="3496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4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an </a:t>
            </a:r>
            <a:r>
              <a:rPr lang="en-US" dirty="0" err="1"/>
              <a:t>int</a:t>
            </a:r>
            <a:r>
              <a:rPr lang="en-US" dirty="0"/>
              <a:t> value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007918"/>
              </p:ext>
            </p:extLst>
          </p:nvPr>
        </p:nvGraphicFramePr>
        <p:xfrm>
          <a:off x="914400" y="1066800"/>
          <a:ext cx="7301323" cy="11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4" imgW="7301323" imgH="1173455" progId="Word.Document.12">
                  <p:embed/>
                </p:oleObj>
              </mc:Choice>
              <mc:Fallback>
                <p:oleObj name="Document" r:id="rId4" imgW="7301323" imgH="1173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1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8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a float value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772834"/>
              </p:ext>
            </p:extLst>
          </p:nvPr>
        </p:nvGraphicFramePr>
        <p:xfrm>
          <a:off x="914400" y="1066800"/>
          <a:ext cx="7301323" cy="11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4" imgW="7301323" imgH="1173455" progId="Word.Document.12">
                  <p:embed/>
                </p:oleObj>
              </mc:Choice>
              <mc:Fallback>
                <p:oleObj name="Document" r:id="rId4" imgW="7301323" imgH="1173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1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2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round()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834602"/>
              </p:ext>
            </p:extLst>
          </p:nvPr>
        </p:nvGraphicFramePr>
        <p:xfrm>
          <a:off x="914400" y="1066800"/>
          <a:ext cx="7301323" cy="1633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4" imgW="7301323" imgH="1633979" progId="Word.Document.12">
                  <p:embed/>
                </p:oleObj>
              </mc:Choice>
              <mc:Fallback>
                <p:oleObj name="Document" r:id="rId4" imgW="7301323" imgH="16339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633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9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70946"/>
              </p:ext>
            </p:extLst>
          </p:nvPr>
        </p:nvGraphicFramePr>
        <p:xfrm>
          <a:off x="914400" y="1143000"/>
          <a:ext cx="7301323" cy="192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4" imgW="7301323" imgH="1924552" progId="Word.Document.12">
                  <p:embed/>
                </p:oleObj>
              </mc:Choice>
              <mc:Fallback>
                <p:oleObj name="Document" r:id="rId4" imgW="7301323" imgH="19245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92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51476"/>
              </p:ext>
            </p:extLst>
          </p:nvPr>
        </p:nvGraphicFramePr>
        <p:xfrm>
          <a:off x="914400" y="1143000"/>
          <a:ext cx="7301323" cy="382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4" imgW="7301323" imgH="3827501" progId="Word.Document.12">
                  <p:embed/>
                </p:oleObj>
              </mc:Choice>
              <mc:Fallback>
                <p:oleObj name="Document" r:id="rId4" imgW="7301323" imgH="3827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827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789983"/>
              </p:ext>
            </p:extLst>
          </p:nvPr>
        </p:nvGraphicFramePr>
        <p:xfrm>
          <a:off x="914400" y="1143000"/>
          <a:ext cx="7301323" cy="284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4" imgW="7301323" imgH="2845241" progId="Word.Document.12">
                  <p:embed/>
                </p:oleObj>
              </mc:Choice>
              <mc:Fallback>
                <p:oleObj name="Document" r:id="rId4" imgW="7301323" imgH="2845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845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4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Python code for a Test Scores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03161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3683835" progId="Word.Document.12">
                  <p:embed/>
                </p:oleObj>
              </mc:Choice>
              <mc:Fallback>
                <p:oleObj name="Document" r:id="rId3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2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237190"/>
              </p:ext>
            </p:extLst>
          </p:nvPr>
        </p:nvGraphicFramePr>
        <p:xfrm>
          <a:off x="914400" y="11223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23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9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indentation 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94761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7301323" imgH="460524" progId="Word.Document.12">
                  <p:embed/>
                </p:oleObj>
              </mc:Choice>
              <mc:Fallback>
                <p:oleObj name="Document" r:id="rId4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4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ways to continue one statement over two </a:t>
            </a:r>
            <a:br>
              <a:rPr lang="en-US" dirty="0"/>
            </a:br>
            <a:r>
              <a:rPr lang="en-US" dirty="0"/>
              <a:t>or more lines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53430"/>
              </p:ext>
            </p:extLst>
          </p:nvPr>
        </p:nvGraphicFramePr>
        <p:xfrm>
          <a:off x="914400" y="1295400"/>
          <a:ext cx="7301323" cy="18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4" imgW="7301323" imgH="1886385" progId="Word.Document.12">
                  <p:embed/>
                </p:oleObj>
              </mc:Choice>
              <mc:Fallback>
                <p:oleObj name="Document" r:id="rId4" imgW="7301323" imgH="188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8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2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Coding rules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55899"/>
              </p:ext>
            </p:extLst>
          </p:nvPr>
        </p:nvGraphicFramePr>
        <p:xfrm>
          <a:off x="914400" y="1143000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4" imgW="7301323" imgH="2714897" progId="Word.Document.12">
                  <p:embed/>
                </p:oleObj>
              </mc:Choice>
              <mc:Fallback>
                <p:oleObj name="Document" r:id="rId4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Scores program with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06517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3683835" progId="Word.Document.12">
                  <p:embed/>
                </p:oleObj>
              </mc:Choice>
              <mc:Fallback>
                <p:oleObj name="Document" r:id="rId4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0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1108</Words>
  <Application>Microsoft Office PowerPoint</Application>
  <PresentationFormat>On-screen Show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Master slides_with_titles_logo</vt:lpstr>
      <vt:lpstr>Document</vt:lpstr>
      <vt:lpstr>Microsoft Word Document</vt:lpstr>
      <vt:lpstr>Chapter 2</vt:lpstr>
      <vt:lpstr>Objectives</vt:lpstr>
      <vt:lpstr>Objectives (cont.)</vt:lpstr>
      <vt:lpstr>Objectives (cont.)</vt:lpstr>
      <vt:lpstr>The Python code for a Test Scores program</vt:lpstr>
      <vt:lpstr>An indentation error</vt:lpstr>
      <vt:lpstr>Two ways to continue one statement over two  or more lines</vt:lpstr>
      <vt:lpstr>Coding rules</vt:lpstr>
      <vt:lpstr>The Test Scores program with comments</vt:lpstr>
      <vt:lpstr>The Test Scores program with comments (cont.)</vt:lpstr>
      <vt:lpstr>Guidelines for using comments</vt:lpstr>
      <vt:lpstr>The syntax for calling any function</vt:lpstr>
      <vt:lpstr>Three Python data types</vt:lpstr>
      <vt:lpstr>Code that initializes variables and assigns data</vt:lpstr>
      <vt:lpstr>How to code literal values</vt:lpstr>
      <vt:lpstr>Rules for naming variables</vt:lpstr>
      <vt:lpstr>Python keywords</vt:lpstr>
      <vt:lpstr>Two naming styles for variables</vt:lpstr>
      <vt:lpstr>Python’s arithmetic operators</vt:lpstr>
      <vt:lpstr>Examples with two operands</vt:lpstr>
      <vt:lpstr>The order of precedence</vt:lpstr>
      <vt:lpstr>Examples that show the order of precedence  and use of parentheses</vt:lpstr>
      <vt:lpstr>Code that calculates sales tax</vt:lpstr>
      <vt:lpstr>The most useful compound assignment operators</vt:lpstr>
      <vt:lpstr>More compound assignment operator examples</vt:lpstr>
      <vt:lpstr>A floating-point result that isn’t precise</vt:lpstr>
      <vt:lpstr>The Python shell after some numeric testing</vt:lpstr>
      <vt:lpstr>How to use the shell</vt:lpstr>
      <vt:lpstr>How to assign strings to variables</vt:lpstr>
      <vt:lpstr>The str() function</vt:lpstr>
      <vt:lpstr>Common escape sequences</vt:lpstr>
      <vt:lpstr>The new line character</vt:lpstr>
      <vt:lpstr>The backslash in a Windows path</vt:lpstr>
      <vt:lpstr>Implicit continuation of a string over several lines</vt:lpstr>
      <vt:lpstr>The Python shell with string testing</vt:lpstr>
      <vt:lpstr>How to use the shell</vt:lpstr>
      <vt:lpstr>The syntax of the print() function</vt:lpstr>
      <vt:lpstr>Two ways to get the same result</vt:lpstr>
      <vt:lpstr>Examples that use the sep and end arguments</vt:lpstr>
      <vt:lpstr>The input() function</vt:lpstr>
      <vt:lpstr>Another way to get input from the user</vt:lpstr>
      <vt:lpstr>Code that attempts to get numeric input</vt:lpstr>
      <vt:lpstr>Three functions for working with numbers</vt:lpstr>
      <vt:lpstr>Code that gets an int value from the user</vt:lpstr>
      <vt:lpstr>Code that gets a float value from the user</vt:lpstr>
      <vt:lpstr>Code that uses the round() function</vt:lpstr>
      <vt:lpstr>The console</vt:lpstr>
      <vt:lpstr>The code</vt:lpstr>
      <vt:lpstr>The console</vt:lpstr>
      <vt:lpstr>The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9</cp:revision>
  <cp:lastPrinted>2016-01-14T23:03:16Z</cp:lastPrinted>
  <dcterms:created xsi:type="dcterms:W3CDTF">2016-10-24T17:55:21Z</dcterms:created>
  <dcterms:modified xsi:type="dcterms:W3CDTF">2016-12-28T22:29:27Z</dcterms:modified>
</cp:coreProperties>
</file>