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10" r:id="rId1"/>
    <p:sldMasterId id="2147484111" r:id="rId2"/>
    <p:sldMasterId id="2147484117" r:id="rId3"/>
  </p:sldMasterIdLst>
  <p:notesMasterIdLst>
    <p:notesMasterId r:id="rId27"/>
  </p:notesMasterIdLst>
  <p:sldIdLst>
    <p:sldId id="256" r:id="rId4"/>
    <p:sldId id="257" r:id="rId5"/>
    <p:sldId id="258" r:id="rId6"/>
    <p:sldId id="301" r:id="rId7"/>
    <p:sldId id="303" r:id="rId8"/>
    <p:sldId id="306" r:id="rId9"/>
    <p:sldId id="302" r:id="rId10"/>
    <p:sldId id="260" r:id="rId11"/>
    <p:sldId id="307" r:id="rId12"/>
    <p:sldId id="310" r:id="rId13"/>
    <p:sldId id="308" r:id="rId14"/>
    <p:sldId id="309" r:id="rId15"/>
    <p:sldId id="311" r:id="rId16"/>
    <p:sldId id="304" r:id="rId17"/>
    <p:sldId id="312" r:id="rId18"/>
    <p:sldId id="314" r:id="rId19"/>
    <p:sldId id="313" r:id="rId20"/>
    <p:sldId id="315" r:id="rId21"/>
    <p:sldId id="317" r:id="rId22"/>
    <p:sldId id="316" r:id="rId23"/>
    <p:sldId id="318" r:id="rId24"/>
    <p:sldId id="319" r:id="rId25"/>
    <p:sldId id="320" r:id="rId26"/>
  </p:sldIdLst>
  <p:sldSz cx="9144000" cy="5143500" type="screen16x9"/>
  <p:notesSz cx="6858000" cy="9144000"/>
  <p:embeddedFontLst>
    <p:embeddedFont>
      <p:font typeface="Itim" pitchFamily="2" charset="-34"/>
      <p:regular r:id="rId28"/>
    </p:embeddedFont>
    <p:embeddedFont>
      <p:font typeface="Permanent Marker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 varScale="1">
        <p:scale>
          <a:sx n="148" d="100"/>
          <a:sy n="148" d="100"/>
        </p:scale>
        <p:origin x="7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" name="Google Shape;13711;g258bb71551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2" name="Google Shape;13712;g258bb71551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FECCA1A9-E7E4-4A77-4AD2-0C065C8B6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ACF5A5F3-8564-A6A9-ADAE-37FC557C1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0049DEF-2B14-79E4-03D9-2D96A60FB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09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689B9E50-26A9-B54C-632B-EABE0ECF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2282FF17-1A82-2944-0A02-6C3493012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520DDB5-A15F-E486-2812-C5D82CD37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4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3AFF75E7-D321-6869-5E6E-3044B92CB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7AC5A029-3BCC-C275-A287-3D40E48B3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0755A48-4310-FF33-FE0B-32D66F8E3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20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CA065C8D-23E3-0F76-3C60-BA5F1567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8BD7E20B-44F9-BC68-6A85-83A5117CE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B5824F3D-8B1A-8820-C427-F99BE4A88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2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7F9C6C8C-8B85-9819-2E38-3AEF66C59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86F39DCE-2EA1-FA2C-457A-4566D6011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237166B9-4D7A-69DC-0B38-0EBC3009E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39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0C436992-94EF-5B15-019B-08C2587FC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88BA4734-D7A5-6C2D-6027-90DB46B61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CBAD590-8A2A-81BA-C3DF-84E6D4B3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9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4AC11B65-6DBE-5DAF-4827-038011EE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4785D747-1EFE-EA64-D24A-69BD8F3DD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43DB2E2F-5323-5253-E59A-B043E8632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7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09ED6279-76AF-8E57-1E89-8CDF5CA3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F040172B-C2E1-CC04-6A93-1132EB077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A7FB8209-BDFE-05F4-7DFE-84DE53A78E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5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7A7C413D-3CE0-1FF4-EFB2-CAC4A7C86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35197FC6-C86F-4B08-C291-9CC206971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A7C22BA9-B008-71F3-2438-8F2C77C09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0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3188485E-B09C-A694-9980-3EF35269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AAE91BF1-0CCE-D7B6-65EC-A908FA866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F62B2C96-72D3-0E26-FB5F-7AB9B9A00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4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9E4F3EBE-895F-8633-0EF4-E8E00149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2D249F16-29FF-CC60-8182-EBC79B26F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C1CD2114-749D-55B0-9462-FB442D1D0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034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4B547894-7B5E-3B1E-8D81-F35EDE51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8B08AD44-79C5-34A8-0EED-B5316C9C8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1B87D44B-0AB1-FA84-01D6-F44068BEB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78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55F9DCE3-3764-64B7-1E1E-03BB262E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7BFA3EC4-640A-D6F4-3A99-99DC51906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A9FA171-8CB8-E2BA-03B2-9BDC15B4B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23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16C4BC5B-BE30-C5A2-096D-DFB8608D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D29CC0C4-65A1-1CDC-698F-76FFDA487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A94CFAF8-E526-1CED-4073-7D4D8BFFD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6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EA70A106-5154-9417-1044-F7BA4FF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97DF485C-5387-5961-4214-A21C23E8E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BA702C45-A833-237E-AE85-B6B99EA9A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D8F20ECD-EA0D-05AC-629C-0B1A30AA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A69E13C4-B42B-5BD4-7725-C5211FE80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4266B514-9FC0-8CDC-BD8E-5AD48EE73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5F603607-89E7-F12A-9651-90621B7A7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EA03DCE8-4DE9-E7DE-12F9-E962A81FE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BFED0138-0A6B-3F66-46EA-BAC9E0951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0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B649B782-302C-1BF1-7683-41A26FCC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2B727AFE-6F92-CB9E-D603-3B8794776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84744EB4-7471-E311-4446-D1A1B88CF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24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2" name="Google Shape;13862;g237a94c71b5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3" name="Google Shape;13863;g237a94c71b5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AD92EB19-CD2B-AEE2-BA8C-DB4972A2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9B97F6E5-99B2-64DA-8DC1-6F612F5D6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329AA8A0-5A6B-2CA4-288C-F1EF013B4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3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33">
    <p:spTree>
      <p:nvGrpSpPr>
        <p:cNvPr id="1" name="Shape 10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2" name="Google Shape;10272;p35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73" name="Google Shape;10273;p35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35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35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35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35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35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35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35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35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35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35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35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35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35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35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35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35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35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35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2" name="Google Shape;10292;p359"/>
          <p:cNvSpPr txBox="1">
            <a:spLocks noGrp="1"/>
          </p:cNvSpPr>
          <p:nvPr>
            <p:ph type="title" hasCustomPrompt="1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93" name="Google Shape;10293;p359"/>
          <p:cNvSpPr txBox="1">
            <a:spLocks noGrp="1"/>
          </p:cNvSpPr>
          <p:nvPr>
            <p:ph type="body" idx="1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10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5" name="Google Shape;10295;p36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296" name="Google Shape;10296;p36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97" name="Google Shape;10297;p3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98" name="Google Shape;10298;p36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299" name="Google Shape;10299;p3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0" name="Google Shape;10300;p3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1" name="Google Shape;10301;p3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2" name="Google Shape;10302;p3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3" name="Google Shape;10303;p3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4" name="Google Shape;10304;p3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5" name="Google Shape;10305;p3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6" name="Google Shape;10306;p3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7" name="Google Shape;10307;p3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8" name="Google Shape;10308;p3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9" name="Google Shape;10309;p3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0" name="Google Shape;10310;p3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1" name="Google Shape;10311;p3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2" name="Google Shape;10312;p3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3" name="Google Shape;10313;p3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4" name="Google Shape;10314;p36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315" name="Google Shape;10315;p3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6" name="Google Shape;10316;p3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7" name="Google Shape;10317;p3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8" name="Google Shape;10318;p3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9" name="Google Shape;10319;p3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0" name="Google Shape;10320;p3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1" name="Google Shape;10321;p3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2" name="Google Shape;10322;p3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3" name="Google Shape;10323;p3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4" name="Google Shape;10324;p3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5" name="Google Shape;10325;p3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6" name="Google Shape;10326;p3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7" name="Google Shape;10327;p3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8" name="Google Shape;10328;p3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9" name="Google Shape;10329;p3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30" name="Google Shape;10330;p36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1" name="Google Shape;10331;p36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2" name="Google Shape;10332;p36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3" name="Google Shape;10333;p36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4" name="Google Shape;10334;p36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5" name="Google Shape;10335;p3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36" name="Google Shape;10336;p360"/>
          <p:cNvSpPr txBox="1">
            <a:spLocks noGrp="1"/>
          </p:cNvSpPr>
          <p:nvPr>
            <p:ph type="title" hasCustomPrompt="1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37" name="Google Shape;10337;p36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38" name="Google Shape;10338;p360"/>
          <p:cNvSpPr txBox="1">
            <a:spLocks noGrp="1"/>
          </p:cNvSpPr>
          <p:nvPr>
            <p:ph type="title" idx="3" hasCustomPrompt="1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39" name="Google Shape;10339;p360"/>
          <p:cNvSpPr txBox="1">
            <a:spLocks noGrp="1"/>
          </p:cNvSpPr>
          <p:nvPr>
            <p:ph type="subTitle" idx="1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40" name="Google Shape;10340;p360"/>
          <p:cNvSpPr txBox="1">
            <a:spLocks noGrp="1"/>
          </p:cNvSpPr>
          <p:nvPr>
            <p:ph type="subTitle" idx="4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41" name="Google Shape;10341;p360"/>
          <p:cNvSpPr txBox="1">
            <a:spLocks noGrp="1"/>
          </p:cNvSpPr>
          <p:nvPr>
            <p:ph type="subTitle" idx="5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">
    <p:spTree>
      <p:nvGrpSpPr>
        <p:cNvPr id="1" name="Shape 10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3" name="Google Shape;10343;p36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344" name="Google Shape;10344;p36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36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36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36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36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36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36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36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36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36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36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36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36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0357;p36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0358;p36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36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36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36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36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3" name="Google Shape;10363;p361"/>
          <p:cNvSpPr txBox="1">
            <a:spLocks noGrp="1"/>
          </p:cNvSpPr>
          <p:nvPr>
            <p:ph type="title" hasCustomPrompt="1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4" name="Google Shape;10364;p361"/>
          <p:cNvSpPr txBox="1">
            <a:spLocks noGrp="1"/>
          </p:cNvSpPr>
          <p:nvPr>
            <p:ph type="subTitle" idx="1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65" name="Google Shape;10365;p361"/>
          <p:cNvSpPr txBox="1">
            <a:spLocks noGrp="1"/>
          </p:cNvSpPr>
          <p:nvPr>
            <p:ph type="title" idx="2" hasCustomPrompt="1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6" name="Google Shape;10366;p361"/>
          <p:cNvSpPr txBox="1">
            <a:spLocks noGrp="1"/>
          </p:cNvSpPr>
          <p:nvPr>
            <p:ph type="subTitle" idx="3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67" name="Google Shape;10367;p361"/>
          <p:cNvSpPr txBox="1">
            <a:spLocks noGrp="1"/>
          </p:cNvSpPr>
          <p:nvPr>
            <p:ph type="title" idx="4" hasCustomPrompt="1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8" name="Google Shape;10368;p361"/>
          <p:cNvSpPr txBox="1">
            <a:spLocks noGrp="1"/>
          </p:cNvSpPr>
          <p:nvPr>
            <p:ph type="subTitle" idx="5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69" name="Google Shape;10369;p361"/>
          <p:cNvSpPr txBox="1">
            <a:spLocks noGrp="1"/>
          </p:cNvSpPr>
          <p:nvPr>
            <p:ph type="title" idx="6" hasCustomPrompt="1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70" name="Google Shape;10370;p361"/>
          <p:cNvSpPr txBox="1">
            <a:spLocks noGrp="1"/>
          </p:cNvSpPr>
          <p:nvPr>
            <p:ph type="subTitle" idx="7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5">
    <p:spTree>
      <p:nvGrpSpPr>
        <p:cNvPr id="1" name="Shape 10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2" name="Google Shape;10372;p36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373" name="Google Shape;10373;p362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74" name="Google Shape;10374;p36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75" name="Google Shape;10375;p36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376" name="Google Shape;10376;p36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7" name="Google Shape;10377;p36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8" name="Google Shape;10378;p36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9" name="Google Shape;10379;p36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36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36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36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36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36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36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36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36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36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36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0" name="Google Shape;10390;p36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1" name="Google Shape;10391;p36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392" name="Google Shape;10392;p36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36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36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36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36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7" name="Google Shape;10397;p36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8" name="Google Shape;10398;p36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9" name="Google Shape;10399;p36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0" name="Google Shape;10400;p36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36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36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36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4" name="Google Shape;10404;p36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5" name="Google Shape;10405;p36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6" name="Google Shape;10406;p36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07" name="Google Shape;10407;p36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8" name="Google Shape;10408;p36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9" name="Google Shape;10409;p36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0" name="Google Shape;10410;p36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1" name="Google Shape;10411;p36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2" name="Google Shape;10412;p36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13" name="Google Shape;10413;p362"/>
          <p:cNvSpPr txBox="1">
            <a:spLocks noGrp="1"/>
          </p:cNvSpPr>
          <p:nvPr>
            <p:ph type="subTitle" idx="1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14" name="Google Shape;10414;p362"/>
          <p:cNvSpPr txBox="1">
            <a:spLocks noGrp="1"/>
          </p:cNvSpPr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6">
    <p:spTree>
      <p:nvGrpSpPr>
        <p:cNvPr id="1" name="Shape 10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6" name="Google Shape;10416;p36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417" name="Google Shape;10417;p363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18" name="Google Shape;10418;p36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19" name="Google Shape;10419;p36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420" name="Google Shape;10420;p36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36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36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36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36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36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36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36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36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36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36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1" name="Google Shape;10431;p36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2" name="Google Shape;10432;p36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3" name="Google Shape;10433;p36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4" name="Google Shape;10434;p36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5" name="Google Shape;10435;p36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436" name="Google Shape;10436;p36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7" name="Google Shape;10437;p36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8" name="Google Shape;10438;p36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9" name="Google Shape;10439;p36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36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36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36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36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36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36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36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36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36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36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36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51" name="Google Shape;10451;p36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2" name="Google Shape;10452;p36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3" name="Google Shape;10453;p36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4" name="Google Shape;10454;p36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5" name="Google Shape;10455;p36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6" name="Google Shape;10456;p36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57" name="Google Shape;10457;p363"/>
          <p:cNvSpPr txBox="1">
            <a:spLocks noGrp="1"/>
          </p:cNvSpPr>
          <p:nvPr>
            <p:ph type="subTitle" idx="1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58" name="Google Shape;10458;p363"/>
          <p:cNvSpPr txBox="1">
            <a:spLocks noGrp="1"/>
          </p:cNvSpPr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">
    <p:spTree>
      <p:nvGrpSpPr>
        <p:cNvPr id="1" name="Shape 10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0" name="Google Shape;10460;p36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61" name="Google Shape;10461;p36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36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36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36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36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36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36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36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36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36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36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36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36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36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36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36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36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36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36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36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36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36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3" name="Google Shape;10483;p3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4" name="Google Shape;10484;p36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9">
    <p:spTree>
      <p:nvGrpSpPr>
        <p:cNvPr id="1" name="Shape 10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6" name="Google Shape;10486;p36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87" name="Google Shape;10487;p36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36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36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36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36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36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36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36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36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36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36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36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36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36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36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36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36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36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36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06" name="Google Shape;10506;p36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7" name="Google Shape;10507;p36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8" name="Google Shape;10508;p365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09" name="Google Shape;10509;p365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10" name="Google Shape;10510;p365"/>
          <p:cNvSpPr txBox="1">
            <a:spLocks noGrp="1"/>
          </p:cNvSpPr>
          <p:nvPr>
            <p:ph type="subTitle" idx="1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0511" name="Google Shape;10511;p365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0512" name="Google Shape;10512;p365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365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365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365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365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365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365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365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365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365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365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0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4" name="Google Shape;10524;p36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525" name="Google Shape;10525;p36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26" name="Google Shape;10526;p36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527" name="Google Shape;10527;p36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528" name="Google Shape;10528;p36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36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36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36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36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36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36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5" name="Google Shape;10535;p36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6" name="Google Shape;10536;p36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36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36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36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36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36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2" name="Google Shape;10542;p36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3" name="Google Shape;10543;p36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544" name="Google Shape;10544;p36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36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36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36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36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9" name="Google Shape;10549;p36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36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36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36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36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36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36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36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36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36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59" name="Google Shape;10559;p36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0" name="Google Shape;10560;p36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1" name="Google Shape;10561;p36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2" name="Google Shape;10562;p36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3" name="Google Shape;10563;p36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4" name="Google Shape;10564;p36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10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6" name="Google Shape;10566;p36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567" name="Google Shape;10567;p36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36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36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36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36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36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36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36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36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36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36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36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36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36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36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36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36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36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36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86" name="Google Shape;10586;p367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87" name="Google Shape;10587;p367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8" name="Google Shape;10588;p367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0589" name="Google Shape;10589;p36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0590;p36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0591;p36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36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36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36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0595;p36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0596;p36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36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36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36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7">
    <p:spTree>
      <p:nvGrpSpPr>
        <p:cNvPr id="1" name="Shape 10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1" name="Google Shape;10601;p36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602" name="Google Shape;10602;p36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0603;p36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0604;p36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0605;p36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0606;p36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0607;p36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0608;p36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0609;p36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0610;p36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0611;p36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0612;p36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0613;p36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0614;p36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0615;p36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0616;p36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0617;p36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0618;p36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0619;p36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0620;p36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10621;p36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10622;p36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10623;p36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8">
    <p:spTree>
      <p:nvGrpSpPr>
        <p:cNvPr id="1" name="Shape 10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5" name="Google Shape;10625;p36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626" name="Google Shape;10626;p36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7" name="Google Shape;10627;p36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8" name="Google Shape;10628;p36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9" name="Google Shape;10629;p36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0" name="Google Shape;10630;p36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36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36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36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4" name="Google Shape;10634;p36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" name="Google Shape;10635;p36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0636;p36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0637;p36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0638;p36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0639;p36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0640;p36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0641;p36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0642;p36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0643;p36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0644;p36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0645;p36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0646;p36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0647;p36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8" name="Google Shape;10648;p369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0649" name="Google Shape;10649;p369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0650;p369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0651;p369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0652;p369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0653;p369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0654;p369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0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6" name="Google Shape;10656;p37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657" name="Google Shape;10657;p37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0658;p37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0659;p37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0660;p37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0661;p37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0662;p37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0663;p37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0664;p37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37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37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37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0668;p37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0669;p37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0670;p37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1" name="Google Shape;10671;p37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2" name="Google Shape;10672;p37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3" name="Google Shape;10673;p37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4" name="Google Shape;10674;p37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0675;p37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0676;p37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0677;p37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0678;p37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9" name="Google Shape;10679;p370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0680" name="Google Shape;10680;p370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0681" name="Google Shape;10681;p370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370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3" name="Google Shape;10683;p370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3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" name="Google Shape;55;p13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56" name="Google Shape;56;p13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69" name="Google Shape;69;p13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81" name="Google Shape;81;p1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84" name="Google Shape;84;p13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" name="Google Shape;102;p15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03" name="Google Shape;103;p15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116" name="Google Shape;116;p15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5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128" name="Google Shape;128;p15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5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131" name="Google Shape;131;p15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2" name="Google Shape;142;p1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6"/>
          <p:cNvSpPr txBox="1">
            <a:spLocks noGrp="1"/>
          </p:cNvSpPr>
          <p:nvPr>
            <p:ph type="subTitle" idx="1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7" name="Google Shape;167;p16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168" name="Google Shape;168;p16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82" name="Google Shape;182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09" name="Google Shape;209;p18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1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1" name="Google Shape;211;p18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8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3" name="Google Shape;243;p18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body" idx="2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3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4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9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256" name="Google Shape;25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0" name="Google Shape;280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0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3" name="Google Shape;303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" name="Google Shape;322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1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28" name="Google Shape;328;p2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49" name="Google Shape;349;p22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22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55" name="Google Shape;355;p2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4" name="Google Shape;374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24"/>
          <p:cNvSpPr txBox="1">
            <a:spLocks noGrp="1"/>
          </p:cNvSpPr>
          <p:nvPr>
            <p:ph type="title" hasCustomPrompt="1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24"/>
          <p:cNvSpPr txBox="1">
            <a:spLocks noGrp="1"/>
          </p:cNvSpPr>
          <p:nvPr>
            <p:ph type="body" idx="1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81" name="Google Shape;381;p2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2" name="Google Shape;382;p2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3" name="Google Shape;383;p2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84" name="Google Shape;384;p2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00" name="Google Shape;400;p2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15" name="Google Shape;415;p2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2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subTitle" idx="5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6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32" name="Google Shape;432;p2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7"/>
          <p:cNvSpPr txBox="1">
            <a:spLocks noGrp="1"/>
          </p:cNvSpPr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subTitle" idx="1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7"/>
          <p:cNvSpPr txBox="1">
            <a:spLocks noGrp="1"/>
          </p:cNvSpPr>
          <p:nvPr>
            <p:ph type="title" idx="2" hasCustomPrompt="1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27"/>
          <p:cNvSpPr txBox="1">
            <a:spLocks noGrp="1"/>
          </p:cNvSpPr>
          <p:nvPr>
            <p:ph type="subTitle" idx="3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27"/>
          <p:cNvSpPr txBox="1">
            <a:spLocks noGrp="1"/>
          </p:cNvSpPr>
          <p:nvPr>
            <p:ph type="title" idx="4" hasCustomPrompt="1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5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title" idx="6" hasCustomPrompt="1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27"/>
          <p:cNvSpPr txBox="1">
            <a:spLocks noGrp="1"/>
          </p:cNvSpPr>
          <p:nvPr>
            <p:ph type="ctrTitle" idx="7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ctrTitle" idx="8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63" name="Google Shape;463;p27"/>
          <p:cNvSpPr txBox="1">
            <a:spLocks noGrp="1"/>
          </p:cNvSpPr>
          <p:nvPr>
            <p:ph type="ctrTitle" idx="9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64" name="Google Shape;464;p27"/>
          <p:cNvSpPr txBox="1">
            <a:spLocks noGrp="1"/>
          </p:cNvSpPr>
          <p:nvPr>
            <p:ph type="subTitle" idx="13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title" idx="14" hasCustomPrompt="1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5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title" idx="16" hasCustomPrompt="1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17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title" idx="18" hasCustomPrompt="1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27"/>
          <p:cNvSpPr txBox="1">
            <a:spLocks noGrp="1"/>
          </p:cNvSpPr>
          <p:nvPr>
            <p:ph type="ctrTitle" idx="19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20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5" name="Google Shape;475;p2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28"/>
          <p:cNvSpPr txBox="1">
            <a:spLocks noGrp="1"/>
          </p:cNvSpPr>
          <p:nvPr>
            <p:ph type="subTitle" idx="1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9" name="Google Shape;499;p28"/>
          <p:cNvSpPr txBox="1">
            <a:spLocks noGrp="1"/>
          </p:cNvSpPr>
          <p:nvPr>
            <p:ph type="title" idx="2" hasCustomPrompt="1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0" name="Google Shape;500;p28"/>
          <p:cNvGrpSpPr/>
          <p:nvPr/>
        </p:nvGrpSpPr>
        <p:grpSpPr>
          <a:xfrm rot="-5072894" flipH="1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501" name="Google Shape;501;p28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28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513" name="Google Shape;513;p28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7" name="Google Shape;517;p2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9"/>
          <p:cNvSpPr txBox="1">
            <a:spLocks noGrp="1"/>
          </p:cNvSpPr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0" name="Google Shape;540;p29"/>
          <p:cNvSpPr txBox="1">
            <a:spLocks noGrp="1"/>
          </p:cNvSpPr>
          <p:nvPr>
            <p:ph type="body" idx="1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3" name="Google Shape;543;p3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30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567" name="Google Shape;567;p30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568" name="Google Shape;568;p30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569" name="Google Shape;569;p30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30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5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74" name="Google Shape;574;p3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1"/>
          <p:cNvSpPr txBox="1">
            <a:spLocks noGrp="1"/>
          </p:cNvSpPr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00" name="Google Shape;600;p3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32"/>
          <p:cNvSpPr txBox="1">
            <a:spLocks noGrp="1"/>
          </p:cNvSpPr>
          <p:nvPr>
            <p:ph type="subTitle" idx="1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2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ubTitle" idx="3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4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7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29" name="Google Shape;629;p3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33"/>
          <p:cNvSpPr txBox="1">
            <a:spLocks noGrp="1"/>
          </p:cNvSpPr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2" name="Google Shape;652;p33"/>
          <p:cNvSpPr txBox="1">
            <a:spLocks noGrp="1"/>
          </p:cNvSpPr>
          <p:nvPr>
            <p:ph type="subTitle" idx="1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2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 idx="3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4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subTitle" idx="5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6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33"/>
          <p:cNvSpPr txBox="1">
            <a:spLocks noGrp="1"/>
          </p:cNvSpPr>
          <p:nvPr>
            <p:ph type="ctrTitle" idx="7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62" name="Google Shape;662;p3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3" name="Google Shape;663;p3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4" name="Google Shape;664;p3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5" name="Google Shape;665;p3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3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81" name="Google Shape;681;p3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6" name="Google Shape;696;p3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3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3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3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3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3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2" name="Google Shape;702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34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34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4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34"/>
          <p:cNvSpPr txBox="1">
            <a:spLocks noGrp="1"/>
          </p:cNvSpPr>
          <p:nvPr>
            <p:ph type="subTitle" idx="4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4"/>
          <p:cNvSpPr txBox="1">
            <a:spLocks noGrp="1"/>
          </p:cNvSpPr>
          <p:nvPr>
            <p:ph type="subTitle" idx="5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ubTitle" idx="6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11" name="Google Shape;711;p3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35"/>
          <p:cNvSpPr txBox="1">
            <a:spLocks noGrp="1"/>
          </p:cNvSpPr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34" name="Google Shape;734;p35"/>
          <p:cNvSpPr txBox="1">
            <a:spLocks noGrp="1"/>
          </p:cNvSpPr>
          <p:nvPr>
            <p:ph type="subTitle" idx="1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35"/>
          <p:cNvSpPr txBox="1">
            <a:spLocks noGrp="1"/>
          </p:cNvSpPr>
          <p:nvPr>
            <p:ph type="subTitle" idx="2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35"/>
          <p:cNvSpPr txBox="1">
            <a:spLocks noGrp="1"/>
          </p:cNvSpPr>
          <p:nvPr>
            <p:ph type="ctrTitle" idx="3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37" name="Google Shape;737;p35"/>
          <p:cNvSpPr txBox="1">
            <a:spLocks noGrp="1"/>
          </p:cNvSpPr>
          <p:nvPr>
            <p:ph type="ctrTitle" idx="4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38" name="Google Shape;738;p35"/>
          <p:cNvSpPr txBox="1">
            <a:spLocks noGrp="1"/>
          </p:cNvSpPr>
          <p:nvPr>
            <p:ph type="subTitle" idx="5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6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35"/>
          <p:cNvSpPr txBox="1">
            <a:spLocks noGrp="1"/>
          </p:cNvSpPr>
          <p:nvPr>
            <p:ph type="ctrTitle" idx="7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41" name="Google Shape;741;p3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2" name="Google Shape;742;p35"/>
          <p:cNvSpPr txBox="1">
            <a:spLocks noGrp="1"/>
          </p:cNvSpPr>
          <p:nvPr>
            <p:ph type="ctrTitle" idx="9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43" name="Google Shape;743;p35"/>
          <p:cNvSpPr txBox="1">
            <a:spLocks noGrp="1"/>
          </p:cNvSpPr>
          <p:nvPr>
            <p:ph type="subTitle" idx="13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46" name="Google Shape;746;p3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36"/>
          <p:cNvSpPr txBox="1">
            <a:spLocks noGrp="1"/>
          </p:cNvSpPr>
          <p:nvPr>
            <p:ph type="subTitle" idx="1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98" name="Google Shape;798;p3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8"/>
          <p:cNvSpPr txBox="1">
            <a:spLocks noGrp="1"/>
          </p:cNvSpPr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821" name="Google Shape;821;p38"/>
          <p:cNvSpPr txBox="1">
            <a:spLocks noGrp="1"/>
          </p:cNvSpPr>
          <p:nvPr>
            <p:ph type="subTitle" idx="1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38"/>
          <p:cNvSpPr txBox="1">
            <a:spLocks noGrp="1"/>
          </p:cNvSpPr>
          <p:nvPr>
            <p:ph type="subTitle" idx="2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8"/>
          <p:cNvSpPr txBox="1">
            <a:spLocks noGrp="1"/>
          </p:cNvSpPr>
          <p:nvPr>
            <p:ph type="subTitle" idx="3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38"/>
          <p:cNvSpPr txBox="1">
            <a:spLocks noGrp="1"/>
          </p:cNvSpPr>
          <p:nvPr>
            <p:ph type="ctrTitle" idx="4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825" name="Google Shape;825;p38"/>
          <p:cNvSpPr txBox="1">
            <a:spLocks noGrp="1"/>
          </p:cNvSpPr>
          <p:nvPr>
            <p:ph type="ctrTitle" idx="5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826" name="Google Shape;826;p3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9"/>
          <p:cNvSpPr txBox="1">
            <a:spLocks noGrp="1"/>
          </p:cNvSpPr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"/>
          <p:cNvSpPr txBox="1">
            <a:spLocks noGrp="1"/>
          </p:cNvSpPr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4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33" name="Google Shape;833;p4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1"/>
          <p:cNvSpPr txBox="1">
            <a:spLocks noGrp="1"/>
          </p:cNvSpPr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6" name="Google Shape;856;p41"/>
          <p:cNvSpPr txBox="1">
            <a:spLocks noGrp="1"/>
          </p:cNvSpPr>
          <p:nvPr>
            <p:ph type="body" idx="1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32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4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59" name="Google Shape;859;p4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42"/>
          <p:cNvSpPr txBox="1">
            <a:spLocks noGrp="1"/>
          </p:cNvSpPr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2" name="Google Shape;882;p42"/>
          <p:cNvSpPr txBox="1">
            <a:spLocks noGrp="1"/>
          </p:cNvSpPr>
          <p:nvPr>
            <p:ph type="body" idx="1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4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85" name="Google Shape;885;p4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4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10" name="Google Shape;910;p4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1" name="Google Shape;911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12" name="Google Shape;912;p4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13" name="Google Shape;913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4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29" name="Google Shape;929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4" name="Google Shape;944;p4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0" name="Google Shape;950;p44"/>
          <p:cNvSpPr txBox="1">
            <a:spLocks noGrp="1"/>
          </p:cNvSpPr>
          <p:nvPr>
            <p:ph type="subTitle" idx="1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1" name="Google Shape;951;p44"/>
          <p:cNvSpPr txBox="1">
            <a:spLocks noGrp="1"/>
          </p:cNvSpPr>
          <p:nvPr>
            <p:ph type="subTitle" idx="2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2" name="Google Shape;952;p44"/>
          <p:cNvSpPr txBox="1">
            <a:spLocks noGrp="1"/>
          </p:cNvSpPr>
          <p:nvPr>
            <p:ph type="subTitle" idx="3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" name="Google Shape;953;p44"/>
          <p:cNvSpPr txBox="1">
            <a:spLocks noGrp="1"/>
          </p:cNvSpPr>
          <p:nvPr>
            <p:ph type="subTitle" idx="4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" name="Google Shape;954;p44"/>
          <p:cNvSpPr txBox="1">
            <a:spLocks noGrp="1"/>
          </p:cNvSpPr>
          <p:nvPr>
            <p:ph type="subTitle" idx="5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subTitle" idx="6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7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7" name="Google Shape;957;p44"/>
          <p:cNvSpPr txBox="1">
            <a:spLocks noGrp="1"/>
          </p:cNvSpPr>
          <p:nvPr>
            <p:ph type="subTitle" idx="8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1" name="Google Shape;961;p4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45"/>
          <p:cNvSpPr txBox="1">
            <a:spLocks noGrp="1"/>
          </p:cNvSpPr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4" name="Google Shape;984;p45"/>
          <p:cNvSpPr txBox="1">
            <a:spLocks noGrp="1"/>
          </p:cNvSpPr>
          <p:nvPr>
            <p:ph type="subTitle" idx="1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5" name="Google Shape;985;p45"/>
          <p:cNvSpPr txBox="1">
            <a:spLocks noGrp="1"/>
          </p:cNvSpPr>
          <p:nvPr>
            <p:ph type="subTitle" idx="2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ctrTitle" idx="3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7" name="Google Shape;987;p4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8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0" name="Google Shape;990;p4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4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5" name="Google Shape;1015;p4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9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0" name="Google Shape;1040;p4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8"/>
          <p:cNvSpPr txBox="1">
            <a:spLocks noGrp="1"/>
          </p:cNvSpPr>
          <p:nvPr>
            <p:ph type="subTitle" idx="1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3" name="Google Shape;1063;p48"/>
          <p:cNvSpPr txBox="1">
            <a:spLocks noGrp="1"/>
          </p:cNvSpPr>
          <p:nvPr>
            <p:ph type="subTitle" idx="2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4" name="Google Shape;1064;p48"/>
          <p:cNvSpPr txBox="1">
            <a:spLocks noGrp="1"/>
          </p:cNvSpPr>
          <p:nvPr>
            <p:ph type="subTitle" idx="3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5" name="Google Shape;1065;p48"/>
          <p:cNvSpPr txBox="1">
            <a:spLocks noGrp="1"/>
          </p:cNvSpPr>
          <p:nvPr>
            <p:ph type="subTitle" idx="4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5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7" name="Google Shape;1067;p48"/>
          <p:cNvSpPr txBox="1">
            <a:spLocks noGrp="1"/>
          </p:cNvSpPr>
          <p:nvPr>
            <p:ph type="subTitle" idx="6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48"/>
          <p:cNvSpPr txBox="1">
            <a:spLocks noGrp="1"/>
          </p:cNvSpPr>
          <p:nvPr>
            <p:ph type="subTitle" idx="7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48"/>
          <p:cNvSpPr txBox="1">
            <a:spLocks noGrp="1"/>
          </p:cNvSpPr>
          <p:nvPr>
            <p:ph type="subTitle" idx="8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1" name="Google Shape;1071;p48"/>
          <p:cNvSpPr txBox="1">
            <a:spLocks noGrp="1"/>
          </p:cNvSpPr>
          <p:nvPr>
            <p:ph type="subTitle" idx="9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2" name="Google Shape;1072;p48"/>
          <p:cNvSpPr txBox="1">
            <a:spLocks noGrp="1"/>
          </p:cNvSpPr>
          <p:nvPr>
            <p:ph type="subTitle" idx="13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48"/>
          <p:cNvSpPr txBox="1">
            <a:spLocks noGrp="1"/>
          </p:cNvSpPr>
          <p:nvPr>
            <p:ph type="subTitle" idx="14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4" name="Google Shape;1074;p48"/>
          <p:cNvSpPr txBox="1">
            <a:spLocks noGrp="1"/>
          </p:cNvSpPr>
          <p:nvPr>
            <p:ph type="subTitle" idx="15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4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77" name="Google Shape;1077;p4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9"/>
          <p:cNvSpPr txBox="1">
            <a:spLocks noGrp="1"/>
          </p:cNvSpPr>
          <p:nvPr>
            <p:ph type="subTitle" idx="1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00" name="Google Shape;1100;p49"/>
          <p:cNvSpPr txBox="1">
            <a:spLocks noGrp="1"/>
          </p:cNvSpPr>
          <p:nvPr>
            <p:ph type="subTitle" idx="2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01" name="Google Shape;1101;p49"/>
          <p:cNvSpPr txBox="1">
            <a:spLocks noGrp="1"/>
          </p:cNvSpPr>
          <p:nvPr>
            <p:ph type="subTitle" idx="3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02" name="Google Shape;1102;p49"/>
          <p:cNvSpPr txBox="1">
            <a:spLocks noGrp="1"/>
          </p:cNvSpPr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49"/>
          <p:cNvSpPr txBox="1">
            <a:spLocks noGrp="1"/>
          </p:cNvSpPr>
          <p:nvPr>
            <p:ph type="subTitle" idx="4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4" name="Google Shape;1104;p49"/>
          <p:cNvSpPr txBox="1">
            <a:spLocks noGrp="1"/>
          </p:cNvSpPr>
          <p:nvPr>
            <p:ph type="subTitle" idx="5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6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8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5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08" name="Google Shape;1108;p5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50"/>
          <p:cNvSpPr txBox="1">
            <a:spLocks noGrp="1"/>
          </p:cNvSpPr>
          <p:nvPr>
            <p:ph type="subTitle" idx="1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31" name="Google Shape;1131;p50"/>
          <p:cNvSpPr txBox="1">
            <a:spLocks noGrp="1"/>
          </p:cNvSpPr>
          <p:nvPr>
            <p:ph type="subTitle" idx="2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32" name="Google Shape;1132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50"/>
          <p:cNvSpPr txBox="1">
            <a:spLocks noGrp="1"/>
          </p:cNvSpPr>
          <p:nvPr>
            <p:ph type="subTitle" idx="3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4" name="Google Shape;1134;p50"/>
          <p:cNvSpPr txBox="1">
            <a:spLocks noGrp="1"/>
          </p:cNvSpPr>
          <p:nvPr>
            <p:ph type="subTitle" idx="4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37" name="Google Shape;1137;p5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51"/>
          <p:cNvSpPr txBox="1">
            <a:spLocks noGrp="1"/>
          </p:cNvSpPr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0" name="Google Shape;1160;p51"/>
          <p:cNvSpPr txBox="1">
            <a:spLocks noGrp="1"/>
          </p:cNvSpPr>
          <p:nvPr>
            <p:ph type="subTitle" idx="1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1" name="Google Shape;1161;p51"/>
          <p:cNvSpPr txBox="1">
            <a:spLocks noGrp="1"/>
          </p:cNvSpPr>
          <p:nvPr>
            <p:ph type="subTitle" idx="2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2" name="Google Shape;1162;p51"/>
          <p:cNvSpPr txBox="1">
            <a:spLocks noGrp="1"/>
          </p:cNvSpPr>
          <p:nvPr>
            <p:ph type="ctrTitle" idx="3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3" name="Google Shape;1163;p51"/>
          <p:cNvSpPr txBox="1">
            <a:spLocks noGrp="1"/>
          </p:cNvSpPr>
          <p:nvPr>
            <p:ph type="ctrTitle" idx="4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4" name="Google Shape;1164;p51"/>
          <p:cNvSpPr txBox="1">
            <a:spLocks noGrp="1"/>
          </p:cNvSpPr>
          <p:nvPr>
            <p:ph type="subTitle" idx="5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5" name="Google Shape;1165;p51"/>
          <p:cNvSpPr txBox="1">
            <a:spLocks noGrp="1"/>
          </p:cNvSpPr>
          <p:nvPr>
            <p:ph type="subTitle" idx="6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51"/>
          <p:cNvSpPr txBox="1">
            <a:spLocks noGrp="1"/>
          </p:cNvSpPr>
          <p:nvPr>
            <p:ph type="ctrTitle" idx="7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7" name="Google Shape;1167;p5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8" name="Google Shape;1168;p51"/>
          <p:cNvSpPr txBox="1">
            <a:spLocks noGrp="1"/>
          </p:cNvSpPr>
          <p:nvPr>
            <p:ph type="ctrTitle" idx="9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9" name="Google Shape;1169;p51"/>
          <p:cNvSpPr txBox="1">
            <a:spLocks noGrp="1"/>
          </p:cNvSpPr>
          <p:nvPr>
            <p:ph type="subTitle" idx="13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5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72" name="Google Shape;1172;p5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52"/>
          <p:cNvSpPr txBox="1">
            <a:spLocks noGrp="1"/>
          </p:cNvSpPr>
          <p:nvPr>
            <p:ph type="title" hasCustomPrompt="1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2" name="Google Shape;1192;p52"/>
          <p:cNvSpPr txBox="1">
            <a:spLocks noGrp="1"/>
          </p:cNvSpPr>
          <p:nvPr>
            <p:ph type="body" idx="1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33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5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95" name="Google Shape;1195;p5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3"/>
          <p:cNvSpPr txBox="1">
            <a:spLocks noGrp="1"/>
          </p:cNvSpPr>
          <p:nvPr>
            <p:ph type="title" hasCustomPrompt="1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5" name="Google Shape;1215;p53"/>
          <p:cNvSpPr txBox="1">
            <a:spLocks noGrp="1"/>
          </p:cNvSpPr>
          <p:nvPr>
            <p:ph type="body" idx="1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5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18" name="Google Shape;1218;p5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9" name="Google Shape;1219;p5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0" name="Google Shape;1220;p5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21" name="Google Shape;1221;p5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5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37" name="Google Shape;1237;p5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2" name="Google Shape;1252;p5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5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5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5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5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5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58" name="Google Shape;1258;p54"/>
          <p:cNvSpPr txBox="1">
            <a:spLocks noGrp="1"/>
          </p:cNvSpPr>
          <p:nvPr>
            <p:ph type="title" hasCustomPrompt="1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9" name="Google Shape;1259;p5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0" name="Google Shape;1260;p54"/>
          <p:cNvSpPr txBox="1">
            <a:spLocks noGrp="1"/>
          </p:cNvSpPr>
          <p:nvPr>
            <p:ph type="title" idx="3" hasCustomPrompt="1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1" name="Google Shape;1261;p54"/>
          <p:cNvSpPr txBox="1">
            <a:spLocks noGrp="1"/>
          </p:cNvSpPr>
          <p:nvPr>
            <p:ph type="subTitle" idx="1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2" name="Google Shape;1262;p54"/>
          <p:cNvSpPr txBox="1">
            <a:spLocks noGrp="1"/>
          </p:cNvSpPr>
          <p:nvPr>
            <p:ph type="subTitle" idx="4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3" name="Google Shape;1263;p54"/>
          <p:cNvSpPr txBox="1">
            <a:spLocks noGrp="1"/>
          </p:cNvSpPr>
          <p:nvPr>
            <p:ph type="subTitle" idx="5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5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266" name="Google Shape;1266;p5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55"/>
          <p:cNvSpPr txBox="1">
            <a:spLocks noGrp="1"/>
          </p:cNvSpPr>
          <p:nvPr>
            <p:ph type="title" hasCustomPrompt="1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55"/>
          <p:cNvSpPr txBox="1">
            <a:spLocks noGrp="1"/>
          </p:cNvSpPr>
          <p:nvPr>
            <p:ph type="subTitle" idx="1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7" name="Google Shape;1287;p55"/>
          <p:cNvSpPr txBox="1">
            <a:spLocks noGrp="1"/>
          </p:cNvSpPr>
          <p:nvPr>
            <p:ph type="title" idx="2" hasCustomPrompt="1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8" name="Google Shape;1288;p55"/>
          <p:cNvSpPr txBox="1">
            <a:spLocks noGrp="1"/>
          </p:cNvSpPr>
          <p:nvPr>
            <p:ph type="subTitle" idx="3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9" name="Google Shape;1289;p55"/>
          <p:cNvSpPr txBox="1">
            <a:spLocks noGrp="1"/>
          </p:cNvSpPr>
          <p:nvPr>
            <p:ph type="title" idx="4" hasCustomPrompt="1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0" name="Google Shape;1290;p55"/>
          <p:cNvSpPr txBox="1">
            <a:spLocks noGrp="1"/>
          </p:cNvSpPr>
          <p:nvPr>
            <p:ph type="subTitle" idx="5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p55"/>
          <p:cNvSpPr txBox="1">
            <a:spLocks noGrp="1"/>
          </p:cNvSpPr>
          <p:nvPr>
            <p:ph type="title" idx="6" hasCustomPrompt="1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2" name="Google Shape;1292;p55"/>
          <p:cNvSpPr txBox="1">
            <a:spLocks noGrp="1"/>
          </p:cNvSpPr>
          <p:nvPr>
            <p:ph type="subTitle" idx="7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5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5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95" name="Google Shape;1295;p5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6" name="Google Shape;1296;p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7" name="Google Shape;1297;p5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98" name="Google Shape;1298;p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5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14" name="Google Shape;1314;p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29" name="Google Shape;1329;p5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5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5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5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5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5" name="Google Shape;1335;p56"/>
          <p:cNvSpPr txBox="1">
            <a:spLocks noGrp="1"/>
          </p:cNvSpPr>
          <p:nvPr>
            <p:ph type="subTitle" idx="1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6" name="Google Shape;1336;p56"/>
          <p:cNvSpPr txBox="1">
            <a:spLocks noGrp="1"/>
          </p:cNvSpPr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6"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5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9" name="Google Shape;1339;p5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0" name="Google Shape;1340;p5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41" name="Google Shape;1341;p5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42" name="Google Shape;1342;p5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7" name="Google Shape;1357;p5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58" name="Google Shape;1358;p5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73" name="Google Shape;1373;p5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5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5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5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5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5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9" name="Google Shape;1379;p57"/>
          <p:cNvSpPr txBox="1">
            <a:spLocks noGrp="1"/>
          </p:cNvSpPr>
          <p:nvPr>
            <p:ph type="subTitle" idx="1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0" name="Google Shape;1380;p57"/>
          <p:cNvSpPr txBox="1">
            <a:spLocks noGrp="1"/>
          </p:cNvSpPr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5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83" name="Google Shape;1383;p5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6" name="Google Shape;1406;p58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9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5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9" name="Google Shape;1409;p5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8" name="Google Shape;1428;p5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5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59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1" name="Google Shape;1431;p59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2" name="Google Shape;1432;p59"/>
          <p:cNvSpPr txBox="1">
            <a:spLocks noGrp="1"/>
          </p:cNvSpPr>
          <p:nvPr>
            <p:ph type="subTitle" idx="1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433" name="Google Shape;1433;p59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34" name="Google Shape;1434;p59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6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447" name="Google Shape;1447;p6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8" name="Google Shape;1448;p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" name="Google Shape;1449;p6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450" name="Google Shape;1450;p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6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466" name="Google Shape;1466;p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1" name="Google Shape;1481;p6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6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6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6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6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6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89" name="Google Shape;1489;p6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8" name="Google Shape;1508;p6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9" name="Google Shape;1509;p6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61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511" name="Google Shape;1511;p61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1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1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1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1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1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1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7"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6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24" name="Google Shape;1524;p6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8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6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48" name="Google Shape;1548;p6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63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571" name="Google Shape;1571;p63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oogle Shape;1578;p6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79" name="Google Shape;1579;p6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64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602" name="Google Shape;1602;p64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603" name="Google Shape;1603;p64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4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64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6" name="Google Shape;9176;p321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7" name="Google Shape;9177;p321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78" name="Google Shape;9178;p321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9" name="Google Shape;9179;p321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80" name="Google Shape;9180;p321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9181" name="Google Shape;9181;p321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21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21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21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21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21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21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21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21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21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21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2" name="Google Shape;9192;p321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3" name="Google Shape;9193;p321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9194" name="Google Shape;9194;p321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21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21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21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21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321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321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321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321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321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321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5" name="Google Shape;9205;p321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9206" name="Google Shape;9206;p321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321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8" name="Google Shape;9208;p321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9209" name="Google Shape;9209;p321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321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321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321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321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21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5" name="Google Shape;9215;p321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6" name="Google Shape;9216;p321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17" name="Google Shape;9217;p321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oogle Shape;9219;p3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20" name="Google Shape;9220;p32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2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2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2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2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2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2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2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2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2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2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2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2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2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2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2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2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2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2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2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2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2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2" name="Google Shape;9242;p322"/>
          <p:cNvSpPr txBox="1">
            <a:spLocks noGrp="1"/>
          </p:cNvSpPr>
          <p:nvPr>
            <p:ph type="subTitle" idx="1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43" name="Google Shape;9243;p322"/>
          <p:cNvSpPr txBox="1">
            <a:spLocks noGrp="1"/>
          </p:cNvSpPr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44" name="Google Shape;9244;p322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9245" name="Google Shape;9245;p322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9246" name="Google Shape;9246;p32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2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2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2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2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2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2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2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2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2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2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Google Shape;9258;p323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9" name="Google Shape;9259;p32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60" name="Google Shape;9260;p32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2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2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32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32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2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2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2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2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2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2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2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2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2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2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2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2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2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2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2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2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2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2" name="Google Shape;9282;p3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83" name="Google Shape;9283;p323"/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5" name="Google Shape;9285;p3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86" name="Google Shape;9286;p32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287" name="Google Shape;9287;p32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88" name="Google Shape;9288;p32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89" name="Google Shape;9289;p32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290" name="Google Shape;9290;p32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2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2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2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2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2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2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2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2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2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2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2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2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2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2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5" name="Google Shape;9305;p32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306" name="Google Shape;9306;p32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2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2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2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2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2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2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2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2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2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2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2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2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9" name="Google Shape;9319;p32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0" name="Google Shape;9320;p32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321" name="Google Shape;9321;p32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2" name="Google Shape;9322;p32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3" name="Google Shape;9323;p32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4" name="Google Shape;9324;p32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5" name="Google Shape;9325;p32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6" name="Google Shape;9326;p32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27" name="Google Shape;9327;p3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28" name="Google Shape;9328;p324"/>
          <p:cNvSpPr txBox="1">
            <a:spLocks noGrp="1"/>
          </p:cNvSpPr>
          <p:nvPr>
            <p:ph type="body" idx="1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29" name="Google Shape;9329;p324"/>
          <p:cNvSpPr txBox="1">
            <a:spLocks noGrp="1"/>
          </p:cNvSpPr>
          <p:nvPr>
            <p:ph type="body" idx="2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0" name="Google Shape;9330;p324"/>
          <p:cNvSpPr txBox="1">
            <a:spLocks noGrp="1"/>
          </p:cNvSpPr>
          <p:nvPr>
            <p:ph type="subTitle" idx="3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31" name="Google Shape;9331;p324"/>
          <p:cNvSpPr txBox="1">
            <a:spLocks noGrp="1"/>
          </p:cNvSpPr>
          <p:nvPr>
            <p:ph type="subTitle" idx="4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3" name="Google Shape;9333;p325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9334" name="Google Shape;9334;p32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32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32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32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32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32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32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32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32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32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32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32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32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32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32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32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32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32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32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32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32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5" name="Google Shape;9355;p32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7" name="Google Shape;9357;p32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358" name="Google Shape;9358;p32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32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32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32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32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32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32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32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32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32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32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32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32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32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32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32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32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32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32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7" name="Google Shape;9377;p326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78" name="Google Shape;9378;p326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0" name="Google Shape;9380;p32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381" name="Google Shape;9381;p32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32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32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32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32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32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32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32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32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32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32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32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32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32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32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32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32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32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32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00" name="Google Shape;9400;p327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1" name="Google Shape;9401;p327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2" name="Google Shape;9402;p327"/>
          <p:cNvSpPr txBox="1">
            <a:spLocks noGrp="1"/>
          </p:cNvSpPr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03" name="Google Shape;9403;p327"/>
          <p:cNvSpPr txBox="1">
            <a:spLocks noGrp="1"/>
          </p:cNvSpPr>
          <p:nvPr>
            <p:ph type="subTitle" idx="1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5" name="Google Shape;9405;p32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06" name="Google Shape;9406;p32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32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32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32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32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32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32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32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32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32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32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32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32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32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32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32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32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32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32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5" name="Google Shape;9425;p328"/>
          <p:cNvSpPr txBox="1">
            <a:spLocks noGrp="1"/>
          </p:cNvSpPr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26" name="Google Shape;9426;p328"/>
          <p:cNvSpPr txBox="1">
            <a:spLocks noGrp="1"/>
          </p:cNvSpPr>
          <p:nvPr>
            <p:ph type="body" idx="1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9427" name="Google Shape;9427;p32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8" name="Google Shape;9428;p32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32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2" name="Google Shape;9432;p33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33" name="Google Shape;9433;p33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3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3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3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3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3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3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3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3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3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3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3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3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3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3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3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3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3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3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52" name="Google Shape;9452;p33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3" name="Google Shape;9453;p330"/>
          <p:cNvSpPr txBox="1">
            <a:spLocks noGrp="1"/>
          </p:cNvSpPr>
          <p:nvPr>
            <p:ph type="title" hasCustomPrompt="1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54" name="Google Shape;9454;p330"/>
          <p:cNvSpPr txBox="1">
            <a:spLocks noGrp="1"/>
          </p:cNvSpPr>
          <p:nvPr>
            <p:ph type="body" idx="1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6" name="Google Shape;9456;p3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8" name="Google Shape;9458;p33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459" name="Google Shape;9459;p332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60" name="Google Shape;9460;p33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61" name="Google Shape;9461;p33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462" name="Google Shape;9462;p33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33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33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33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33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33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33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33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33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33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2" name="Google Shape;9472;p33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3" name="Google Shape;9473;p33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4" name="Google Shape;9474;p33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5" name="Google Shape;9475;p33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6" name="Google Shape;9476;p33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7" name="Google Shape;9477;p33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478" name="Google Shape;9478;p33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9" name="Google Shape;9479;p33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0" name="Google Shape;9480;p33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33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33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33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33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33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33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33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33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33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33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33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33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93" name="Google Shape;9493;p33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4" name="Google Shape;9494;p33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5" name="Google Shape;9495;p33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6" name="Google Shape;9496;p33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7" name="Google Shape;9497;p33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8" name="Google Shape;9498;p33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99" name="Google Shape;9499;p3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00" name="Google Shape;9500;p332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1" name="Google Shape;9501;p332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2" name="Google Shape;9502;p332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3" name="Google Shape;9503;p332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4" name="Google Shape;9504;p332"/>
          <p:cNvSpPr txBox="1">
            <a:spLocks noGrp="1"/>
          </p:cNvSpPr>
          <p:nvPr>
            <p:ph type="subTitle" idx="5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5" name="Google Shape;9505;p332"/>
          <p:cNvSpPr txBox="1">
            <a:spLocks noGrp="1"/>
          </p:cNvSpPr>
          <p:nvPr>
            <p:ph type="subTitle" idx="6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6" name="Google Shape;9506;p332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7" name="Google Shape;9507;p332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9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9" name="Google Shape;9509;p3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10" name="Google Shape;9510;p33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3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33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33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33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33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33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33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33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33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33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33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33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33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33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33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33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33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33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33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33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33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2" name="Google Shape;9532;p333"/>
          <p:cNvSpPr txBox="1">
            <a:spLocks noGrp="1"/>
          </p:cNvSpPr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33" name="Google Shape;9533;p333"/>
          <p:cNvSpPr txBox="1">
            <a:spLocks noGrp="1"/>
          </p:cNvSpPr>
          <p:nvPr>
            <p:ph type="subTitle" idx="1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4" name="Google Shape;9534;p333"/>
          <p:cNvSpPr txBox="1">
            <a:spLocks noGrp="1"/>
          </p:cNvSpPr>
          <p:nvPr>
            <p:ph type="title" idx="2" hasCustomPrompt="1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35" name="Google Shape;9535;p333"/>
          <p:cNvSpPr txBox="1">
            <a:spLocks noGrp="1"/>
          </p:cNvSpPr>
          <p:nvPr>
            <p:ph type="subTitle" idx="3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6" name="Google Shape;9536;p333"/>
          <p:cNvSpPr txBox="1">
            <a:spLocks noGrp="1"/>
          </p:cNvSpPr>
          <p:nvPr>
            <p:ph type="title" idx="4" hasCustomPrompt="1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37" name="Google Shape;9537;p333"/>
          <p:cNvSpPr txBox="1">
            <a:spLocks noGrp="1"/>
          </p:cNvSpPr>
          <p:nvPr>
            <p:ph type="subTitle" idx="5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8" name="Google Shape;9538;p333"/>
          <p:cNvSpPr txBox="1">
            <a:spLocks noGrp="1"/>
          </p:cNvSpPr>
          <p:nvPr>
            <p:ph type="title" idx="6" hasCustomPrompt="1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39" name="Google Shape;9539;p333"/>
          <p:cNvSpPr txBox="1">
            <a:spLocks noGrp="1"/>
          </p:cNvSpPr>
          <p:nvPr>
            <p:ph type="ctrTitle" idx="7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0" name="Google Shape;9540;p333"/>
          <p:cNvSpPr txBox="1">
            <a:spLocks noGrp="1"/>
          </p:cNvSpPr>
          <p:nvPr>
            <p:ph type="ctrTitle" idx="8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1" name="Google Shape;9541;p333"/>
          <p:cNvSpPr txBox="1">
            <a:spLocks noGrp="1"/>
          </p:cNvSpPr>
          <p:nvPr>
            <p:ph type="ctrTitle" idx="9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2" name="Google Shape;9542;p333"/>
          <p:cNvSpPr txBox="1">
            <a:spLocks noGrp="1"/>
          </p:cNvSpPr>
          <p:nvPr>
            <p:ph type="subTitle" idx="13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3" name="Google Shape;9543;p333"/>
          <p:cNvSpPr txBox="1">
            <a:spLocks noGrp="1"/>
          </p:cNvSpPr>
          <p:nvPr>
            <p:ph type="title" idx="14" hasCustomPrompt="1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44" name="Google Shape;9544;p333"/>
          <p:cNvSpPr txBox="1">
            <a:spLocks noGrp="1"/>
          </p:cNvSpPr>
          <p:nvPr>
            <p:ph type="subTitle" idx="15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5" name="Google Shape;9545;p333"/>
          <p:cNvSpPr txBox="1">
            <a:spLocks noGrp="1"/>
          </p:cNvSpPr>
          <p:nvPr>
            <p:ph type="title" idx="16" hasCustomPrompt="1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46" name="Google Shape;9546;p333"/>
          <p:cNvSpPr txBox="1">
            <a:spLocks noGrp="1"/>
          </p:cNvSpPr>
          <p:nvPr>
            <p:ph type="subTitle" idx="17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7" name="Google Shape;9547;p333"/>
          <p:cNvSpPr txBox="1">
            <a:spLocks noGrp="1"/>
          </p:cNvSpPr>
          <p:nvPr>
            <p:ph type="title" idx="18" hasCustomPrompt="1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48" name="Google Shape;9548;p333"/>
          <p:cNvSpPr txBox="1">
            <a:spLocks noGrp="1"/>
          </p:cNvSpPr>
          <p:nvPr>
            <p:ph type="ctrTitle" idx="19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9" name="Google Shape;9549;p333"/>
          <p:cNvSpPr txBox="1">
            <a:spLocks noGrp="1"/>
          </p:cNvSpPr>
          <p:nvPr>
            <p:ph type="ctrTitle" idx="20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50" name="Google Shape;9550;p33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2" name="Google Shape;9552;p33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53" name="Google Shape;9553;p33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33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33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33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33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33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33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33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33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33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33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33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33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33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33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33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33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33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33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33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33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33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5" name="Google Shape;9575;p334"/>
          <p:cNvSpPr txBox="1">
            <a:spLocks noGrp="1"/>
          </p:cNvSpPr>
          <p:nvPr>
            <p:ph type="subTitle" idx="1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76" name="Google Shape;9576;p334"/>
          <p:cNvSpPr txBox="1">
            <a:spLocks noGrp="1"/>
          </p:cNvSpPr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77" name="Google Shape;9577;p334"/>
          <p:cNvSpPr txBox="1">
            <a:spLocks noGrp="1"/>
          </p:cNvSpPr>
          <p:nvPr>
            <p:ph type="title" idx="2" hasCustomPrompt="1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9578" name="Google Shape;9578;p334"/>
          <p:cNvGrpSpPr/>
          <p:nvPr/>
        </p:nvGrpSpPr>
        <p:grpSpPr>
          <a:xfrm rot="-5072894" flipH="1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9579" name="Google Shape;9579;p334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334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334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334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334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334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334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334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334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334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334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0" name="Google Shape;9590;p334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9591" name="Google Shape;9591;p334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334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4" name="Google Shape;9594;p33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95" name="Google Shape;9595;p33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33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33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33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33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33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33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33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33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33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33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33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33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33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33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33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33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33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33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33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33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33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7" name="Google Shape;9617;p335"/>
          <p:cNvSpPr txBox="1">
            <a:spLocks noGrp="1"/>
          </p:cNvSpPr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18" name="Google Shape;9618;p335"/>
          <p:cNvSpPr txBox="1">
            <a:spLocks noGrp="1"/>
          </p:cNvSpPr>
          <p:nvPr>
            <p:ph type="body" idx="1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9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0" name="Google Shape;9620;p3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21" name="Google Shape;9621;p33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33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33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33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33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33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33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33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33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33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33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33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33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33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33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33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33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33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33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33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33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33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3" name="Google Shape;9643;p336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44" name="Google Shape;9644;p336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9645" name="Google Shape;9645;p336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9646" name="Google Shape;9646;p336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9647" name="Google Shape;9647;p336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8" name="Google Shape;9648;p336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9" name="Google Shape;9649;p336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5">
    <p:spTree>
      <p:nvGrpSpPr>
        <p:cNvPr id="1" name="Shape 9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1" name="Google Shape;9651;p33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52" name="Google Shape;9652;p33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33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33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33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33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33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33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33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33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33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33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33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33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33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33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33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33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33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33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33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33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33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4" name="Google Shape;9674;p337"/>
          <p:cNvSpPr txBox="1">
            <a:spLocks noGrp="1"/>
          </p:cNvSpPr>
          <p:nvPr>
            <p:ph type="subTitle" idx="1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75" name="Google Shape;9675;p337"/>
          <p:cNvSpPr txBox="1">
            <a:spLocks noGrp="1"/>
          </p:cNvSpPr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9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7" name="Google Shape;9677;p3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78" name="Google Shape;9678;p33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33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33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33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33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33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33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33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33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33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33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33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33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33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33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33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33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33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33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33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33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33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0" name="Google Shape;9700;p338"/>
          <p:cNvSpPr txBox="1">
            <a:spLocks noGrp="1"/>
          </p:cNvSpPr>
          <p:nvPr>
            <p:ph type="subTitle" idx="1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1" name="Google Shape;9701;p338"/>
          <p:cNvSpPr txBox="1">
            <a:spLocks noGrp="1"/>
          </p:cNvSpPr>
          <p:nvPr>
            <p:ph type="subTitle" idx="2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2" name="Google Shape;9702;p338"/>
          <p:cNvSpPr txBox="1">
            <a:spLocks noGrp="1"/>
          </p:cNvSpPr>
          <p:nvPr>
            <p:ph type="subTitle" idx="3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3" name="Google Shape;9703;p338"/>
          <p:cNvSpPr txBox="1">
            <a:spLocks noGrp="1"/>
          </p:cNvSpPr>
          <p:nvPr>
            <p:ph type="subTitle" idx="4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4" name="Google Shape;9704;p3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7">
    <p:spTree>
      <p:nvGrpSpPr>
        <p:cNvPr id="1" name="Shape 9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6" name="Google Shape;9706;p33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707" name="Google Shape;9707;p33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33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33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33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33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33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33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33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33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33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33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33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33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33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33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33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33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33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33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33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33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33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9" name="Google Shape;9729;p339"/>
          <p:cNvSpPr txBox="1">
            <a:spLocks noGrp="1"/>
          </p:cNvSpPr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0" name="Google Shape;9730;p339"/>
          <p:cNvSpPr txBox="1">
            <a:spLocks noGrp="1"/>
          </p:cNvSpPr>
          <p:nvPr>
            <p:ph type="subTitle" idx="1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1" name="Google Shape;9731;p339"/>
          <p:cNvSpPr txBox="1">
            <a:spLocks noGrp="1"/>
          </p:cNvSpPr>
          <p:nvPr>
            <p:ph type="subTitle" idx="2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2" name="Google Shape;9732;p339"/>
          <p:cNvSpPr txBox="1">
            <a:spLocks noGrp="1"/>
          </p:cNvSpPr>
          <p:nvPr>
            <p:ph type="ctrTitle" idx="3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3" name="Google Shape;9733;p339"/>
          <p:cNvSpPr txBox="1">
            <a:spLocks noGrp="1"/>
          </p:cNvSpPr>
          <p:nvPr>
            <p:ph type="ctrTitle" idx="4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4" name="Google Shape;9734;p339"/>
          <p:cNvSpPr txBox="1">
            <a:spLocks noGrp="1"/>
          </p:cNvSpPr>
          <p:nvPr>
            <p:ph type="subTitle" idx="5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5" name="Google Shape;9735;p339"/>
          <p:cNvSpPr txBox="1">
            <a:spLocks noGrp="1"/>
          </p:cNvSpPr>
          <p:nvPr>
            <p:ph type="subTitle" idx="6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6" name="Google Shape;9736;p339"/>
          <p:cNvSpPr txBox="1">
            <a:spLocks noGrp="1"/>
          </p:cNvSpPr>
          <p:nvPr>
            <p:ph type="ctrTitle" idx="7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7" name="Google Shape;9737;p339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9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9" name="Google Shape;9739;p34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740" name="Google Shape;9740;p34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41" name="Google Shape;9741;p34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42" name="Google Shape;9742;p34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743" name="Google Shape;9743;p34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34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34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6" name="Google Shape;9746;p34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7" name="Google Shape;9747;p34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34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34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34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34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34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34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34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34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34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34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8" name="Google Shape;9758;p34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759" name="Google Shape;9759;p34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34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34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34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34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4" name="Google Shape;9764;p34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5" name="Google Shape;9765;p34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6" name="Google Shape;9766;p34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7" name="Google Shape;9767;p34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8" name="Google Shape;9768;p34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34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0" name="Google Shape;9770;p34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1" name="Google Shape;9771;p34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2" name="Google Shape;9772;p34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3" name="Google Shape;9773;p34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774" name="Google Shape;9774;p34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5" name="Google Shape;9775;p34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6" name="Google Shape;9776;p34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7" name="Google Shape;9777;p34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8" name="Google Shape;9778;p34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9" name="Google Shape;9779;p34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80" name="Google Shape;9780;p3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81" name="Google Shape;9781;p340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2" name="Google Shape;9782;p340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3" name="Google Shape;9783;p340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4" name="Google Shape;9784;p340"/>
          <p:cNvSpPr txBox="1">
            <a:spLocks noGrp="1"/>
          </p:cNvSpPr>
          <p:nvPr>
            <p:ph type="subTitle" idx="4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5" name="Google Shape;9785;p340"/>
          <p:cNvSpPr txBox="1">
            <a:spLocks noGrp="1"/>
          </p:cNvSpPr>
          <p:nvPr>
            <p:ph type="subTitle" idx="5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6" name="Google Shape;9786;p340"/>
          <p:cNvSpPr txBox="1">
            <a:spLocks noGrp="1"/>
          </p:cNvSpPr>
          <p:nvPr>
            <p:ph type="subTitle" idx="6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" name="Shape 9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8" name="Google Shape;9788;p34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789" name="Google Shape;9789;p34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34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34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34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34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34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34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34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34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34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34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34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34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34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34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34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34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34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34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34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34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34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1" name="Google Shape;9811;p341"/>
          <p:cNvSpPr txBox="1">
            <a:spLocks noGrp="1"/>
          </p:cNvSpPr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2" name="Google Shape;9812;p341"/>
          <p:cNvSpPr txBox="1">
            <a:spLocks noGrp="1"/>
          </p:cNvSpPr>
          <p:nvPr>
            <p:ph type="subTitle" idx="1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3" name="Google Shape;9813;p341"/>
          <p:cNvSpPr txBox="1">
            <a:spLocks noGrp="1"/>
          </p:cNvSpPr>
          <p:nvPr>
            <p:ph type="subTitle" idx="2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4" name="Google Shape;9814;p341"/>
          <p:cNvSpPr txBox="1">
            <a:spLocks noGrp="1"/>
          </p:cNvSpPr>
          <p:nvPr>
            <p:ph type="ctrTitle" idx="3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5" name="Google Shape;9815;p341"/>
          <p:cNvSpPr txBox="1">
            <a:spLocks noGrp="1"/>
          </p:cNvSpPr>
          <p:nvPr>
            <p:ph type="ctrTitle" idx="4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6" name="Google Shape;9816;p341"/>
          <p:cNvSpPr txBox="1">
            <a:spLocks noGrp="1"/>
          </p:cNvSpPr>
          <p:nvPr>
            <p:ph type="subTitle" idx="5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7" name="Google Shape;9817;p341"/>
          <p:cNvSpPr txBox="1">
            <a:spLocks noGrp="1"/>
          </p:cNvSpPr>
          <p:nvPr>
            <p:ph type="subTitle" idx="6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8" name="Google Shape;9818;p341"/>
          <p:cNvSpPr txBox="1">
            <a:spLocks noGrp="1"/>
          </p:cNvSpPr>
          <p:nvPr>
            <p:ph type="ctrTitle" idx="7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9" name="Google Shape;9819;p34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20" name="Google Shape;9820;p341"/>
          <p:cNvSpPr txBox="1">
            <a:spLocks noGrp="1"/>
          </p:cNvSpPr>
          <p:nvPr>
            <p:ph type="ctrTitle" idx="9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21" name="Google Shape;9821;p341"/>
          <p:cNvSpPr txBox="1">
            <a:spLocks noGrp="1"/>
          </p:cNvSpPr>
          <p:nvPr>
            <p:ph type="subTitle" idx="13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9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3" name="Google Shape;9823;p34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24" name="Google Shape;9824;p34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34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34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34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34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34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34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34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34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34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34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34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34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34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34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34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34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34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34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34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34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34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6" name="Google Shape;9846;p342"/>
          <p:cNvSpPr txBox="1">
            <a:spLocks noGrp="1"/>
          </p:cNvSpPr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47" name="Google Shape;9847;p342"/>
          <p:cNvSpPr txBox="1">
            <a:spLocks noGrp="1"/>
          </p:cNvSpPr>
          <p:nvPr>
            <p:ph type="subTitle" idx="1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4">
    <p:spTree>
      <p:nvGrpSpPr>
        <p:cNvPr id="1" name="Shape 9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9" name="Google Shape;9849;p34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50" name="Google Shape;9850;p34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34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34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34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34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34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34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34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34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34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34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34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34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34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34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34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34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34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34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34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34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34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2" name="Google Shape;9872;p343"/>
          <p:cNvSpPr txBox="1">
            <a:spLocks noGrp="1"/>
          </p:cNvSpPr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73" name="Google Shape;9873;p343"/>
          <p:cNvSpPr txBox="1">
            <a:spLocks noGrp="1"/>
          </p:cNvSpPr>
          <p:nvPr>
            <p:ph type="subTitle" idx="1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9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5" name="Google Shape;9875;p34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76" name="Google Shape;9876;p34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34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34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34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34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34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34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34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34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34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34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34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34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34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34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34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34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34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34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34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34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34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8" name="Google Shape;9898;p344"/>
          <p:cNvSpPr txBox="1">
            <a:spLocks noGrp="1"/>
          </p:cNvSpPr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99" name="Google Shape;9899;p344"/>
          <p:cNvSpPr txBox="1">
            <a:spLocks noGrp="1"/>
          </p:cNvSpPr>
          <p:nvPr>
            <p:ph type="subTitle" idx="1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00" name="Google Shape;9900;p344"/>
          <p:cNvSpPr txBox="1">
            <a:spLocks noGrp="1"/>
          </p:cNvSpPr>
          <p:nvPr>
            <p:ph type="subTitle" idx="2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01" name="Google Shape;9901;p344"/>
          <p:cNvSpPr txBox="1">
            <a:spLocks noGrp="1"/>
          </p:cNvSpPr>
          <p:nvPr>
            <p:ph type="subTitle" idx="3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02" name="Google Shape;9902;p344"/>
          <p:cNvSpPr txBox="1">
            <a:spLocks noGrp="1"/>
          </p:cNvSpPr>
          <p:nvPr>
            <p:ph type="ctrTitle" idx="4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903" name="Google Shape;9903;p344"/>
          <p:cNvSpPr txBox="1">
            <a:spLocks noGrp="1"/>
          </p:cNvSpPr>
          <p:nvPr>
            <p:ph type="ctrTitle" idx="5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904" name="Google Shape;9904;p34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9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6" name="Google Shape;9906;p345"/>
          <p:cNvSpPr txBox="1">
            <a:spLocks noGrp="1"/>
          </p:cNvSpPr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1">
    <p:spTree>
      <p:nvGrpSpPr>
        <p:cNvPr id="1" name="Shape 9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8" name="Google Shape;9908;p346"/>
          <p:cNvSpPr txBox="1">
            <a:spLocks noGrp="1"/>
          </p:cNvSpPr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4">
    <p:spTree>
      <p:nvGrpSpPr>
        <p:cNvPr id="1" name="Shape 9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0" name="Google Shape;9910;p34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11" name="Google Shape;9911;p34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34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34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34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34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34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34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34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34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34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34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34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34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34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34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34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34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34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34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34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34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34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33" name="Google Shape;9933;p347"/>
          <p:cNvSpPr txBox="1">
            <a:spLocks noGrp="1"/>
          </p:cNvSpPr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34" name="Google Shape;9934;p347"/>
          <p:cNvSpPr txBox="1">
            <a:spLocks noGrp="1"/>
          </p:cNvSpPr>
          <p:nvPr>
            <p:ph type="body" idx="1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32">
    <p:spTree>
      <p:nvGrpSpPr>
        <p:cNvPr id="1" name="Shape 9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6" name="Google Shape;9936;p3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37" name="Google Shape;9937;p34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34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34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34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34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34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34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34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34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34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34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34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34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34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34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34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34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34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9955;p34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9956;p34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34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34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9" name="Google Shape;9959;p348"/>
          <p:cNvSpPr txBox="1">
            <a:spLocks noGrp="1"/>
          </p:cNvSpPr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60" name="Google Shape;9960;p348"/>
          <p:cNvSpPr txBox="1">
            <a:spLocks noGrp="1"/>
          </p:cNvSpPr>
          <p:nvPr>
            <p:ph type="body" idx="1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9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2" name="Google Shape;9962;p3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63" name="Google Shape;9963;p34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34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34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34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34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34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34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34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34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34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34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34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34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34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34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34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34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34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34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34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34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34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5" name="Google Shape;9985;p3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">
    <p:spTree>
      <p:nvGrpSpPr>
        <p:cNvPr id="1" name="Shape 9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7" name="Google Shape;9987;p35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988" name="Google Shape;9988;p35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89" name="Google Shape;9989;p35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990" name="Google Shape;9990;p35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991" name="Google Shape;9991;p35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2" name="Google Shape;9992;p35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3" name="Google Shape;9993;p35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4" name="Google Shape;9994;p35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5" name="Google Shape;9995;p35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6" name="Google Shape;9996;p35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7" name="Google Shape;9997;p35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8" name="Google Shape;9998;p35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9" name="Google Shape;9999;p35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0" name="Google Shape;10000;p35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1" name="Google Shape;10001;p35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2" name="Google Shape;10002;p35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3" name="Google Shape;10003;p35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4" name="Google Shape;10004;p35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5" name="Google Shape;10005;p35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6" name="Google Shape;10006;p35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007" name="Google Shape;10007;p35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8" name="Google Shape;10008;p35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9" name="Google Shape;10009;p35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0" name="Google Shape;10010;p35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1" name="Google Shape;10011;p35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2" name="Google Shape;10012;p35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3" name="Google Shape;10013;p35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4" name="Google Shape;10014;p35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5" name="Google Shape;10015;p35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6" name="Google Shape;10016;p35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7" name="Google Shape;10017;p35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5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5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5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5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22" name="Google Shape;10022;p35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3" name="Google Shape;10023;p35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4" name="Google Shape;10024;p35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5" name="Google Shape;10025;p35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6" name="Google Shape;10026;p35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7" name="Google Shape;10027;p35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28" name="Google Shape;10028;p350"/>
          <p:cNvSpPr txBox="1">
            <a:spLocks noGrp="1"/>
          </p:cNvSpPr>
          <p:nvPr>
            <p:ph type="subTitle" idx="1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29" name="Google Shape;10029;p350"/>
          <p:cNvSpPr txBox="1">
            <a:spLocks noGrp="1"/>
          </p:cNvSpPr>
          <p:nvPr>
            <p:ph type="subTitle" idx="2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0" name="Google Shape;10030;p350"/>
          <p:cNvSpPr txBox="1">
            <a:spLocks noGrp="1"/>
          </p:cNvSpPr>
          <p:nvPr>
            <p:ph type="subTitle" idx="3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1" name="Google Shape;10031;p350"/>
          <p:cNvSpPr txBox="1">
            <a:spLocks noGrp="1"/>
          </p:cNvSpPr>
          <p:nvPr>
            <p:ph type="subTitle" idx="4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2" name="Google Shape;10032;p350"/>
          <p:cNvSpPr txBox="1">
            <a:spLocks noGrp="1"/>
          </p:cNvSpPr>
          <p:nvPr>
            <p:ph type="subTitle" idx="5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3" name="Google Shape;10033;p350"/>
          <p:cNvSpPr txBox="1">
            <a:spLocks noGrp="1"/>
          </p:cNvSpPr>
          <p:nvPr>
            <p:ph type="subTitle" idx="6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4" name="Google Shape;10034;p350"/>
          <p:cNvSpPr txBox="1">
            <a:spLocks noGrp="1"/>
          </p:cNvSpPr>
          <p:nvPr>
            <p:ph type="subTitle" idx="7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5" name="Google Shape;10035;p350"/>
          <p:cNvSpPr txBox="1">
            <a:spLocks noGrp="1"/>
          </p:cNvSpPr>
          <p:nvPr>
            <p:ph type="subTitle" idx="8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6" name="Google Shape;10036;p3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10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" name="Google Shape;10038;p3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039" name="Google Shape;10039;p35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35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35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35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35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35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35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35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35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35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35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35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35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35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35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35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35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35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35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35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35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35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1" name="Google Shape;10061;p351"/>
          <p:cNvSpPr txBox="1">
            <a:spLocks noGrp="1"/>
          </p:cNvSpPr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062" name="Google Shape;10062;p351"/>
          <p:cNvSpPr txBox="1">
            <a:spLocks noGrp="1"/>
          </p:cNvSpPr>
          <p:nvPr>
            <p:ph type="subTitle" idx="1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63" name="Google Shape;10063;p351"/>
          <p:cNvSpPr txBox="1">
            <a:spLocks noGrp="1"/>
          </p:cNvSpPr>
          <p:nvPr>
            <p:ph type="subTitle" idx="2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64" name="Google Shape;10064;p351"/>
          <p:cNvSpPr txBox="1">
            <a:spLocks noGrp="1"/>
          </p:cNvSpPr>
          <p:nvPr>
            <p:ph type="ctrTitle" idx="3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065" name="Google Shape;10065;p35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8">
    <p:spTree>
      <p:nvGrpSpPr>
        <p:cNvPr id="1" name="Shape 10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7" name="Google Shape;10067;p35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068" name="Google Shape;10068;p35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10069;p35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10070;p35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10071;p35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10072;p35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10073;p35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10074;p35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10075;p35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10076;p35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10077;p35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0078;p35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10079;p35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35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35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35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35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35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35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35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35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35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35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0" name="Google Shape;10090;p3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10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2" name="Google Shape;10092;p35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093" name="Google Shape;10093;p35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35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35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35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35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35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35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35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35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35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35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35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35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35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35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35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35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35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35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35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35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35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5" name="Google Shape;10115;p3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9">
    <p:spTree>
      <p:nvGrpSpPr>
        <p:cNvPr id="1" name="Shape 10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7" name="Google Shape;10117;p35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18" name="Google Shape;10118;p35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35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35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35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35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35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35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35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35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35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35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35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35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35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35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35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35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35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35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35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35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35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0" name="Google Shape;10140;p354"/>
          <p:cNvSpPr txBox="1">
            <a:spLocks noGrp="1"/>
          </p:cNvSpPr>
          <p:nvPr>
            <p:ph type="subTitle" idx="1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1" name="Google Shape;10141;p354"/>
          <p:cNvSpPr txBox="1">
            <a:spLocks noGrp="1"/>
          </p:cNvSpPr>
          <p:nvPr>
            <p:ph type="subTitle" idx="2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2" name="Google Shape;10142;p354"/>
          <p:cNvSpPr txBox="1">
            <a:spLocks noGrp="1"/>
          </p:cNvSpPr>
          <p:nvPr>
            <p:ph type="subTitle" idx="3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3" name="Google Shape;10143;p354"/>
          <p:cNvSpPr txBox="1">
            <a:spLocks noGrp="1"/>
          </p:cNvSpPr>
          <p:nvPr>
            <p:ph type="subTitle" idx="4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4" name="Google Shape;10144;p354"/>
          <p:cNvSpPr txBox="1">
            <a:spLocks noGrp="1"/>
          </p:cNvSpPr>
          <p:nvPr>
            <p:ph type="subTitle" idx="5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5" name="Google Shape;10145;p354"/>
          <p:cNvSpPr txBox="1">
            <a:spLocks noGrp="1"/>
          </p:cNvSpPr>
          <p:nvPr>
            <p:ph type="subTitle" idx="6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6" name="Google Shape;10146;p3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47" name="Google Shape;10147;p354"/>
          <p:cNvSpPr txBox="1">
            <a:spLocks noGrp="1"/>
          </p:cNvSpPr>
          <p:nvPr>
            <p:ph type="subTitle" idx="7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48" name="Google Shape;10148;p354"/>
          <p:cNvSpPr txBox="1">
            <a:spLocks noGrp="1"/>
          </p:cNvSpPr>
          <p:nvPr>
            <p:ph type="subTitle" idx="8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49" name="Google Shape;10149;p354"/>
          <p:cNvSpPr txBox="1">
            <a:spLocks noGrp="1"/>
          </p:cNvSpPr>
          <p:nvPr>
            <p:ph type="subTitle" idx="9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50" name="Google Shape;10150;p354"/>
          <p:cNvSpPr txBox="1">
            <a:spLocks noGrp="1"/>
          </p:cNvSpPr>
          <p:nvPr>
            <p:ph type="subTitle" idx="13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51" name="Google Shape;10151;p354"/>
          <p:cNvSpPr txBox="1">
            <a:spLocks noGrp="1"/>
          </p:cNvSpPr>
          <p:nvPr>
            <p:ph type="subTitle" idx="14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52" name="Google Shape;10152;p354"/>
          <p:cNvSpPr txBox="1">
            <a:spLocks noGrp="1"/>
          </p:cNvSpPr>
          <p:nvPr>
            <p:ph type="subTitle" idx="15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spTree>
      <p:nvGrpSpPr>
        <p:cNvPr id="1" name="Shape 10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4" name="Google Shape;10154;p35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55" name="Google Shape;10155;p35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35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35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35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35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35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35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35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35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35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35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35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35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35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35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35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35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35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35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35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35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35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7" name="Google Shape;10177;p355"/>
          <p:cNvSpPr txBox="1">
            <a:spLocks noGrp="1"/>
          </p:cNvSpPr>
          <p:nvPr>
            <p:ph type="subTitle" idx="1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78" name="Google Shape;10178;p355"/>
          <p:cNvSpPr txBox="1">
            <a:spLocks noGrp="1"/>
          </p:cNvSpPr>
          <p:nvPr>
            <p:ph type="subTitle" idx="2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79" name="Google Shape;10179;p355"/>
          <p:cNvSpPr txBox="1">
            <a:spLocks noGrp="1"/>
          </p:cNvSpPr>
          <p:nvPr>
            <p:ph type="subTitle" idx="3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80" name="Google Shape;10180;p355"/>
          <p:cNvSpPr txBox="1">
            <a:spLocks noGrp="1"/>
          </p:cNvSpPr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81" name="Google Shape;10181;p355"/>
          <p:cNvSpPr txBox="1">
            <a:spLocks noGrp="1"/>
          </p:cNvSpPr>
          <p:nvPr>
            <p:ph type="subTitle" idx="4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82" name="Google Shape;10182;p355"/>
          <p:cNvSpPr txBox="1">
            <a:spLocks noGrp="1"/>
          </p:cNvSpPr>
          <p:nvPr>
            <p:ph type="subTitle" idx="5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83" name="Google Shape;10183;p355"/>
          <p:cNvSpPr txBox="1">
            <a:spLocks noGrp="1"/>
          </p:cNvSpPr>
          <p:nvPr>
            <p:ph type="subTitle" idx="6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8">
    <p:spTree>
      <p:nvGrpSpPr>
        <p:cNvPr id="1" name="Shape 10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5" name="Google Shape;10185;p35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86" name="Google Shape;10186;p35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35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35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35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35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35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35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35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35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35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35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35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35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35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35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35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35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35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35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35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35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35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8" name="Google Shape;10208;p356"/>
          <p:cNvSpPr txBox="1">
            <a:spLocks noGrp="1"/>
          </p:cNvSpPr>
          <p:nvPr>
            <p:ph type="subTitle" idx="1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209" name="Google Shape;10209;p356"/>
          <p:cNvSpPr txBox="1">
            <a:spLocks noGrp="1"/>
          </p:cNvSpPr>
          <p:nvPr>
            <p:ph type="subTitle" idx="2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210" name="Google Shape;10210;p3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11" name="Google Shape;10211;p356"/>
          <p:cNvSpPr txBox="1">
            <a:spLocks noGrp="1"/>
          </p:cNvSpPr>
          <p:nvPr>
            <p:ph type="subTitle" idx="3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12" name="Google Shape;10212;p356"/>
          <p:cNvSpPr txBox="1">
            <a:spLocks noGrp="1"/>
          </p:cNvSpPr>
          <p:nvPr>
            <p:ph type="subTitle" idx="4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10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4" name="Google Shape;10214;p35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15" name="Google Shape;10215;p35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35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35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35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35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35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35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35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35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35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35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35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35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10228;p35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35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35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35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35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35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35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35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35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7" name="Google Shape;10237;p357"/>
          <p:cNvSpPr txBox="1">
            <a:spLocks noGrp="1"/>
          </p:cNvSpPr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38" name="Google Shape;10238;p357"/>
          <p:cNvSpPr txBox="1">
            <a:spLocks noGrp="1"/>
          </p:cNvSpPr>
          <p:nvPr>
            <p:ph type="subTitle" idx="1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39" name="Google Shape;10239;p357"/>
          <p:cNvSpPr txBox="1">
            <a:spLocks noGrp="1"/>
          </p:cNvSpPr>
          <p:nvPr>
            <p:ph type="subTitle" idx="2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40" name="Google Shape;10240;p357"/>
          <p:cNvSpPr txBox="1">
            <a:spLocks noGrp="1"/>
          </p:cNvSpPr>
          <p:nvPr>
            <p:ph type="ctrTitle" idx="3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1" name="Google Shape;10241;p357"/>
          <p:cNvSpPr txBox="1">
            <a:spLocks noGrp="1"/>
          </p:cNvSpPr>
          <p:nvPr>
            <p:ph type="ctrTitle" idx="4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2" name="Google Shape;10242;p357"/>
          <p:cNvSpPr txBox="1">
            <a:spLocks noGrp="1"/>
          </p:cNvSpPr>
          <p:nvPr>
            <p:ph type="subTitle" idx="5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43" name="Google Shape;10243;p357"/>
          <p:cNvSpPr txBox="1">
            <a:spLocks noGrp="1"/>
          </p:cNvSpPr>
          <p:nvPr>
            <p:ph type="subTitle" idx="6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44" name="Google Shape;10244;p357"/>
          <p:cNvSpPr txBox="1">
            <a:spLocks noGrp="1"/>
          </p:cNvSpPr>
          <p:nvPr>
            <p:ph type="ctrTitle" idx="7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5" name="Google Shape;10245;p357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46" name="Google Shape;10246;p357"/>
          <p:cNvSpPr txBox="1">
            <a:spLocks noGrp="1"/>
          </p:cNvSpPr>
          <p:nvPr>
            <p:ph type="ctrTitle" idx="9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7" name="Google Shape;10247;p357"/>
          <p:cNvSpPr txBox="1">
            <a:spLocks noGrp="1"/>
          </p:cNvSpPr>
          <p:nvPr>
            <p:ph type="subTitle" idx="13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1">
    <p:spTree>
      <p:nvGrpSpPr>
        <p:cNvPr id="1" name="Shape 10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9" name="Google Shape;10249;p35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50" name="Google Shape;10250;p35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35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35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35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35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35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35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35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35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35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35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35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35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35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35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35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35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35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35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9" name="Google Shape;10269;p358"/>
          <p:cNvSpPr txBox="1">
            <a:spLocks noGrp="1"/>
          </p:cNvSpPr>
          <p:nvPr>
            <p:ph type="title" hasCustomPrompt="1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70" name="Google Shape;10270;p358"/>
          <p:cNvSpPr txBox="1">
            <a:spLocks noGrp="1"/>
          </p:cNvSpPr>
          <p:nvPr>
            <p:ph type="body" idx="1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9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82.xml"/><Relationship Id="rId34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103.xml"/><Relationship Id="rId47" Type="http://schemas.openxmlformats.org/officeDocument/2006/relationships/slideLayout" Target="../slideLayouts/slideLayout108.xml"/><Relationship Id="rId50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93.xml"/><Relationship Id="rId37" Type="http://schemas.openxmlformats.org/officeDocument/2006/relationships/slideLayout" Target="../slideLayouts/slideLayout98.xml"/><Relationship Id="rId40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36" Type="http://schemas.openxmlformats.org/officeDocument/2006/relationships/slideLayout" Target="../slideLayouts/slideLayout97.xml"/><Relationship Id="rId4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4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Relationship Id="rId35" Type="http://schemas.openxmlformats.org/officeDocument/2006/relationships/slideLayout" Target="../slideLayouts/slideLayout96.xml"/><Relationship Id="rId43" Type="http://schemas.openxmlformats.org/officeDocument/2006/relationships/slideLayout" Target="../slideLayouts/slideLayout104.xml"/><Relationship Id="rId48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69.xml"/><Relationship Id="rId51" Type="http://schemas.openxmlformats.org/officeDocument/2006/relationships/theme" Target="../theme/theme3.xml"/><Relationship Id="rId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81.xml"/><Relationship Id="rId41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36D10-BC47-9424-BFB6-FF3E03A0A1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70888" y="4927600"/>
            <a:ext cx="738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06FD8-8160-71B7-74D3-8B50B2BA60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70888" y="4927600"/>
            <a:ext cx="738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2" name="Google Shape;9172;p3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3" name="Google Shape;9173;p3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9174" name="Google Shape;9174;p320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807EA-0FD9-8D75-9796-4B7C7599971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70888" y="4927600"/>
            <a:ext cx="738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  <p:sldLayoutId id="2147483983" r:id="rId24"/>
    <p:sldLayoutId id="2147483984" r:id="rId25"/>
    <p:sldLayoutId id="2147483985" r:id="rId26"/>
    <p:sldLayoutId id="2147483986" r:id="rId27"/>
    <p:sldLayoutId id="2147483987" r:id="rId28"/>
    <p:sldLayoutId id="2147483988" r:id="rId29"/>
    <p:sldLayoutId id="2147483989" r:id="rId30"/>
    <p:sldLayoutId id="2147483990" r:id="rId31"/>
    <p:sldLayoutId id="2147483991" r:id="rId32"/>
    <p:sldLayoutId id="2147483992" r:id="rId33"/>
    <p:sldLayoutId id="2147483993" r:id="rId34"/>
    <p:sldLayoutId id="2147483994" r:id="rId35"/>
    <p:sldLayoutId id="2147483995" r:id="rId36"/>
    <p:sldLayoutId id="2147483996" r:id="rId37"/>
    <p:sldLayoutId id="2147483997" r:id="rId38"/>
    <p:sldLayoutId id="2147483998" r:id="rId39"/>
    <p:sldLayoutId id="2147483999" r:id="rId40"/>
    <p:sldLayoutId id="2147484000" r:id="rId41"/>
    <p:sldLayoutId id="2147484001" r:id="rId42"/>
    <p:sldLayoutId id="2147484002" r:id="rId43"/>
    <p:sldLayoutId id="2147484003" r:id="rId44"/>
    <p:sldLayoutId id="2147484004" r:id="rId45"/>
    <p:sldLayoutId id="2147484005" r:id="rId46"/>
    <p:sldLayoutId id="2147484006" r:id="rId47"/>
    <p:sldLayoutId id="2147484007" r:id="rId48"/>
    <p:sldLayoutId id="2147484008" r:id="rId49"/>
    <p:sldLayoutId id="2147484009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4" name="Google Shape;13714;p473"/>
          <p:cNvSpPr txBox="1">
            <a:spLocks noGrp="1"/>
          </p:cNvSpPr>
          <p:nvPr>
            <p:ph type="ctrTitle"/>
          </p:nvPr>
        </p:nvSpPr>
        <p:spPr>
          <a:xfrm>
            <a:off x="1763475" y="1460925"/>
            <a:ext cx="5668200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dirty="0"/>
              <a:t>Tech Mentorship Unit 13</a:t>
            </a:r>
            <a:endParaRPr dirty="0"/>
          </a:p>
        </p:txBody>
      </p:sp>
      <p:sp>
        <p:nvSpPr>
          <p:cNvPr id="13715" name="Google Shape;13715;p473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 dirty="0"/>
              <a:t>For Loops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D08E2483-1BDD-653F-FCBA-98CB262B6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35CA6365-36C4-5A3E-2BFD-281E6E403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1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F880376B-CAC7-63EF-266E-BEA75827F705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DC9E0691-92BB-48F6-F1C3-CAF202C2A89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21A7ECE2-4E4F-7CE6-6A2C-880C0BD4A1B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3FD4E997-C04D-0296-4F26-F2BFF9A26F99}"/>
              </a:ext>
            </a:extLst>
          </p:cNvPr>
          <p:cNvSpPr txBox="1">
            <a:spLocks/>
          </p:cNvSpPr>
          <p:nvPr/>
        </p:nvSpPr>
        <p:spPr>
          <a:xfrm>
            <a:off x="5181085" y="1314221"/>
            <a:ext cx="3227183" cy="28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0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3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4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5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6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7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8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9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056B630-E425-131E-8AC2-D00180D2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" y="1975884"/>
            <a:ext cx="4204854" cy="21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C908C7B8-4508-EBB4-F3E6-47959ED1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682A5067-4627-0081-5EC3-6B11C7780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2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FC66C606-CF4A-C972-D22A-50B57D16201B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77B0B37E-7FDF-6B83-05EB-1B3CAA3D6E5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67563EB9-4857-81F0-CA63-A37A25AD575A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472BEA4-3A71-8729-B9F7-0B75B175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7" y="1961340"/>
            <a:ext cx="3942317" cy="2288258"/>
          </a:xfrm>
          <a:prstGeom prst="rect">
            <a:avLst/>
          </a:prstGeom>
        </p:spPr>
      </p:pic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E75D7D27-1B5C-B4E3-C59F-189FE96577F5}"/>
              </a:ext>
            </a:extLst>
          </p:cNvPr>
          <p:cNvSpPr txBox="1">
            <a:spLocks/>
          </p:cNvSpPr>
          <p:nvPr/>
        </p:nvSpPr>
        <p:spPr>
          <a:xfrm>
            <a:off x="5181085" y="2145494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0 pi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1 5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2 1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3 5</a:t>
            </a:r>
          </a:p>
        </p:txBody>
      </p:sp>
    </p:spTree>
    <p:extLst>
      <p:ext uri="{BB962C8B-B14F-4D97-AF65-F5344CB8AC3E}">
        <p14:creationId xmlns:p14="http://schemas.microsoft.com/office/powerpoint/2010/main" val="21745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213177FA-B748-3A91-8AF1-BA062C11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2DB5389D-9E87-0913-481D-9D28937A5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3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0B423E7F-0F6C-1D78-D459-5AD8260EC7F7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8CF66639-4158-BE9A-3C23-5959411E55C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B7E06DF8-F1F4-7093-B1F0-6A045FF1829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A89275C8-E8EF-F4E9-4F8A-8FCE43BD3F37}"/>
              </a:ext>
            </a:extLst>
          </p:cNvPr>
          <p:cNvSpPr txBox="1">
            <a:spLocks/>
          </p:cNvSpPr>
          <p:nvPr/>
        </p:nvSpPr>
        <p:spPr>
          <a:xfrm>
            <a:off x="5181085" y="2145494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pi515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204176-9021-9524-B4D8-980023C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9" y="1702063"/>
            <a:ext cx="3556840" cy="28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3C10B258-4A1C-0FB8-91D9-BDA96A11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1ED2CFA7-A332-AB39-E22A-6D6DEA9EA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45964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4</a:t>
            </a:r>
            <a:br>
              <a:rPr lang="en-US" dirty="0"/>
            </a:br>
            <a:r>
              <a:rPr lang="en-US" dirty="0"/>
              <a:t>(short hand)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8FDA6B76-5964-8A7A-8E03-824621F64133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946C032C-64A6-0BC7-2D16-89FF56697AF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9087440A-A9E2-A587-EAF1-E30F2788129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797;p475">
            <a:extLst>
              <a:ext uri="{FF2B5EF4-FFF2-40B4-BE49-F238E27FC236}">
                <a16:creationId xmlns:a16="http://schemas.microsoft.com/office/drawing/2014/main" id="{04A192D7-398A-5C65-CD0F-1E1E13F94D70}"/>
              </a:ext>
            </a:extLst>
          </p:cNvPr>
          <p:cNvGrpSpPr/>
          <p:nvPr/>
        </p:nvGrpSpPr>
        <p:grpSpPr>
          <a:xfrm flipH="1">
            <a:off x="726743" y="1383629"/>
            <a:ext cx="2196565" cy="176025"/>
            <a:chOff x="4345425" y="2175475"/>
            <a:chExt cx="800750" cy="176025"/>
          </a:xfrm>
        </p:grpSpPr>
        <p:sp>
          <p:nvSpPr>
            <p:cNvPr id="7" name="Google Shape;13798;p475">
              <a:extLst>
                <a:ext uri="{FF2B5EF4-FFF2-40B4-BE49-F238E27FC236}">
                  <a16:creationId xmlns:a16="http://schemas.microsoft.com/office/drawing/2014/main" id="{4DC26980-2B9B-BC35-0C08-6A7C78C53F0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99;p475">
              <a:extLst>
                <a:ext uri="{FF2B5EF4-FFF2-40B4-BE49-F238E27FC236}">
                  <a16:creationId xmlns:a16="http://schemas.microsoft.com/office/drawing/2014/main" id="{2E88A98B-FF0E-42C9-59ED-2293A410F46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8CE4D8-2E30-4C9C-6880-E47AE39C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37" y="1691915"/>
            <a:ext cx="3830782" cy="214427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2F32BF1-C295-E21E-34A8-37539BCC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1691915"/>
            <a:ext cx="3830781" cy="2144274"/>
          </a:xfrm>
          <a:prstGeom prst="rect">
            <a:avLst/>
          </a:prstGeom>
        </p:spPr>
      </p:pic>
      <p:sp>
        <p:nvSpPr>
          <p:cNvPr id="13" name="Google Shape;13770;p475">
            <a:extLst>
              <a:ext uri="{FF2B5EF4-FFF2-40B4-BE49-F238E27FC236}">
                <a16:creationId xmlns:a16="http://schemas.microsoft.com/office/drawing/2014/main" id="{F7FE05EA-5AD2-4FFA-730F-74AB7BCAA537}"/>
              </a:ext>
            </a:extLst>
          </p:cNvPr>
          <p:cNvSpPr txBox="1">
            <a:spLocks/>
          </p:cNvSpPr>
          <p:nvPr/>
        </p:nvSpPr>
        <p:spPr>
          <a:xfrm>
            <a:off x="211433" y="3874820"/>
            <a:ext cx="3227183" cy="7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pi515</a:t>
            </a:r>
          </a:p>
        </p:txBody>
      </p:sp>
      <p:sp>
        <p:nvSpPr>
          <p:cNvPr id="14" name="Google Shape;13770;p475">
            <a:extLst>
              <a:ext uri="{FF2B5EF4-FFF2-40B4-BE49-F238E27FC236}">
                <a16:creationId xmlns:a16="http://schemas.microsoft.com/office/drawing/2014/main" id="{1DA1E2DF-744D-5CF4-B2A0-949DD95945B8}"/>
              </a:ext>
            </a:extLst>
          </p:cNvPr>
          <p:cNvSpPr txBox="1">
            <a:spLocks/>
          </p:cNvSpPr>
          <p:nvPr/>
        </p:nvSpPr>
        <p:spPr>
          <a:xfrm>
            <a:off x="5063837" y="3874820"/>
            <a:ext cx="3227183" cy="7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pi515</a:t>
            </a:r>
          </a:p>
        </p:txBody>
      </p:sp>
    </p:spTree>
    <p:extLst>
      <p:ext uri="{BB962C8B-B14F-4D97-AF65-F5344CB8AC3E}">
        <p14:creationId xmlns:p14="http://schemas.microsoft.com/office/powerpoint/2010/main" val="21470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64787EF1-8489-1EFE-C524-0F936A49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29BAFA2E-7E0B-C29C-65B6-17AF985468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550" y="2572281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The `continue` Statement</a:t>
            </a:r>
            <a:endParaRPr sz="40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53F6EE97-162C-4F60-B22D-722DF6D3DA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206E0FF9-C34C-5F38-3183-FB8AE181EE15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1EBEADF9-716F-0142-E29A-79617405FA1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E942E0DC-A053-5E00-8D7B-A1DD784615C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03B86815-42CB-1426-5A86-FFC5DD6BFD0D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8C4CD599-C6CA-F4EA-C8B6-42117372A49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0DC2960D-05DC-01DD-CB58-FE89EBDC6484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6497892E-1940-3646-9DC8-7DEF962B2A45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C870C829-EA57-029E-B819-30091197144E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562E3387-2A21-D973-C9E5-22C94FF4121F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6F8446D5-B217-7F81-0132-376C7BF752AE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46479575-8D66-560B-1EF3-8A0713451188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0C8231CE-13AF-2B0E-4ACC-7E261D69D164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2D08FD35-8C4C-ACFB-F019-54BCAEE64795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804F1886-CBD3-5EF3-C0CC-F8CB0713A056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7E47F300-DE2F-CDDE-43AF-7B31031768A2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43BA3EB8-678C-DBA1-8059-F902742D092C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EC58D8FD-2FAB-54AF-6C43-584F9A94D222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AA18510D-31FB-B195-1A6D-322223218945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8CB9DE8A-F7BE-4BE1-3471-39B39CDF27D9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04EF3CEE-B320-3BFC-9DF6-E6098D6CBB61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73BF1E1E-34A7-2567-26DA-0BDC2D4581A1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DFAE7564-B641-639F-8254-2136581DE004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31663C60-C3C8-B1E8-3D9D-10BCA154B53F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7A7B482A-CE9E-792E-B5A9-B5A4D4D91411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F801CE1C-C8B0-C54C-E1B9-9D115748CEC5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5FEB2C1C-B662-8FDE-5623-AE435185EA64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60F83B90-50C5-7CCA-4502-0EAB53A5FBAF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8EC63E74-D6FC-DBDA-98D7-37217EDFAD5D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8220C1C6-6C4D-82D2-F5DB-FC49575A7049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38F31731-96B9-E867-B046-CA28993F5341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59C199FB-03BC-DDEF-D04C-06E4AE486D2B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819C4220-8F7E-6FC8-2B9B-53AEA7BF2D3D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EC5008F5-6802-5E6D-594E-D611375BCB92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4625A2B4-07FF-BC66-B2EC-D736CA0CEE63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4BE1C300-1301-1BC5-9A49-8BE4C9194728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2C0D51EB-0EBD-850D-B749-9B48CA565BCD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375BDCDD-2543-AD4A-1F49-BBE31325975D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BC2493F3-4BE2-45E8-3917-ED18DB54766A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18C55D2E-0930-41BF-0EC2-CCF398C400D3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3AB4B7A6-6909-5731-3EE5-9C1DE5BF52D4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C1F9E7D5-932F-64EB-8E76-467CBB308DA6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98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72EC448C-3390-73D5-5225-54C31EE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296D7633-EA4A-E5B7-BF84-AB5E7F57A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979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How do we</a:t>
            </a:r>
            <a:br>
              <a:rPr lang="en-US" dirty="0"/>
            </a:br>
            <a:r>
              <a:rPr lang="en-US" dirty="0"/>
              <a:t>skip over elements?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A805BFFE-74D2-B6E9-B562-B7D6F599222C}"/>
              </a:ext>
            </a:extLst>
          </p:cNvPr>
          <p:cNvGrpSpPr/>
          <p:nvPr/>
        </p:nvGrpSpPr>
        <p:grpSpPr>
          <a:xfrm flipH="1">
            <a:off x="509511" y="1343360"/>
            <a:ext cx="3688415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CE714C11-99B3-660D-F266-BEF8035B166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350CA8E4-0A9C-1F3F-046C-6B7F1B57522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33845F6E-1597-6EB8-0E6F-3F8F3072B87A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17A750BF-D7B1-C4CB-1714-64B7994765E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05A81093-4F69-BBC7-9257-0AF87D47CEF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770;p475">
            <a:extLst>
              <a:ext uri="{FF2B5EF4-FFF2-40B4-BE49-F238E27FC236}">
                <a16:creationId xmlns:a16="http://schemas.microsoft.com/office/drawing/2014/main" id="{3EC386B1-F52A-802B-F845-BBA04CFA62C1}"/>
              </a:ext>
            </a:extLst>
          </p:cNvPr>
          <p:cNvSpPr txBox="1">
            <a:spLocks/>
          </p:cNvSpPr>
          <p:nvPr/>
        </p:nvSpPr>
        <p:spPr>
          <a:xfrm>
            <a:off x="719921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We use the `continue` statement!</a:t>
            </a:r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2C6F314-6F4B-FCEC-A0A3-1A4CBA1A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15" y="2557033"/>
            <a:ext cx="3281188" cy="2331914"/>
          </a:xfrm>
          <a:prstGeom prst="rect">
            <a:avLst/>
          </a:prstGeom>
        </p:spPr>
      </p:pic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9D8F6B95-CD4C-C01F-69F8-5578A80DBA4F}"/>
              </a:ext>
            </a:extLst>
          </p:cNvPr>
          <p:cNvSpPr txBox="1">
            <a:spLocks/>
          </p:cNvSpPr>
          <p:nvPr/>
        </p:nvSpPr>
        <p:spPr>
          <a:xfrm>
            <a:off x="5153376" y="2433536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5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97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00B5BE17-1552-3029-72F2-BC0EBDC6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755A0DEC-1C82-F12B-9272-6A89CE481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5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96E8D9EB-B364-596D-5356-7C1C9AF05452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B57A6682-5A1D-9F3A-8B1C-58DA87CEF33A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5264BC73-170B-806B-BF79-184D6A88003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C816B111-77F3-79C7-756C-7867021AFB29}"/>
              </a:ext>
            </a:extLst>
          </p:cNvPr>
          <p:cNvSpPr txBox="1">
            <a:spLocks/>
          </p:cNvSpPr>
          <p:nvPr/>
        </p:nvSpPr>
        <p:spPr>
          <a:xfrm>
            <a:off x="5181085" y="1604637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0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4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6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8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10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…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F61259-6A82-0B6E-7357-573B99D0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9303"/>
            <a:ext cx="4889862" cy="25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F97F93F8-E4F1-4BFE-3358-97F960DE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78A16C7A-A7BD-C597-6654-6CCCC99E7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550" y="2572281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The `break` Statement</a:t>
            </a:r>
            <a:endParaRPr sz="40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B25180B7-E00E-3C9A-30DB-0910F6B945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465C3BE2-585B-B35D-408B-F1FDEFC78FF9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0DCA42EF-9303-84C4-5D8C-6719858EB10A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F9C824E4-1D23-A280-952B-4B791D028E7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E4B3B371-08FE-C1A7-449F-E7397D521E1A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F20668AD-C203-D3E7-A1FD-FEF7CAE5D46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070F603D-081A-1932-1FF3-5D0A4A3D6B8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EE45757B-88D9-723D-29E9-59BBE5738D05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C98D0E26-EC15-91B0-2E60-4C1F6A2B8705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DB467838-AE01-EE6B-F07A-E1EE1291992D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72DB48DC-6F32-83D5-8E5F-380BF0FEBD34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C3C1B20F-03E3-8C80-F337-28B9F9BA533C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30CD2CCE-88F1-B597-C9A8-04751BBB6C9A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B9B52224-010F-E821-0609-E21CFA1D4062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3DAE088A-1650-FD3F-B8AB-2B0FD7B237FD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0E2BF16D-D82F-7CAE-45BB-6C6B6A3F0F96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2EDBA0AD-61AB-AC4F-7D93-62A7459908B0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DF4EDA31-FA03-AD02-7EB2-E53FC101CCE7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67FCBDC5-7BF6-6288-49DB-51143D72248A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5BA232E3-3F2C-7A40-2E3F-780C886ED8C7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905FA43A-0B7C-7D4A-8AC4-E0572A50C28D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575C8CCB-00D9-084A-86F5-B85D65222BBA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F2B5F40E-F6B9-1568-3389-AFC5A3BB568C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1CA6C5C8-36CB-D834-504F-CC35746AA5E4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B522B9F0-433E-DDB0-7FF8-D201ADB3BE18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9BA877D2-EE06-4690-BD10-3334DFF558A7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50045F60-3397-C8A8-1799-16071D193BF8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927C8A50-1837-151D-F435-B5B159A6AA77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7B5F542B-319F-16AA-6291-4B5C8E617465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8F4F87F8-0B08-3AE6-CD2F-EE7B7B58B439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C1F7E598-AC9E-B445-1074-6B176C945C01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29D9D570-8FA2-3FA0-5A7C-DD7CB5E2E29B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6AB9D8E8-6598-7825-86D0-9322F6B6F5F3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0D6FC707-562B-9823-0E2E-0E682EE0F11D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877C0848-07FD-F3CB-D5AA-587E9F40D574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FAE4B6FF-44DB-8AC6-913E-A8A2B797AC94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81B86EF2-D085-0021-AAA1-3BFEB9AF8D21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8E31F30E-5F75-B1AC-0214-0643CCAB62CB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71FBD0C3-EB5D-5547-9D67-4823EA73D88B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7E207A25-253B-4870-332B-B5F4DF8ADAA0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D9CB6599-0C4D-3499-AAF9-F82DBD7C4A9A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8F985D76-4577-3F30-C0B1-053C60B3BBA8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88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752A6D3E-4FB7-66B9-5CC5-15F0341F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E6E7F504-F670-75FE-34C6-8ED4085CF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979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How do we</a:t>
            </a:r>
            <a:br>
              <a:rPr lang="en-US" dirty="0"/>
            </a:br>
            <a:r>
              <a:rPr lang="en-US" dirty="0"/>
              <a:t>stop iterating?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F0381A73-C8EE-2FA6-6454-D7C9456C760E}"/>
              </a:ext>
            </a:extLst>
          </p:cNvPr>
          <p:cNvGrpSpPr/>
          <p:nvPr/>
        </p:nvGrpSpPr>
        <p:grpSpPr>
          <a:xfrm flipH="1">
            <a:off x="509510" y="1343360"/>
            <a:ext cx="2840851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4446BC6E-E080-6F23-BF55-84B3E5B7EE7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F046C2FE-2837-C268-ED1F-C9E65442F400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E4FA09BE-32B4-1434-358B-4A50C21A5745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D3317BCA-2A5D-DF62-E293-2B6B94B4DB6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81F7F15B-EC82-7D25-F0E0-11A8FD5317B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770;p475">
            <a:extLst>
              <a:ext uri="{FF2B5EF4-FFF2-40B4-BE49-F238E27FC236}">
                <a16:creationId xmlns:a16="http://schemas.microsoft.com/office/drawing/2014/main" id="{60B19D01-97AB-05EE-CCF5-29C58847842F}"/>
              </a:ext>
            </a:extLst>
          </p:cNvPr>
          <p:cNvSpPr txBox="1">
            <a:spLocks/>
          </p:cNvSpPr>
          <p:nvPr/>
        </p:nvSpPr>
        <p:spPr>
          <a:xfrm>
            <a:off x="719921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We use the `break` statement!</a:t>
            </a:r>
          </a:p>
        </p:txBody>
      </p: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6A885AA5-0452-BE6D-E97A-CBCCF9CD1FF1}"/>
              </a:ext>
            </a:extLst>
          </p:cNvPr>
          <p:cNvSpPr txBox="1">
            <a:spLocks/>
          </p:cNvSpPr>
          <p:nvPr/>
        </p:nvSpPr>
        <p:spPr>
          <a:xfrm>
            <a:off x="5277735" y="2426221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Output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0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1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2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3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4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CB9D19F-BB65-5720-A12E-417C1F07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5" y="2533534"/>
            <a:ext cx="3167792" cy="21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D21ACA76-6406-3931-B172-06350169D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B2F69E7D-65E8-BDAB-3D1E-93B0FA96D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6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EAFE78FA-69A4-3F87-4CA3-C7A1BBD66729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2EA779B5-F923-3794-8FBE-E21C8428AE4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E6BC103D-105D-B7C2-F41B-97EF60BA98C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CCAD3723-DB0B-9277-E113-FC6BF52D36BE}"/>
              </a:ext>
            </a:extLst>
          </p:cNvPr>
          <p:cNvSpPr txBox="1">
            <a:spLocks/>
          </p:cNvSpPr>
          <p:nvPr/>
        </p:nvSpPr>
        <p:spPr>
          <a:xfrm>
            <a:off x="5181085" y="1604637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4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Hello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 found the number 12: True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3E5A2D-6F28-5B09-D9ED-C3D9974F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3" y="1697126"/>
            <a:ext cx="4287913" cy="27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/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/>
              <a:t>Sequential Traversal</a:t>
            </a:r>
            <a:endParaRPr sz="5400" dirty="0"/>
          </a:p>
        </p:txBody>
      </p:sp>
      <p:sp>
        <p:nvSpPr>
          <p:cNvPr id="13721" name="Google Shape;13721;p474"/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722" name="Google Shape;13722;p474"/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/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715;p473">
            <a:extLst>
              <a:ext uri="{FF2B5EF4-FFF2-40B4-BE49-F238E27FC236}">
                <a16:creationId xmlns:a16="http://schemas.microsoft.com/office/drawing/2014/main" id="{92A65A83-1772-1381-D29D-00084FE201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30077" y="3294386"/>
            <a:ext cx="5870817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 dirty="0"/>
              <a:t>(sometimes referred to as iterating or enumerating)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59000646-F37B-B93B-BC51-88AB6BE9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EFEE8FBB-26FD-EA20-A39C-DAF5521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550" y="2572281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Flipped Classroom:</a:t>
            </a:r>
            <a:br>
              <a:rPr lang="en" sz="4000" dirty="0"/>
            </a:br>
            <a:r>
              <a:rPr lang="en" sz="4000" dirty="0"/>
              <a:t>Nested For Loops</a:t>
            </a:r>
            <a:endParaRPr sz="40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35475898-E0A8-B09B-C3C7-F25AEF1DF1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BF0D18CF-6318-9865-BDF3-C40726A9C0D1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7AB6E3AA-53C8-7E62-4CEA-DA88E96ED9F2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CAF08A1A-F146-5995-3953-0CE5E249642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03F0F886-63B3-D427-6ECB-5DA71E4B7EBB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91F0451C-4A81-C9FC-A5BF-9A2DEC3FECE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14F29DB3-CB80-2370-6EBE-D539E44E73E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18A914EC-2D18-E74F-5050-E6DC3BA6DD8D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AC93A4A4-B1A7-3B68-DE90-3FCBD402B122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711F0136-D3B3-B74B-3A55-C3B3267F6C93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896AD982-F58F-BCC9-DE8C-A24FA4293BCA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DB533B42-A685-09C1-2840-9B2CE49741F1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C5DDF114-EE33-A069-E67C-DFECC3E6681F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07663423-1B62-DF0B-586D-07F8AAE81FEE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1E0B1DE9-51FC-A94F-6ADF-7A3DF2576A08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B34C02F3-46B8-79B5-37BD-D0DC70330EBB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A7AB7F2E-9ECF-356D-47BE-37F949EEEC73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0E871289-AC06-4DAB-9AE1-233DDCEC19D1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C1481FCC-472F-D72F-9243-4F66073F084F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CF85CCF9-2AF4-CC08-C5BA-B1E79EB0AC7A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BC2972A9-72C4-A666-F763-BCA754500990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484E9329-6C28-701C-28FD-CFA00C5569F7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FE7E0391-EF86-6747-37F3-6785D1D8D4BD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5D0E1454-2170-7BA0-9959-E483D6C84C5C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16888CB2-9CC2-BCE0-3058-FBD0CDF01B63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AEF8B8CC-1970-4625-B0ED-6A390A8B6A22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47355943-23A0-D5EA-1615-07CF7B10CBEF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2BDC2EC1-CE29-422C-4F5E-880663F33D05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670655E7-2EB1-701F-78A2-C94AD28BCC71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D5C4D1DB-50BC-98D6-5172-808A243DD808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33344F0F-D779-7BCA-3E1C-93CF5F381716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A3606445-4EA0-77D1-0F8A-8B263C7B4379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0FE2F76A-8BF5-78B0-F17A-B58A68DEC4C5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1502C69A-82E5-D561-BDA5-F04848EBB59A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24819C16-5FD6-0F21-2674-F7BD1DCF97D1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FECFBC3D-B0DE-48FD-A0A6-7798F99493C9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4472FC0A-CD59-FB67-8607-A0B03DDCE405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AE5F8E10-BC90-AD0C-8FCE-0F0EFD00ED5B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549CFD89-A069-E18D-2F80-885B26A04A7F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731F83F3-932A-EA94-504D-4550864F1BF5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79583409-DE16-AB57-57CF-29E1341C7AA1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7F24A81D-D8D5-F060-7EAE-A6651A562509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725;p474">
            <a:extLst>
              <a:ext uri="{FF2B5EF4-FFF2-40B4-BE49-F238E27FC236}">
                <a16:creationId xmlns:a16="http://schemas.microsoft.com/office/drawing/2014/main" id="{699D7F93-0AA2-F08F-70F9-6872006CFC28}"/>
              </a:ext>
            </a:extLst>
          </p:cNvPr>
          <p:cNvGrpSpPr/>
          <p:nvPr/>
        </p:nvGrpSpPr>
        <p:grpSpPr>
          <a:xfrm>
            <a:off x="2531059" y="3625757"/>
            <a:ext cx="4038295" cy="176025"/>
            <a:chOff x="4345425" y="2175475"/>
            <a:chExt cx="800750" cy="176025"/>
          </a:xfrm>
        </p:grpSpPr>
        <p:sp>
          <p:nvSpPr>
            <p:cNvPr id="3" name="Google Shape;13726;p474">
              <a:extLst>
                <a:ext uri="{FF2B5EF4-FFF2-40B4-BE49-F238E27FC236}">
                  <a16:creationId xmlns:a16="http://schemas.microsoft.com/office/drawing/2014/main" id="{691B747E-B2EA-AD0D-50C1-6855C520183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27;p474">
              <a:extLst>
                <a:ext uri="{FF2B5EF4-FFF2-40B4-BE49-F238E27FC236}">
                  <a16:creationId xmlns:a16="http://schemas.microsoft.com/office/drawing/2014/main" id="{46C49F36-F875-B4B6-B754-D55C35E07FE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53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58714FF0-959B-7EF5-D31C-B220824F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4B6BE78B-7966-5802-B360-B0492D6A4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50" y="544643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Problem 1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51A61D0B-E264-3959-7A5B-433C42D2FFB5}"/>
              </a:ext>
            </a:extLst>
          </p:cNvPr>
          <p:cNvGrpSpPr/>
          <p:nvPr/>
        </p:nvGrpSpPr>
        <p:grpSpPr>
          <a:xfrm flipH="1">
            <a:off x="201348" y="878095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01D211B8-259E-F7DA-F32F-2E4235EBF8B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C0C46BA2-C04D-8356-07B4-C2CB15534C5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03FA73BF-8D5E-1423-2637-B79FFEF0241B}"/>
              </a:ext>
            </a:extLst>
          </p:cNvPr>
          <p:cNvSpPr txBox="1">
            <a:spLocks/>
          </p:cNvSpPr>
          <p:nvPr/>
        </p:nvSpPr>
        <p:spPr>
          <a:xfrm>
            <a:off x="272750" y="1054120"/>
            <a:ext cx="3603031" cy="374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Problem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A business analyst would like to dynamically generate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project-environment names for different projects.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Ex.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webapp-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devl</a:t>
            </a: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webapp-qual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webapp-prod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server-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devl</a:t>
            </a: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server-qual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server-prod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AEE81-1597-16AA-900D-404B36FBC772}"/>
              </a:ext>
            </a:extLst>
          </p:cNvPr>
          <p:cNvSpPr txBox="1"/>
          <p:nvPr/>
        </p:nvSpPr>
        <p:spPr>
          <a:xfrm>
            <a:off x="272750" y="4537161"/>
            <a:ext cx="382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SzPts val="1100"/>
              <a:buFont typeface="Arial"/>
              <a:buNone/>
            </a:pPr>
            <a:r>
              <a:rPr lang="en-US" sz="1400" b="0" dirty="0">
                <a:solidFill>
                  <a:schemeClr val="bg2"/>
                </a:solidFill>
                <a:latin typeface="+mn-lt"/>
              </a:rPr>
              <a:t>The analyst would like to manage both the list of projects and environments in two lists.</a:t>
            </a: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9A822C27-BA54-8517-F191-D4621D4F2BC0}"/>
              </a:ext>
            </a:extLst>
          </p:cNvPr>
          <p:cNvSpPr txBox="1">
            <a:spLocks/>
          </p:cNvSpPr>
          <p:nvPr/>
        </p:nvSpPr>
        <p:spPr>
          <a:xfrm>
            <a:off x="5165399" y="774626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Task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Using two lists and a nested for loop, generate the project-environment names using the two lists.</a:t>
            </a:r>
          </a:p>
        </p:txBody>
      </p:sp>
      <p:sp>
        <p:nvSpPr>
          <p:cNvPr id="11" name="Google Shape;13770;p475">
            <a:extLst>
              <a:ext uri="{FF2B5EF4-FFF2-40B4-BE49-F238E27FC236}">
                <a16:creationId xmlns:a16="http://schemas.microsoft.com/office/drawing/2014/main" id="{AEBC4C69-CCAD-028B-5EEF-C9DEC251CEC9}"/>
              </a:ext>
            </a:extLst>
          </p:cNvPr>
          <p:cNvSpPr txBox="1">
            <a:spLocks/>
          </p:cNvSpPr>
          <p:nvPr/>
        </p:nvSpPr>
        <p:spPr>
          <a:xfrm>
            <a:off x="5165399" y="2185241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Hint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Try out this code.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BE2303E-29EB-7E63-1D23-BCEE863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401" y="2896633"/>
            <a:ext cx="4098599" cy="21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8E039607-11C0-403D-955F-DAD70D68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FADA087A-7C68-89C9-D2DD-772003E60A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50" y="544643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Problem 2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9E5D8208-C9D2-D128-2BC3-D294044E05E2}"/>
              </a:ext>
            </a:extLst>
          </p:cNvPr>
          <p:cNvGrpSpPr/>
          <p:nvPr/>
        </p:nvGrpSpPr>
        <p:grpSpPr>
          <a:xfrm flipH="1">
            <a:off x="201348" y="878095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727AD9D5-F06E-2663-B57D-FC85CA8B0FA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0A2952DD-14D1-E7CC-F5FC-B7E8760C80D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5DED8980-C97F-50A2-FC67-7243CFB7D3E7}"/>
              </a:ext>
            </a:extLst>
          </p:cNvPr>
          <p:cNvSpPr txBox="1">
            <a:spLocks/>
          </p:cNvSpPr>
          <p:nvPr/>
        </p:nvSpPr>
        <p:spPr>
          <a:xfrm>
            <a:off x="272750" y="1054120"/>
            <a:ext cx="3603031" cy="14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Problem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Your younger sibling is learning their multiplication table, however the internet is down and you can’t search for one online!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B2C7E18E-9B42-8368-7F3D-7ABF1B3F31E4}"/>
              </a:ext>
            </a:extLst>
          </p:cNvPr>
          <p:cNvSpPr txBox="1">
            <a:spLocks/>
          </p:cNvSpPr>
          <p:nvPr/>
        </p:nvSpPr>
        <p:spPr>
          <a:xfrm>
            <a:off x="279494" y="2715914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Task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Write a python program to print out a 10x10 multiplication table.</a:t>
            </a:r>
          </a:p>
        </p:txBody>
      </p:sp>
      <p:pic>
        <p:nvPicPr>
          <p:cNvPr id="1026" name="Picture 2" descr="a new style of multiplication tables | by Dave | It's Your Turn">
            <a:extLst>
              <a:ext uri="{FF2B5EF4-FFF2-40B4-BE49-F238E27FC236}">
                <a16:creationId xmlns:a16="http://schemas.microsoft.com/office/drawing/2014/main" id="{CADF357F-860D-16A9-35C9-5B227304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75" y="861110"/>
            <a:ext cx="3036106" cy="39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9BBA621B-B0F6-9338-50F9-5AC77F217C48}"/>
              </a:ext>
            </a:extLst>
          </p:cNvPr>
          <p:cNvSpPr txBox="1">
            <a:spLocks/>
          </p:cNvSpPr>
          <p:nvPr/>
        </p:nvSpPr>
        <p:spPr>
          <a:xfrm>
            <a:off x="279494" y="3824260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Hint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Use two ranges.</a:t>
            </a:r>
          </a:p>
        </p:txBody>
      </p:sp>
    </p:spTree>
    <p:extLst>
      <p:ext uri="{BB962C8B-B14F-4D97-AF65-F5344CB8AC3E}">
        <p14:creationId xmlns:p14="http://schemas.microsoft.com/office/powerpoint/2010/main" val="38704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8F48D03E-E2CE-15F2-7F47-2F6F5AF0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4FA00092-05CD-6453-A7D7-B012061A0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50" y="544643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Problem 3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40DFF65A-C7E0-212F-C521-FF8EB2182E5E}"/>
              </a:ext>
            </a:extLst>
          </p:cNvPr>
          <p:cNvGrpSpPr/>
          <p:nvPr/>
        </p:nvGrpSpPr>
        <p:grpSpPr>
          <a:xfrm flipH="1">
            <a:off x="201348" y="878095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4B69F041-4FA8-9BC4-20DC-F20690C44EF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A585DB07-A50E-8A4A-5536-9D5AE2ADDF4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A905C3E4-5E34-EE2D-6763-B1D32190E8A8}"/>
              </a:ext>
            </a:extLst>
          </p:cNvPr>
          <p:cNvSpPr txBox="1">
            <a:spLocks/>
          </p:cNvSpPr>
          <p:nvPr/>
        </p:nvSpPr>
        <p:spPr>
          <a:xfrm>
            <a:off x="272750" y="1054120"/>
            <a:ext cx="3790292" cy="168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Problem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Oh no! You have a list made up of lists, and your engineering manager asked you to consolidate all the strings into a single list to flatten the structure.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966D0F3B-B9A7-1ED3-4141-1FD5739F6444}"/>
              </a:ext>
            </a:extLst>
          </p:cNvPr>
          <p:cNvSpPr txBox="1">
            <a:spLocks/>
          </p:cNvSpPr>
          <p:nvPr/>
        </p:nvSpPr>
        <p:spPr>
          <a:xfrm>
            <a:off x="5162045" y="779757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Task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Write a python program that takes a `list` and transforms it into the `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flattenedList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` shown in the code snippet below.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BCA955-E93F-13C5-089A-F9B5022B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50" y="2512998"/>
            <a:ext cx="6591732" cy="2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770;p475">
            <a:extLst>
              <a:ext uri="{FF2B5EF4-FFF2-40B4-BE49-F238E27FC236}">
                <a16:creationId xmlns:a16="http://schemas.microsoft.com/office/drawing/2014/main" id="{7BC489F0-F773-5956-F8D1-DC9CCA8FAE98}"/>
              </a:ext>
            </a:extLst>
          </p:cNvPr>
          <p:cNvSpPr txBox="1">
            <a:spLocks/>
          </p:cNvSpPr>
          <p:nvPr/>
        </p:nvSpPr>
        <p:spPr>
          <a:xfrm>
            <a:off x="5323888" y="1536983"/>
            <a:ext cx="3227183" cy="325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The order could be almost anything!</a:t>
            </a:r>
          </a:p>
          <a:p>
            <a:pPr marL="0" indent="0" algn="l">
              <a:buSzPts val="1100"/>
            </a:pPr>
            <a:endParaRPr lang="en-US" dirty="0"/>
          </a:p>
          <a:p>
            <a:pPr marL="0" indent="0" algn="l">
              <a:buSzPts val="1100"/>
            </a:pPr>
            <a:r>
              <a:rPr lang="en-US" dirty="0"/>
              <a:t>- Start to end</a:t>
            </a:r>
          </a:p>
          <a:p>
            <a:pPr marL="0" indent="0" algn="l">
              <a:buSzPts val="1100"/>
            </a:pPr>
            <a:r>
              <a:rPr lang="en-US" dirty="0"/>
              <a:t>- End to start</a:t>
            </a:r>
          </a:p>
          <a:p>
            <a:pPr marL="0" indent="0" algn="l">
              <a:buSzPts val="1100"/>
            </a:pPr>
            <a:endParaRPr lang="en-US" dirty="0"/>
          </a:p>
          <a:p>
            <a:pPr marL="0" indent="0" algn="l">
              <a:buSzPts val="1100"/>
            </a:pPr>
            <a:r>
              <a:rPr lang="en-US" dirty="0"/>
              <a:t>When iterating or enumerating, consider:</a:t>
            </a:r>
          </a:p>
          <a:p>
            <a:pPr marL="0" indent="0" algn="l">
              <a:buSzPts val="1100"/>
            </a:pPr>
            <a:r>
              <a:rPr lang="en-US" dirty="0"/>
              <a:t>- Every other element</a:t>
            </a:r>
          </a:p>
          <a:p>
            <a:pPr marL="0" indent="0" algn="l">
              <a:buSzPts val="1100"/>
            </a:pPr>
            <a:r>
              <a:rPr lang="en-US" dirty="0"/>
              <a:t>- Every n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</p:txBody>
      </p:sp>
      <p:grpSp>
        <p:nvGrpSpPr>
          <p:cNvPr id="13767" name="Google Shape;13767;p475"/>
          <p:cNvGrpSpPr/>
          <p:nvPr/>
        </p:nvGrpSpPr>
        <p:grpSpPr>
          <a:xfrm rot="774136">
            <a:off x="6126460" y="1001663"/>
            <a:ext cx="1657620" cy="585343"/>
            <a:chOff x="4345425" y="2175475"/>
            <a:chExt cx="800750" cy="176025"/>
          </a:xfrm>
        </p:grpSpPr>
        <p:sp>
          <p:nvSpPr>
            <p:cNvPr id="13768" name="Google Shape;13768;p47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47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70" name="Google Shape;13770;p475"/>
          <p:cNvSpPr txBox="1">
            <a:spLocks noGrp="1"/>
          </p:cNvSpPr>
          <p:nvPr>
            <p:ph type="subTitle" idx="3"/>
          </p:nvPr>
        </p:nvSpPr>
        <p:spPr>
          <a:xfrm>
            <a:off x="5045402" y="1010229"/>
            <a:ext cx="3819738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Remember!</a:t>
            </a:r>
            <a:endParaRPr lang="en-US" dirty="0"/>
          </a:p>
        </p:txBody>
      </p:sp>
      <p:sp>
        <p:nvSpPr>
          <p:cNvPr id="13772" name="Google Shape;13772;p47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is Sequential</a:t>
            </a:r>
            <a:br>
              <a:rPr lang="en-US" dirty="0"/>
            </a:br>
            <a:r>
              <a:rPr lang="en-US" dirty="0"/>
              <a:t>Traversal?</a:t>
            </a:r>
            <a:endParaRPr dirty="0"/>
          </a:p>
        </p:txBody>
      </p:sp>
      <p:grpSp>
        <p:nvGrpSpPr>
          <p:cNvPr id="13797" name="Google Shape;13797;p475"/>
          <p:cNvGrpSpPr/>
          <p:nvPr/>
        </p:nvGrpSpPr>
        <p:grpSpPr>
          <a:xfrm flipH="1">
            <a:off x="719922" y="934457"/>
            <a:ext cx="3253287" cy="176025"/>
            <a:chOff x="4345425" y="2175475"/>
            <a:chExt cx="800750" cy="176025"/>
          </a:xfrm>
        </p:grpSpPr>
        <p:sp>
          <p:nvSpPr>
            <p:cNvPr id="13798" name="Google Shape;13798;p47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0" name="Google Shape;13800;p475"/>
          <p:cNvGrpSpPr/>
          <p:nvPr/>
        </p:nvGrpSpPr>
        <p:grpSpPr>
          <a:xfrm flipH="1">
            <a:off x="719985" y="1396579"/>
            <a:ext cx="1932423" cy="176025"/>
            <a:chOff x="4345425" y="2175475"/>
            <a:chExt cx="800750" cy="176025"/>
          </a:xfrm>
        </p:grpSpPr>
        <p:sp>
          <p:nvSpPr>
            <p:cNvPr id="13801" name="Google Shape;13801;p47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47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E7F50AE9-F0A8-FC91-F0DA-048682CA39A8}"/>
              </a:ext>
            </a:extLst>
          </p:cNvPr>
          <p:cNvSpPr txBox="1">
            <a:spLocks/>
          </p:cNvSpPr>
          <p:nvPr/>
        </p:nvSpPr>
        <p:spPr>
          <a:xfrm>
            <a:off x="719922" y="2164950"/>
            <a:ext cx="3227183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Looking at an entire data structure in some order (or sequence).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770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77EA4994-519D-32B3-70EC-BC3BB3A0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74231CA0-B07D-F345-15EF-A3325ED0D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 err="1"/>
              <a:t>Iterables</a:t>
            </a:r>
            <a:endParaRPr sz="54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215BEF04-930E-3D4A-D35F-FDBC52DF68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197666E7-ABCB-9965-1550-8391C563EDF4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C31CF925-869F-C4FC-3194-1A939317ECC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D9690B2A-5E98-3045-62BD-DF2C31F890E4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2AF42F4D-4124-C99E-B8BC-EF493862640F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6F90AD6C-1E1C-186A-3A70-32A6AEC1AAA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53DB2166-62B3-1F48-0005-D02A56EB7024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8FC493C0-A848-7F5D-0BC1-92794281609C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E5AE9E4C-D387-C5A5-39AB-BD36167946D3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57449494-4AF9-E24F-A648-EF2BB6C3072A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595070BE-21D9-43A8-52BA-043CEFE4D54F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64C78A74-3B47-2C54-0AE9-2BCD5F0E8F49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CCFBC1A5-94EA-C5F8-A874-C26F52AD34F5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335C37AC-E0B9-A82E-A6E4-E2EA10BAC6CF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7E52698F-9E11-6FE9-5E74-8A24941419D4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54D8EE54-EB31-A0ED-D336-951392EF1F46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830FB169-D67D-5D8F-6907-33D80B690CC6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5DC1BDC3-4E0A-AECF-DC3F-1303F4F4BBAA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25CBF205-E419-E5ED-DF58-DAEC3C1548C4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C07431A4-6B54-7E41-61B6-743ECC3CF5AF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800D4876-56A8-FAE2-5D48-78E1EB25A803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E6034751-9A23-7224-BB26-C1D9C7AE76DC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F5E4CA53-2012-3B58-19A0-2B69DFB34040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572F6847-D4BC-2CFB-8D1B-CA40785F2EC6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CF140589-B28A-B372-5266-75D0714AE0E0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88596A23-961B-8515-1583-036A58377E26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23B68DF4-E7B3-E868-EA3D-BCD80DCA12F4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DCFCF628-2428-1952-BF5B-5695D80809FF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4EC15EF2-1DCE-5329-F175-FE50E6D07FC3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0B69A0B7-1352-5BC5-1CD1-141EF1A5738C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92D8EDB7-84EF-FF12-6E94-C83A7BEA410F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B1688CCB-4423-11A0-9784-2446270D6EC7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46D9FDAA-6855-A8A7-9736-A1A173EEE266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16E35D1F-D27D-EE3C-FA98-DF2EB83D2B86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4612EA85-E298-028A-3384-517405A02380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6AA65D3E-6A11-A723-7BFE-8B08E8681E33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16D7A543-A91B-095A-F829-0C43F87033AE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042AD742-0811-7713-2389-5DF7B276061B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0C68841F-7C72-19C2-12DD-647349A94076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6772F5DE-97E6-D962-7021-0F89F9F80069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6C735720-7F37-D9CD-EA8C-6A70204909D9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D1C26CB0-1F08-E0BD-E8C4-B714C868B8A8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68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729C6B06-204D-C96D-D011-EBF661F7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CEE6AC86-3378-F15E-CABB-0C3A9CF71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is an </a:t>
            </a:r>
            <a:r>
              <a:rPr lang="en-US" dirty="0" err="1"/>
              <a:t>iterable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15D5AFBA-17D0-4F67-24CE-5AFB3EA7D034}"/>
              </a:ext>
            </a:extLst>
          </p:cNvPr>
          <p:cNvGrpSpPr/>
          <p:nvPr/>
        </p:nvGrpSpPr>
        <p:grpSpPr>
          <a:xfrm flipH="1">
            <a:off x="719921" y="934457"/>
            <a:ext cx="3450001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8C272143-D579-1979-564E-2948DF5A2BB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47311CB5-DC64-0B11-CB70-89C57684DFF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93842B12-AD97-BB1A-5564-E545728AB02B}"/>
              </a:ext>
            </a:extLst>
          </p:cNvPr>
          <p:cNvSpPr txBox="1">
            <a:spLocks/>
          </p:cNvSpPr>
          <p:nvPr/>
        </p:nvSpPr>
        <p:spPr>
          <a:xfrm>
            <a:off x="719921" y="2145495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List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l = [“pi”, 5, 1, 5]</a:t>
            </a:r>
          </a:p>
        </p:txBody>
      </p:sp>
      <p:sp>
        <p:nvSpPr>
          <p:cNvPr id="6" name="Google Shape;13770;p475">
            <a:extLst>
              <a:ext uri="{FF2B5EF4-FFF2-40B4-BE49-F238E27FC236}">
                <a16:creationId xmlns:a16="http://schemas.microsoft.com/office/drawing/2014/main" id="{A4C5C476-F8D9-A139-DF66-5D9594F30E6E}"/>
              </a:ext>
            </a:extLst>
          </p:cNvPr>
          <p:cNvSpPr txBox="1">
            <a:spLocks/>
          </p:cNvSpPr>
          <p:nvPr/>
        </p:nvSpPr>
        <p:spPr>
          <a:xfrm>
            <a:off x="719922" y="1291894"/>
            <a:ext cx="3227183" cy="7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Almost anything with a key-value pair.</a:t>
            </a:r>
          </a:p>
        </p:txBody>
      </p:sp>
      <p:sp>
        <p:nvSpPr>
          <p:cNvPr id="7" name="Google Shape;13770;p475">
            <a:extLst>
              <a:ext uri="{FF2B5EF4-FFF2-40B4-BE49-F238E27FC236}">
                <a16:creationId xmlns:a16="http://schemas.microsoft.com/office/drawing/2014/main" id="{838B294A-0110-235F-A44C-2E2B8AA4C612}"/>
              </a:ext>
            </a:extLst>
          </p:cNvPr>
          <p:cNvSpPr txBox="1">
            <a:spLocks/>
          </p:cNvSpPr>
          <p:nvPr/>
        </p:nvSpPr>
        <p:spPr>
          <a:xfrm>
            <a:off x="5196897" y="78244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Tuple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t = (“pi”, 5, 1, 5)</a:t>
            </a:r>
          </a:p>
        </p:txBody>
      </p:sp>
      <p:sp>
        <p:nvSpPr>
          <p:cNvPr id="8" name="Google Shape;13770;p475">
            <a:extLst>
              <a:ext uri="{FF2B5EF4-FFF2-40B4-BE49-F238E27FC236}">
                <a16:creationId xmlns:a16="http://schemas.microsoft.com/office/drawing/2014/main" id="{687CD82C-6C63-B159-FFF1-95ECAC7A40B6}"/>
              </a:ext>
            </a:extLst>
          </p:cNvPr>
          <p:cNvSpPr txBox="1">
            <a:spLocks/>
          </p:cNvSpPr>
          <p:nvPr/>
        </p:nvSpPr>
        <p:spPr>
          <a:xfrm>
            <a:off x="5196897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String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str = “pi515”</a:t>
            </a:r>
          </a:p>
        </p:txBody>
      </p:sp>
      <p:sp>
        <p:nvSpPr>
          <p:cNvPr id="9" name="Google Shape;13770;p475">
            <a:extLst>
              <a:ext uri="{FF2B5EF4-FFF2-40B4-BE49-F238E27FC236}">
                <a16:creationId xmlns:a16="http://schemas.microsoft.com/office/drawing/2014/main" id="{C5151305-C220-60E6-B5F2-3E49AEB80DAD}"/>
              </a:ext>
            </a:extLst>
          </p:cNvPr>
          <p:cNvSpPr txBox="1">
            <a:spLocks/>
          </p:cNvSpPr>
          <p:nvPr/>
        </p:nvSpPr>
        <p:spPr>
          <a:xfrm>
            <a:off x="5196897" y="2505501"/>
            <a:ext cx="3227183" cy="65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Set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 = {0, 1, 2, 3, 4, 5, 6, 7, 8, 9}</a:t>
            </a: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04F64170-45C3-2093-D2AB-0C299AC28D77}"/>
              </a:ext>
            </a:extLst>
          </p:cNvPr>
          <p:cNvSpPr txBox="1">
            <a:spLocks/>
          </p:cNvSpPr>
          <p:nvPr/>
        </p:nvSpPr>
        <p:spPr>
          <a:xfrm>
            <a:off x="5196897" y="3310465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Dictionary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d = 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dict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({‘a’: 1, ‘b’: 2})</a:t>
            </a:r>
          </a:p>
        </p:txBody>
      </p:sp>
      <p:grpSp>
        <p:nvGrpSpPr>
          <p:cNvPr id="12" name="Google Shape;13767;p475">
            <a:extLst>
              <a:ext uri="{FF2B5EF4-FFF2-40B4-BE49-F238E27FC236}">
                <a16:creationId xmlns:a16="http://schemas.microsoft.com/office/drawing/2014/main" id="{07BB33D2-1E45-0946-DCAB-3E558BA9D6CD}"/>
              </a:ext>
            </a:extLst>
          </p:cNvPr>
          <p:cNvGrpSpPr/>
          <p:nvPr/>
        </p:nvGrpSpPr>
        <p:grpSpPr>
          <a:xfrm rot="774136">
            <a:off x="471447" y="2998640"/>
            <a:ext cx="1657620" cy="585343"/>
            <a:chOff x="4345425" y="2175475"/>
            <a:chExt cx="800750" cy="176025"/>
          </a:xfrm>
        </p:grpSpPr>
        <p:sp>
          <p:nvSpPr>
            <p:cNvPr id="13" name="Google Shape;13768;p475">
              <a:extLst>
                <a:ext uri="{FF2B5EF4-FFF2-40B4-BE49-F238E27FC236}">
                  <a16:creationId xmlns:a16="http://schemas.microsoft.com/office/drawing/2014/main" id="{E7FB47C0-DC1D-8958-C644-E3E8CF73CCA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69;p475">
              <a:extLst>
                <a:ext uri="{FF2B5EF4-FFF2-40B4-BE49-F238E27FC236}">
                  <a16:creationId xmlns:a16="http://schemas.microsoft.com/office/drawing/2014/main" id="{A811A884-BB04-E584-B49E-EEBF99B5501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7929BBFA-19F4-C65A-2F6B-8E65345B53AD}"/>
              </a:ext>
            </a:extLst>
          </p:cNvPr>
          <p:cNvSpPr txBox="1">
            <a:spLocks/>
          </p:cNvSpPr>
          <p:nvPr/>
        </p:nvSpPr>
        <p:spPr>
          <a:xfrm>
            <a:off x="719919" y="3015811"/>
            <a:ext cx="3227183" cy="95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Caveat!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Most 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iterables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 use indexing to define order.</a:t>
            </a:r>
          </a:p>
        </p:txBody>
      </p:sp>
    </p:spTree>
    <p:extLst>
      <p:ext uri="{BB962C8B-B14F-4D97-AF65-F5344CB8AC3E}">
        <p14:creationId xmlns:p14="http://schemas.microsoft.com/office/powerpoint/2010/main" val="31731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18A5F08F-CF49-B74F-1A62-2413ECF8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494FAF4E-A33B-A60F-D885-1366B6181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8894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In what order</a:t>
            </a:r>
            <a:br>
              <a:rPr lang="en-US" dirty="0"/>
            </a:br>
            <a:r>
              <a:rPr lang="en-US" dirty="0"/>
              <a:t>does each traverse?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4DBE8623-567D-62A0-2728-47570268430A}"/>
              </a:ext>
            </a:extLst>
          </p:cNvPr>
          <p:cNvGrpSpPr/>
          <p:nvPr/>
        </p:nvGrpSpPr>
        <p:grpSpPr>
          <a:xfrm flipH="1">
            <a:off x="509511" y="1355374"/>
            <a:ext cx="3674299" cy="164011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D7F08566-F9D3-632D-D783-D683C31C3A7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B3F465C4-D970-5014-B807-17719D50ED6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DD71ABF1-04E4-90FC-7985-C2B039CD0619}"/>
              </a:ext>
            </a:extLst>
          </p:cNvPr>
          <p:cNvSpPr txBox="1">
            <a:spLocks/>
          </p:cNvSpPr>
          <p:nvPr/>
        </p:nvSpPr>
        <p:spPr>
          <a:xfrm>
            <a:off x="719921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List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l = [“pi”, 5, 1, 5]</a:t>
            </a:r>
          </a:p>
        </p:txBody>
      </p:sp>
      <p:sp>
        <p:nvSpPr>
          <p:cNvPr id="7" name="Google Shape;13770;p475">
            <a:extLst>
              <a:ext uri="{FF2B5EF4-FFF2-40B4-BE49-F238E27FC236}">
                <a16:creationId xmlns:a16="http://schemas.microsoft.com/office/drawing/2014/main" id="{CA94717C-CD05-CBFB-A0E7-95598CFB9475}"/>
              </a:ext>
            </a:extLst>
          </p:cNvPr>
          <p:cNvSpPr txBox="1">
            <a:spLocks/>
          </p:cNvSpPr>
          <p:nvPr/>
        </p:nvSpPr>
        <p:spPr>
          <a:xfrm>
            <a:off x="719921" y="2463198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Tuple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t = (“pi”, 5, 1, 5)</a:t>
            </a:r>
          </a:p>
        </p:txBody>
      </p:sp>
      <p:sp>
        <p:nvSpPr>
          <p:cNvPr id="8" name="Google Shape;13770;p475">
            <a:extLst>
              <a:ext uri="{FF2B5EF4-FFF2-40B4-BE49-F238E27FC236}">
                <a16:creationId xmlns:a16="http://schemas.microsoft.com/office/drawing/2014/main" id="{86F4997F-1E43-60E8-4090-73D276BD6D70}"/>
              </a:ext>
            </a:extLst>
          </p:cNvPr>
          <p:cNvSpPr txBox="1">
            <a:spLocks/>
          </p:cNvSpPr>
          <p:nvPr/>
        </p:nvSpPr>
        <p:spPr>
          <a:xfrm>
            <a:off x="732330" y="3310465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String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str = “pi515”</a:t>
            </a:r>
          </a:p>
        </p:txBody>
      </p:sp>
      <p:sp>
        <p:nvSpPr>
          <p:cNvPr id="9" name="Google Shape;13770;p475">
            <a:extLst>
              <a:ext uri="{FF2B5EF4-FFF2-40B4-BE49-F238E27FC236}">
                <a16:creationId xmlns:a16="http://schemas.microsoft.com/office/drawing/2014/main" id="{86DB964B-AA49-9024-CF57-4B2C632F23B8}"/>
              </a:ext>
            </a:extLst>
          </p:cNvPr>
          <p:cNvSpPr txBox="1">
            <a:spLocks/>
          </p:cNvSpPr>
          <p:nvPr/>
        </p:nvSpPr>
        <p:spPr>
          <a:xfrm>
            <a:off x="5196897" y="160158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Set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 = {0, 1, 2, 3, 4, 5, 6, 7, 8, 9}</a:t>
            </a: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124FECE9-9D17-DFA9-FCEB-3A3E850A98DD}"/>
              </a:ext>
            </a:extLst>
          </p:cNvPr>
          <p:cNvSpPr txBox="1">
            <a:spLocks/>
          </p:cNvSpPr>
          <p:nvPr/>
        </p:nvSpPr>
        <p:spPr>
          <a:xfrm>
            <a:off x="5196896" y="2463198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Dictionary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d = 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dict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({‘a’: 1, ‘b’: 2})</a:t>
            </a:r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94A4EF44-8D8F-8F7E-34F2-F60BEDA2C541}"/>
              </a:ext>
            </a:extLst>
          </p:cNvPr>
          <p:cNvGrpSpPr/>
          <p:nvPr/>
        </p:nvGrpSpPr>
        <p:grpSpPr>
          <a:xfrm flipH="1">
            <a:off x="648597" y="866434"/>
            <a:ext cx="2456911" cy="183044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013171F7-F57E-62E0-F009-C6FD381D7BF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AB83FB72-917D-964E-BB60-0ABD7A1BFC5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2BEC03-5AB1-4A5E-405D-790F4397E0A1}"/>
              </a:ext>
            </a:extLst>
          </p:cNvPr>
          <p:cNvSpPr txBox="1"/>
          <p:nvPr/>
        </p:nvSpPr>
        <p:spPr>
          <a:xfrm>
            <a:off x="1109625" y="227200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0     1    2   3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5B6BD-6BF4-F3D5-F9D1-26B18E9162AC}"/>
              </a:ext>
            </a:extLst>
          </p:cNvPr>
          <p:cNvSpPr txBox="1"/>
          <p:nvPr/>
        </p:nvSpPr>
        <p:spPr>
          <a:xfrm>
            <a:off x="1089202" y="305670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0     1    2   3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F54D1-D044-D642-946A-042039D82B26}"/>
              </a:ext>
            </a:extLst>
          </p:cNvPr>
          <p:cNvSpPr txBox="1"/>
          <p:nvPr/>
        </p:nvSpPr>
        <p:spPr>
          <a:xfrm>
            <a:off x="1237699" y="391389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3E1CA-EF91-D79C-CA51-8EC0A9483044}"/>
              </a:ext>
            </a:extLst>
          </p:cNvPr>
          <p:cNvSpPr txBox="1"/>
          <p:nvPr/>
        </p:nvSpPr>
        <p:spPr>
          <a:xfrm>
            <a:off x="5578075" y="2209808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order. Random traversal!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1B01C-899D-8E0A-609C-C3DAB027E8EC}"/>
              </a:ext>
            </a:extLst>
          </p:cNvPr>
          <p:cNvSpPr txBox="1"/>
          <p:nvPr/>
        </p:nvSpPr>
        <p:spPr>
          <a:xfrm>
            <a:off x="6003223" y="3032384"/>
            <a:ext cx="2392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         b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Ordered in Python 3.7+.</a:t>
            </a:r>
          </a:p>
          <a:p>
            <a:r>
              <a:rPr lang="en-US" dirty="0">
                <a:solidFill>
                  <a:srgbClr val="FF0000"/>
                </a:solidFill>
              </a:rPr>
              <a:t>Unordered in prior versions.</a:t>
            </a:r>
          </a:p>
        </p:txBody>
      </p:sp>
    </p:spTree>
    <p:extLst>
      <p:ext uri="{BB962C8B-B14F-4D97-AF65-F5344CB8AC3E}">
        <p14:creationId xmlns:p14="http://schemas.microsoft.com/office/powerpoint/2010/main" val="32469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A79DA7C5-482D-8C06-00C3-14A8F66A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509A189F-4EC6-6DD2-179E-DCA775DB1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/>
              <a:t>For Loop Syntax</a:t>
            </a:r>
            <a:endParaRPr sz="54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2E709E44-3209-465B-C07A-EEF44C8419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EC7F6BD9-0A1F-DE98-E38B-7659F4C82C15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7C68927B-5D50-F8C7-8D44-9FFD1056F1D1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12C7F6B3-7515-B390-BA9A-D6EA3214E7B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3525C4C5-A7D3-879A-02CD-0A41C38BFBEC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D0F56AA9-CF21-6241-8AC9-B75567B8B78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E93BF0FD-E6F8-C540-B266-FC54BD6BFD5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8CF9EED2-7C56-17F9-FFF3-377FBA447453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B26A197D-7054-7AFD-C290-61DBACCD6FD6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1CA8719E-0757-22D8-F090-7E8E69707C25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CCC8E6E9-C77B-89A4-5028-5260E6EE0679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08B0AB85-A2AC-9832-A642-71026361B23D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63AB078C-0326-6330-BFF3-BEAC89536667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7BF2FE71-8CB5-C277-09EF-84B7CE266206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C6E705CD-FBC7-EBBD-06B5-3F69E4BC3BEC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0B235CAA-F982-A870-A6F9-15E57E396295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E35C0935-D9CC-8279-68A8-1AB264E30066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5EB43925-A1E7-7158-E3C3-0626925FDEE0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0461F09D-87FB-8014-ABD3-F6CD4B300CE3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B9835C74-23D5-AD3E-D5DC-AAA4B4C4EFDF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26E34968-53E2-B39F-9800-1AE160A9ACE9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2F531CEE-CD4C-F12D-663A-5A15BE4D7792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75967491-4AE8-91C7-C73D-A2795F510CE7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948CF72A-99AC-8015-49F2-A419CB49810F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0016F54C-5891-5BEB-AC70-5DB65FD4BCD6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21B320B8-DDA5-8166-239E-C25D08A27365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AA500F01-9D53-4B8A-598F-87BF98E9A746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983AE25A-47DC-BEE2-C842-72262D05B456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D4103737-278F-9F09-BC85-45AE254F88B1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E42E250A-669E-9613-737A-0467B518B2F1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8760F13F-8651-174C-4C42-9C8739FFD2BE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1B29F3DA-11C0-3B33-5DA3-EB0EC480CF16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E925CF78-758A-4350-84F8-AE74DCE2A16B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8059EF02-51AC-7018-3B9C-80E595F392FB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7F1648F2-6E5F-E23F-7642-310D2E643764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1FC42EBB-068C-B0E0-DB2C-ECF4FE3776F7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297225FD-8C11-C97E-9876-603F59E5B7F2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9728B955-7021-5A3A-8567-FE3CEE725D6E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3535DF08-03D4-A451-BA58-43F738E241BD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D6190FB6-9D04-9068-B6A8-FE5B6EB741CC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88B195A4-FF01-3424-094B-7DF3829F33EE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E05CB1FD-9B6C-878C-C5B4-B11CBF9232E0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82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7" name="Google Shape;13867;p477"/>
          <p:cNvSpPr txBox="1">
            <a:spLocks noGrp="1"/>
          </p:cNvSpPr>
          <p:nvPr>
            <p:ph type="title"/>
          </p:nvPr>
        </p:nvSpPr>
        <p:spPr>
          <a:xfrm>
            <a:off x="706582" y="298100"/>
            <a:ext cx="2867891" cy="5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 Syntax</a:t>
            </a:r>
            <a:endParaRPr dirty="0"/>
          </a:p>
        </p:txBody>
      </p:sp>
      <p:grpSp>
        <p:nvGrpSpPr>
          <p:cNvPr id="13868" name="Google Shape;13868;p477"/>
          <p:cNvGrpSpPr/>
          <p:nvPr/>
        </p:nvGrpSpPr>
        <p:grpSpPr>
          <a:xfrm>
            <a:off x="588483" y="727950"/>
            <a:ext cx="3041408" cy="176025"/>
            <a:chOff x="4345425" y="2175475"/>
            <a:chExt cx="800750" cy="176025"/>
          </a:xfrm>
        </p:grpSpPr>
        <p:sp>
          <p:nvSpPr>
            <p:cNvPr id="13869" name="Google Shape;13869;p47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47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770;p475">
            <a:extLst>
              <a:ext uri="{FF2B5EF4-FFF2-40B4-BE49-F238E27FC236}">
                <a16:creationId xmlns:a16="http://schemas.microsoft.com/office/drawing/2014/main" id="{00D8F899-5CB3-E625-F09E-564E9A7FBA56}"/>
              </a:ext>
            </a:extLst>
          </p:cNvPr>
          <p:cNvSpPr txBox="1">
            <a:spLocks/>
          </p:cNvSpPr>
          <p:nvPr/>
        </p:nvSpPr>
        <p:spPr>
          <a:xfrm>
            <a:off x="1792303" y="2243714"/>
            <a:ext cx="5559394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200" dirty="0">
                <a:solidFill>
                  <a:schemeClr val="bg2"/>
                </a:solidFill>
                <a:effectLst/>
                <a:latin typeface="+mj-lt"/>
              </a:rPr>
              <a:t>for</a:t>
            </a:r>
            <a:r>
              <a:rPr lang="en-US" sz="3200" b="0" dirty="0"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lang="en-US" sz="3200" b="0" dirty="0" err="1">
                <a:solidFill>
                  <a:schemeClr val="bg2"/>
                </a:solidFill>
                <a:effectLst/>
                <a:latin typeface="+mj-lt"/>
              </a:rPr>
              <a:t>iterator_var</a:t>
            </a:r>
            <a:r>
              <a:rPr lang="en-US" sz="3200" b="0" dirty="0"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+mj-lt"/>
              </a:rPr>
              <a:t>in</a:t>
            </a:r>
            <a:r>
              <a:rPr lang="en-US" sz="3200" b="0" dirty="0">
                <a:solidFill>
                  <a:schemeClr val="bg2"/>
                </a:solidFill>
                <a:effectLst/>
                <a:latin typeface="+mj-lt"/>
              </a:rPr>
              <a:t> sequence</a:t>
            </a:r>
            <a:r>
              <a:rPr lang="en-US" sz="3200" dirty="0">
                <a:solidFill>
                  <a:schemeClr val="bg2"/>
                </a:solidFill>
                <a:effectLst/>
                <a:latin typeface="+mj-lt"/>
              </a:rPr>
              <a:t>:</a:t>
            </a:r>
            <a:br>
              <a:rPr lang="en-US" sz="3200" b="0" dirty="0">
                <a:solidFill>
                  <a:schemeClr val="bg2"/>
                </a:solidFill>
                <a:latin typeface="+mj-lt"/>
              </a:rPr>
            </a:br>
            <a:r>
              <a:rPr lang="en-US" sz="3200" b="0" dirty="0">
                <a:solidFill>
                  <a:schemeClr val="bg2"/>
                </a:solidFill>
                <a:latin typeface="+mj-lt"/>
              </a:rPr>
              <a:t>	# do something</a:t>
            </a:r>
          </a:p>
        </p:txBody>
      </p:sp>
      <p:grpSp>
        <p:nvGrpSpPr>
          <p:cNvPr id="7" name="Google Shape;13767;p475">
            <a:extLst>
              <a:ext uri="{FF2B5EF4-FFF2-40B4-BE49-F238E27FC236}">
                <a16:creationId xmlns:a16="http://schemas.microsoft.com/office/drawing/2014/main" id="{BF46CE99-60A8-DD30-42BF-F6613AEC6AB4}"/>
              </a:ext>
            </a:extLst>
          </p:cNvPr>
          <p:cNvGrpSpPr/>
          <p:nvPr/>
        </p:nvGrpSpPr>
        <p:grpSpPr>
          <a:xfrm rot="406218">
            <a:off x="2387646" y="2376367"/>
            <a:ext cx="2370485" cy="585343"/>
            <a:chOff x="4345425" y="2175475"/>
            <a:chExt cx="800750" cy="176025"/>
          </a:xfrm>
        </p:grpSpPr>
        <p:sp>
          <p:nvSpPr>
            <p:cNvPr id="8" name="Google Shape;13768;p475">
              <a:extLst>
                <a:ext uri="{FF2B5EF4-FFF2-40B4-BE49-F238E27FC236}">
                  <a16:creationId xmlns:a16="http://schemas.microsoft.com/office/drawing/2014/main" id="{26B9151F-D4FE-11E4-BED5-A2022EDAB6D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69;p475">
              <a:extLst>
                <a:ext uri="{FF2B5EF4-FFF2-40B4-BE49-F238E27FC236}">
                  <a16:creationId xmlns:a16="http://schemas.microsoft.com/office/drawing/2014/main" id="{CD296123-68AE-D701-DA45-0CCBC7AC4C3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3767;p475">
            <a:extLst>
              <a:ext uri="{FF2B5EF4-FFF2-40B4-BE49-F238E27FC236}">
                <a16:creationId xmlns:a16="http://schemas.microsoft.com/office/drawing/2014/main" id="{9B00737E-BECE-15C7-7977-339A42C3E54D}"/>
              </a:ext>
            </a:extLst>
          </p:cNvPr>
          <p:cNvGrpSpPr/>
          <p:nvPr/>
        </p:nvGrpSpPr>
        <p:grpSpPr>
          <a:xfrm rot="406218">
            <a:off x="5074669" y="2314598"/>
            <a:ext cx="1949484" cy="585343"/>
            <a:chOff x="4345425" y="2175475"/>
            <a:chExt cx="800750" cy="176025"/>
          </a:xfrm>
        </p:grpSpPr>
        <p:sp>
          <p:nvSpPr>
            <p:cNvPr id="11" name="Google Shape;13768;p475">
              <a:extLst>
                <a:ext uri="{FF2B5EF4-FFF2-40B4-BE49-F238E27FC236}">
                  <a16:creationId xmlns:a16="http://schemas.microsoft.com/office/drawing/2014/main" id="{9CE53DE1-5E4B-08CA-E18B-062DF527568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69;p475">
              <a:extLst>
                <a:ext uri="{FF2B5EF4-FFF2-40B4-BE49-F238E27FC236}">
                  <a16:creationId xmlns:a16="http://schemas.microsoft.com/office/drawing/2014/main" id="{7D46A0AD-1856-2EB9-77B6-728B1FFE6EC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215A484A-EACA-A6F3-218E-DFA9BFE9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EA096F0F-7B11-92F0-E0FE-E3C33E341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/>
              <a:t>Core Examples</a:t>
            </a:r>
            <a:endParaRPr sz="54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5C232251-51D0-E4CC-D7D2-4E9D52ADCA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C2EFC51F-36C7-F990-2B6B-1ADE005E639D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2DB18254-5FD3-549A-AD8B-E4FB09667C7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507D6604-861D-BB5B-5D76-A27A58B7D8A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2B47CA2B-BC00-D122-A5EE-4B8F164F46BA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FA5CBF89-D4F2-4C93-7BAC-C3A49E2D9E7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1AD92D22-B094-E364-1E79-03BEB2FAB7E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7EEE68E8-EF5C-4ECB-1FBF-3F65AF2A5D40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173B7703-D5AA-9792-72B5-6B2F463CB98A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148D35B5-D952-681C-AE9C-FA09BAF2B20B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EFD10824-F401-AB0E-8F17-882356F6F371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E306BA06-8F6D-6585-4EEC-65FC114E055C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C63FF1AE-22A2-A4CC-9F8E-9849F3C2F85A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4C32D200-3F4C-19AB-18BC-56AC0CDA3A89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51D1F103-320C-8488-638B-0ECE8C1B304B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1605B9A4-69F9-B69C-AAE1-79BD6B5A98F1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5BD1AC7D-98A3-CCFC-0548-D63C7484A0A2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CFFB102A-64CB-6820-C6E5-55FDD870AD4A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4BE9A914-5DBE-BE8B-1565-82960A72F32E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F7703EFB-7F5A-DCA7-E382-B54AC1593DE1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E56D231B-8780-F01C-78A3-3DB31D6B606D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299CB25E-50A9-1994-C865-D26E69DAD1C7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32B23F22-833F-A070-C540-8312C6549B8A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99270DCF-9EAA-C039-7307-9C444719C91E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AC80C9A9-97AA-C82D-630E-569FD1699573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7B75064B-AFB6-B210-92EC-1CAA2C94A7BF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9BCFB84E-5735-D4C7-3A22-F5EC32BFDF88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13F211A0-5A02-5B28-24EE-308DC4E81050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DFCF2FD1-E960-2A43-53AD-B0978B5BDF0B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2BA56C58-19C5-E98E-FB32-3DBB5BD369CD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F0874E93-1202-D356-F30F-F64599326D12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0975775B-3BB8-8FAB-6EFE-D28034DC9D80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E086497A-981E-5EEE-7554-7DE257BC3B4A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6EB8C750-BE49-F27C-DAF0-0E3D908AA399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ED5BE6C5-C950-35CF-7C96-ED9A8B295909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AB5D26BB-1CBD-D651-DCDA-C267828B6D48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0BA6D838-AFFB-DCBE-F816-3D6AF1FCB5DE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7DE88E67-8E15-38F0-E830-7A451754F8A9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7889DE66-A906-92BA-DD59-727DA0C8220A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5FE9CC3C-475B-2366-64F2-B517BD40C721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64D88C03-E8DD-5DA0-9739-4D3746570385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DF379EB3-D85E-47D8-318C-EF670C1DFC40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86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582</Words>
  <Application>Microsoft Macintosh PowerPoint</Application>
  <PresentationFormat>On-screen Show (16:9)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Itim</vt:lpstr>
      <vt:lpstr>Arial</vt:lpstr>
      <vt:lpstr>Permanent Marker</vt:lpstr>
      <vt:lpstr>Muli</vt:lpstr>
      <vt:lpstr>Calibri</vt:lpstr>
      <vt:lpstr>Simple Light</vt:lpstr>
      <vt:lpstr>Online Notebook XL by Slidesgo</vt:lpstr>
      <vt:lpstr>Online Notebook XL by Slidesgo</vt:lpstr>
      <vt:lpstr>Tech Mentorship Unit 13</vt:lpstr>
      <vt:lpstr>Sequential Traversal</vt:lpstr>
      <vt:lpstr>What is Sequential Traversal?</vt:lpstr>
      <vt:lpstr>Iterables</vt:lpstr>
      <vt:lpstr>What is an iterable?</vt:lpstr>
      <vt:lpstr>In what order does each traverse?</vt:lpstr>
      <vt:lpstr>For Loop Syntax</vt:lpstr>
      <vt:lpstr>For Loop Syntax</vt:lpstr>
      <vt:lpstr>Core Examples</vt:lpstr>
      <vt:lpstr>Example 1</vt:lpstr>
      <vt:lpstr>Example 2</vt:lpstr>
      <vt:lpstr>Example 3</vt:lpstr>
      <vt:lpstr>Example 4 (short hand)</vt:lpstr>
      <vt:lpstr>The `continue` Statement</vt:lpstr>
      <vt:lpstr>How do we skip over elements?</vt:lpstr>
      <vt:lpstr>Example 5</vt:lpstr>
      <vt:lpstr>The `break` Statement</vt:lpstr>
      <vt:lpstr>How do we stop iterating?</vt:lpstr>
      <vt:lpstr>Example 6</vt:lpstr>
      <vt:lpstr>Flipped Classroom: Nested For Loops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Huellen</cp:lastModifiedBy>
  <cp:revision>6</cp:revision>
  <dcterms:modified xsi:type="dcterms:W3CDTF">2024-12-13T14:51:39Z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2024-12-12T15:19:26Z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086a5cb3-5a88-4330-904e-30ffa74e3f4e</vt:lpwstr>
  </property>
  <property fmtid="{D5CDD505-2E9C-101B-9397-08002B2CF9AE}" pid="8" name="MSIP_Label_6388fff8-b053-4fb1-90cd-f0bc93ae9791_ContentBits">
    <vt:lpwstr>2</vt:lpwstr>
  </property>
  <property fmtid="{D5CDD505-2E9C-101B-9397-08002B2CF9AE}" pid="9" name="ClassificationContentMarkingFooterLocations">
    <vt:lpwstr>Simple Light:3\Online Notebook XL by Slidesgo:3\Online Notebook XL by Slidesgo:3\Online Notebook XL by Slidesgo:3\Online Notebook XL by Slidesgo:3\Online Notebook XL by Slidesgo:3\Online Notebook XL by Slidesgo:3\Online Notebook XL by Slidesgo:3\Online Notebook XL by Slidesgo:3\Online Notebook XL by Slidesgo:3</vt:lpwstr>
  </property>
  <property fmtid="{D5CDD505-2E9C-101B-9397-08002B2CF9AE}" pid="10" name="ClassificationContentMarkingFooterText">
    <vt:lpwstr>Company Use</vt:lpwstr>
  </property>
</Properties>
</file>