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Click to edit the outline text format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Second Outline Level</a:t>
            </a:r>
            <a:endParaRPr b="0" lang="en-IN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50" spc="-1" strike="noStrike">
                <a:latin typeface="Arial"/>
              </a:rPr>
              <a:t>Third Outline Level</a:t>
            </a:r>
            <a:endParaRPr b="0" lang="en-IN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29" spc="-1" strike="noStrike">
                <a:latin typeface="Arial"/>
              </a:rPr>
              <a:t>Fourth Outline Level</a:t>
            </a:r>
            <a:endParaRPr b="0" lang="en-IN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Fifth Outline Level</a:t>
            </a:r>
            <a:endParaRPr b="0" lang="en-IN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Sixth Outline Level</a:t>
            </a:r>
            <a:endParaRPr b="0" lang="en-IN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Seventh Outline Level</a:t>
            </a:r>
            <a:endParaRPr b="0" lang="en-IN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CC3F350-624C-4CE5-9BA3-643F26C4B894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OBJECTIVE: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latin typeface="Arial"/>
              </a:rPr>
              <a:t>To know number of delays based on time period for each origin country. </a:t>
            </a:r>
            <a:endParaRPr b="0" lang="en-IN" sz="32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Something Interesting?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Much more delays were recorded on 31</a:t>
            </a:r>
            <a:r>
              <a:rPr b="0" lang="en-IN" sz="2600" spc="-1" strike="noStrike" baseline="101000">
                <a:latin typeface="Arial"/>
              </a:rPr>
              <a:t>st</a:t>
            </a:r>
            <a:r>
              <a:rPr b="0" lang="en-IN" sz="2600" spc="-1" strike="noStrike">
                <a:latin typeface="Arial"/>
              </a:rPr>
              <a:t> as compared to 30</a:t>
            </a:r>
            <a:r>
              <a:rPr b="0" lang="en-IN" sz="2600" spc="-1" strike="noStrike" baseline="101000">
                <a:latin typeface="Arial"/>
              </a:rPr>
              <a:t>th</a:t>
            </a:r>
            <a:r>
              <a:rPr b="0" lang="en-IN" sz="2600" spc="-1" strike="noStrike">
                <a:latin typeface="Arial"/>
              </a:rPr>
              <a:t> .</a:t>
            </a:r>
            <a:endParaRPr b="0" lang="en-IN" sz="26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What?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000" spc="-1" strike="noStrike">
                <a:latin typeface="Arial"/>
              </a:rPr>
              <a:t>To group data based on time of scheduled departure.</a:t>
            </a:r>
            <a:endParaRPr b="0" lang="en-IN" sz="40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000" spc="-1" strike="noStrike">
                <a:latin typeface="Arial"/>
              </a:rPr>
              <a:t>To know the number of flights delayed in daytime(6 am to 6 pm) and night time based on origin country(from where flight took off).</a:t>
            </a:r>
            <a:endParaRPr b="0" lang="en-IN" sz="40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4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HOW?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44000" y="1296000"/>
            <a:ext cx="9864000" cy="43200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The Results: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936000" y="1296000"/>
            <a:ext cx="7344000" cy="43740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Something Interesting?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000" spc="-1" strike="noStrike">
                <a:latin typeface="Arial"/>
              </a:rPr>
              <a:t>flights from INDIA :</a:t>
            </a:r>
            <a:endParaRPr b="0" lang="en-IN" sz="40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000" spc="-1" strike="noStrike">
                <a:latin typeface="Arial"/>
              </a:rPr>
              <a:t>No. of delays in daytime are 69.</a:t>
            </a:r>
            <a:endParaRPr b="0" lang="en-IN" sz="40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000" spc="-1" strike="noStrike">
                <a:latin typeface="Arial"/>
              </a:rPr>
              <a:t>And During Nights are 23. </a:t>
            </a:r>
            <a:endParaRPr b="0" lang="en-IN" sz="40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OBJECTIVE: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  <a:p>
            <a:pPr marL="432000" indent="-324000" algn="ctr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  <a:p>
            <a:pPr marL="432000" indent="-324000" algn="ctr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000" spc="-1" strike="noStrike">
                <a:latin typeface="Arial"/>
              </a:rPr>
              <a:t>To know the number of flights delayed on each day of month</a:t>
            </a:r>
            <a:endParaRPr b="0" lang="en-IN" sz="40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What?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000" spc="-1" strike="noStrike">
                <a:latin typeface="Arial"/>
              </a:rPr>
              <a:t>To group the data based on day of month.</a:t>
            </a:r>
            <a:endParaRPr b="0" lang="en-IN" sz="40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000" spc="-1" strike="noStrike">
                <a:latin typeface="Arial"/>
              </a:rPr>
              <a:t>Count the number of delays for each day.</a:t>
            </a:r>
            <a:endParaRPr b="0" lang="en-IN" sz="40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HOW?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88000" y="1368000"/>
            <a:ext cx="9288000" cy="41040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RESULTS: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096000" y="1296000"/>
            <a:ext cx="2232000" cy="42242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2018-07-12T12:56:47Z</dcterms:created>
  <dc:creator/>
  <dc:description/>
  <dc:language>en-IN</dc:language>
  <cp:lastModifiedBy/>
  <cp:revision>1</cp:revision>
  <dc:subject/>
  <dc:title>Bright Blue</dc:title>
</cp:coreProperties>
</file>