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f031d5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f031d5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4f031d5f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4f031d5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4f031d5f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4f031d5f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4f031d5f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4f031d5f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52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200">
                <a:solidFill>
                  <a:schemeClr val="dk1"/>
                </a:solidFill>
              </a:rPr>
              <a:t>Opis analizowanego zadania</a:t>
            </a:r>
            <a:endParaRPr sz="3900"/>
          </a:p>
        </p:txBody>
      </p:sp>
      <p:sp>
        <p:nvSpPr>
          <p:cNvPr id="55" name="Google Shape;55;p13"/>
          <p:cNvSpPr txBox="1"/>
          <p:nvPr/>
        </p:nvSpPr>
        <p:spPr>
          <a:xfrm>
            <a:off x="311625" y="984500"/>
            <a:ext cx="85206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solidFill>
                  <a:schemeClr val="dk1"/>
                </a:solidFill>
              </a:rPr>
              <a:t>Naszym celem jest stworzenie programu mającego za zadanie znalezienie optymalnej drogi z punktu A do punktu B za pomocą komunikacji miejskiej oraz poruszania się pieszo na terenie miasta Gdańsk. Problem który będziemy rozważać jest fragmentem dyscypliny optymalizacji matematycznej. Korzystać będziemy z gotowego rozkładu jazdy autobusów MPK oraz średniej prędkości przemieszczania się człowieka na nogach po miejskim terenie. W celu wyznaczenia optymalnego rozwiązania zastosujemy algorytm A*.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200"/>
              <a:t>Parametry, zależności, opcje</a:t>
            </a:r>
            <a:endParaRPr sz="33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solidFill>
                  <a:schemeClr val="dk1"/>
                </a:solidFill>
              </a:rPr>
              <a:t>Jako parametry nasz program będzie potrzebował podania przystanka początkowego oraz końcowego oraz wybrania opcji dotyczącej występowania przesiadek na wyznaczonej trasie.Włączona opcja unikaj przesiadek wyznaczy trasę z punktu A do B wykorzystując jedynie jedna linie komunikacji, zaś wyłączona znajdzie po prostu najbardziej optymalne rozwiązanie.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3921"/>
            <a:ext cx="9143998" cy="3735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3921"/>
            <a:ext cx="9143998" cy="3735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 matematyczny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000000"/>
                </a:solidFill>
              </a:rPr>
              <a:t>Funkcja celu: f(x) = ∑x(i)         - minimum, gdzie: x(i) - czas potrzebny, aby dotrzeć do i-tego wierzchołka grafu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000000"/>
                </a:solidFill>
              </a:rPr>
              <a:t>S</a:t>
            </a:r>
            <a:r>
              <a:rPr lang="pl" sz="1200">
                <a:solidFill>
                  <a:srgbClr val="000000"/>
                </a:solidFill>
              </a:rPr>
              <a:t>tan - rozważany aktualnie wierzchołek grafu (przystanek)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000000"/>
                </a:solidFill>
              </a:rPr>
              <a:t>D</a:t>
            </a:r>
            <a:r>
              <a:rPr lang="pl" sz="1200">
                <a:solidFill>
                  <a:srgbClr val="000000"/>
                </a:solidFill>
              </a:rPr>
              <a:t>ecyzja - wybór następnego wierzchołka grafu (przystanku)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000000"/>
                </a:solidFill>
              </a:rPr>
              <a:t>W</a:t>
            </a:r>
            <a:r>
              <a:rPr lang="pl" sz="1200">
                <a:solidFill>
                  <a:srgbClr val="000000"/>
                </a:solidFill>
              </a:rPr>
              <a:t> każdym kroku algorytm wybiera węzeł z najniższą wartością f, gdzie: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000000"/>
                </a:solidFill>
              </a:rPr>
              <a:t>f = g + h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000000"/>
                </a:solidFill>
              </a:rPr>
              <a:t>g - całkowity koszt z punktu startowego do rozważanego węzła grafu (przystanku)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000000"/>
                </a:solidFill>
              </a:rPr>
              <a:t>h - przybliżony całkowity koszt z rozważanego węzła grafu (przystanku) do punktu docelowego. Jest to tak zwana heurystyka. W naszym przypadku będziemy liczyć tę wartość jako odległość Euklidesowa.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000000"/>
                </a:solidFill>
              </a:rPr>
              <a:t>Ograniczenia: Mimo tego, że A* jest najlepszym algorytmem szukającym najlepszą ścieżkę, nie zawsze ją znajduje ze względu na wykorzystanie heurystyki czy innych przybliżeń zastosowanych do obliczenia wartości h.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