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8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3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9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프로젝트 보고서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Markdown 및 AI 프롬프트 활용 학습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이 프로젝트는 Markdown을 사용하여 문서를 작성하고, 프롬프트를 활용하여 정확한 정보나 코드를 요청하는 방법을 학습하는 것을 목표로 합니다.</a:t>
            </a:r>
          </a:p>
          <a:p>
            <a:endParaRPr/>
          </a:p>
          <a:p>
            <a:r>
              <a:t>Markdown을 통해 문서화 작업을 효율적으로 진행하며, Python 코드 예시를 통해 프로그래밍 기술을 적용하고,</a:t>
            </a:r>
          </a:p>
          <a:p>
            <a:r>
              <a:t>AI 프롬프트를 활용하여 시스템과 상호작용하는 방법을 익힙니다.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Markdown 기본 문법 배우기 및 적용하기</a:t>
            </a:r>
          </a:p>
          <a:p>
            <a:r>
              <a:t>2. 프롬프트를 활용하여 AI 또는 프로그램에 효율적으로 요청하기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사용된 기술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Markdown: 문서 작성 및 구조화</a:t>
            </a:r>
          </a:p>
          <a:p>
            <a:r>
              <a:t>- Python: 코드 예시 작성 및 실행</a:t>
            </a:r>
          </a:p>
          <a:p>
            <a:r>
              <a:t>- AI 프롬프트: AI 시스템과의 상호작용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코드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python에서 리스트에서 짝수만 출력하는 코드 예시</a:t>
            </a:r>
          </a:p>
          <a:p>
            <a:r>
              <a:t>number = [1, 2, 3, 4, 5]</a:t>
            </a:r>
          </a:p>
          <a:p>
            <a:r>
              <a:t>even_numbers = [num for num in number if num % 2 == 0]</a:t>
            </a:r>
          </a:p>
          <a:p>
            <a:r>
              <a:t>print(even_numbers)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코드 설명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'number' 리스트에서 숫자들을 필터링하여 짝수만 추출합니다.</a:t>
            </a:r>
          </a:p>
          <a:p>
            <a:r>
              <a:t>2. '리스트 컴프리헨션'을 사용하여 짝수 조건을 만족하는 숫자들만 선택합니다.</a:t>
            </a:r>
          </a:p>
          <a:p>
            <a:r>
              <a:t>3. 짝수만 필터링한 결과를 'even_numbers' 리스트에 저장하고 출력합니다.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과정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Markdown 문법 학습 및 적용</a:t>
            </a:r>
          </a:p>
          <a:p>
            <a:r>
              <a:t>2. 프롬프트 작성 및 AI 상호작용</a:t>
            </a:r>
          </a:p>
          <a:p>
            <a:r>
              <a:t>3. 코드 예시 작성 및 결과 분석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이 프로젝트를 통해 Markdown을 사용한 문서 작성 방법과 Python 코드를 문서에 통합하는 방법을 배웠습니다.</a:t>
            </a:r>
          </a:p>
          <a:p>
            <a:r>
              <a:t>또한, 프롬프트를 활용한 AI와의 상호작용을 통해 효율적으로 문제를 해결하는 기술을 익혔습니다.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향후 개선 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Markdown </a:t>
            </a: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작성에서</a:t>
            </a:r>
            <a:r>
              <a:rPr dirty="0"/>
              <a:t>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스타일링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더 </a:t>
            </a:r>
            <a:r>
              <a:rPr dirty="0" err="1"/>
              <a:t>활용하여</a:t>
            </a:r>
            <a:r>
              <a:rPr dirty="0"/>
              <a:t> </a:t>
            </a:r>
            <a:r>
              <a:rPr dirty="0" err="1"/>
              <a:t>문서를</a:t>
            </a:r>
            <a:r>
              <a:rPr dirty="0"/>
              <a:t> </a:t>
            </a:r>
            <a:r>
              <a:rPr dirty="0" err="1"/>
              <a:t>풍성하게</a:t>
            </a:r>
            <a:r>
              <a:rPr dirty="0"/>
              <a:t> </a:t>
            </a:r>
            <a:r>
              <a:rPr dirty="0" err="1"/>
              <a:t>만들기</a:t>
            </a:r>
            <a:endParaRPr dirty="0"/>
          </a:p>
          <a:p>
            <a:r>
              <a:rPr dirty="0"/>
              <a:t>- AI </a:t>
            </a:r>
            <a:r>
              <a:rPr dirty="0" err="1"/>
              <a:t>프롬프트</a:t>
            </a:r>
            <a:r>
              <a:rPr dirty="0"/>
              <a:t> </a:t>
            </a:r>
            <a:r>
              <a:rPr dirty="0" err="1"/>
              <a:t>작성</a:t>
            </a:r>
            <a:r>
              <a:rPr dirty="0"/>
              <a:t> 시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상황을</a:t>
            </a:r>
            <a:r>
              <a:rPr dirty="0"/>
              <a:t> </a:t>
            </a:r>
            <a:r>
              <a:rPr dirty="0" err="1"/>
              <a:t>고려한</a:t>
            </a:r>
            <a:r>
              <a:rPr dirty="0"/>
              <a:t> </a:t>
            </a:r>
            <a:r>
              <a:rPr dirty="0" err="1"/>
              <a:t>프롬프트</a:t>
            </a:r>
            <a:r>
              <a:rPr dirty="0"/>
              <a:t> </a:t>
            </a:r>
            <a:r>
              <a:rPr dirty="0" err="1"/>
              <a:t>작성법</a:t>
            </a:r>
            <a:r>
              <a:rPr dirty="0"/>
              <a:t> </a:t>
            </a:r>
            <a:r>
              <a:rPr dirty="0" err="1"/>
              <a:t>추가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</TotalTime>
  <Words>255</Words>
  <Application>Microsoft Office PowerPoint</Application>
  <PresentationFormat>화면 슬라이드 쇼(4:3)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프로젝트 보고서</vt:lpstr>
      <vt:lpstr>프로젝트 개요</vt:lpstr>
      <vt:lpstr>프로젝트 목표</vt:lpstr>
      <vt:lpstr>사용된 기술</vt:lpstr>
      <vt:lpstr>코드 예시</vt:lpstr>
      <vt:lpstr>코드 설명</vt:lpstr>
      <vt:lpstr>프로젝트 과정</vt:lpstr>
      <vt:lpstr>결론</vt:lpstr>
      <vt:lpstr>향후 개선 사항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보고서</dc:title>
  <dc:subject/>
  <dc:creator/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2024-12-07T06:07:36Z</dcterms:modified>
  <cp:category/>
</cp:coreProperties>
</file>