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3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0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8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69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3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9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45DB-B336-4FF9-9531-2B302D26CC2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A55D-AF9F-49E6-BC87-D90829DF0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70" y="384604"/>
            <a:ext cx="9991725" cy="4457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78010" y="4842304"/>
            <a:ext cx="84025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웹에서 배경 제거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해상도 향상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 smtClean="0">
                <a:solidFill>
                  <a:srgbClr val="1F2328"/>
                </a:solidFill>
                <a:effectLst/>
                <a:latin typeface="-apple-system"/>
              </a:rPr>
              <a:t>픽토그램화</a:t>
            </a: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 처리하고자 하는 이미지를 업로드한다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START </a:t>
            </a: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버튼을 누르면 서버에서 이미지를 </a:t>
            </a:r>
            <a:r>
              <a:rPr lang="ko-KR" altLang="en-US" b="0" i="0" dirty="0" err="1" smtClean="0">
                <a:solidFill>
                  <a:srgbClr val="1F2328"/>
                </a:solidFill>
                <a:effectLst/>
                <a:latin typeface="-apple-system"/>
              </a:rPr>
              <a:t>딥러닝</a:t>
            </a: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 처리한다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완성된 이미지를 확인한 후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필요하다면 선호도에 맞추어 세부사항 을 조절하여 이미지를 다운로드한다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슬라이더 기능을 통해 배경이 제거되는 정도를 조절할 수 있다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 smtClean="0">
                <a:solidFill>
                  <a:srgbClr val="1F2328"/>
                </a:solidFill>
                <a:effectLst/>
                <a:latin typeface="-apple-system"/>
              </a:rPr>
              <a:t>돋보기 기능을 통해 해상도의 향상 정도를 비교 분석할 수 있다</a:t>
            </a:r>
            <a:r>
              <a:rPr lang="en-US" altLang="ko-KR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645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07" y="323979"/>
            <a:ext cx="8115300" cy="3952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9687" y="4189610"/>
            <a:ext cx="99430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웹에서 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PPT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로 만들고자 하는 콘텐츠를 입력한다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제시된 규칙에 따라 </a:t>
            </a:r>
            <a:r>
              <a:rPr lang="ko-KR" altLang="en-US" sz="1400" b="0" i="0" dirty="0" err="1" smtClean="0">
                <a:solidFill>
                  <a:srgbClr val="1F2328"/>
                </a:solidFill>
                <a:effectLst/>
                <a:latin typeface="-apple-system"/>
              </a:rPr>
              <a:t>마크다운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 형식으로 텍스트를 입력한다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편리한 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GUI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의 에디터를 제공하여 누구나 쉽게 입력할 수 있게 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필요하다면 선택적으로 이미지를 입력한다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변환하기 버튼을 누르면 서버에서 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PPT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를 생성한다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텍스트 콘텐츠에 대해 </a:t>
            </a:r>
            <a:r>
              <a:rPr lang="ko-KR" altLang="en-US" sz="1400" b="0" i="0" dirty="0" err="1" smtClean="0">
                <a:solidFill>
                  <a:srgbClr val="1F2328"/>
                </a:solidFill>
                <a:effectLst/>
                <a:latin typeface="-apple-system"/>
              </a:rPr>
              <a:t>딥러닝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 분석을 거친다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주제와 어울리는 테마를 적용하고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섹션 별로 내용에 맞는 레이아웃을 결정하여 슬라이드를 구성한다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필요하다면 각 섹션의 키워드를 추출하여 사진이나 아이콘을 추가한다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사용자가 선호하는 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PPT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를 다운로드한다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제공된 다양한 결과물들 중 사용자는 원하는 결과물을 선택한다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완성된 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PPT </a:t>
            </a:r>
            <a:r>
              <a:rPr lang="ko-KR" altLang="en-US" sz="1400" b="0" i="0" dirty="0" smtClean="0">
                <a:solidFill>
                  <a:srgbClr val="1F2328"/>
                </a:solidFill>
                <a:effectLst/>
                <a:latin typeface="-apple-system"/>
              </a:rPr>
              <a:t>파일을 다운로드 받을 수 있는 버튼을 제공한다</a:t>
            </a:r>
            <a:r>
              <a:rPr lang="en-US" altLang="ko-KR" sz="1400" b="0" i="0" dirty="0" smtClean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US" altLang="ko-KR" sz="14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0004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2024-12-08T05:07:05Z</dcterms:created>
  <dcterms:modified xsi:type="dcterms:W3CDTF">2024-12-08T05:07:24Z</dcterms:modified>
</cp:coreProperties>
</file>