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B927ED5-0A7F-4E0C-85BC-DAE84E4C64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B9D88-BDFB-4473-B227-296573792AA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B927ED5-0A7F-4E0C-85BC-DAE84E4C64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B9D88-BDFB-4473-B227-296573792AA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B927ED5-0A7F-4E0C-85BC-DAE84E4C64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B9D88-BDFB-4473-B227-296573792AA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B927ED5-0A7F-4E0C-85BC-DAE84E4C64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B9D88-BDFB-4473-B227-296573792AA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B927ED5-0A7F-4E0C-85BC-DAE84E4C642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B9D88-BDFB-4473-B227-296573792AA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9B927ED5-0A7F-4E0C-85BC-DAE84E4C642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B9D88-BDFB-4473-B227-296573792AA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B927ED5-0A7F-4E0C-85BC-DAE84E4C642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8B9D88-BDFB-4473-B227-296573792AA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B927ED5-0A7F-4E0C-85BC-DAE84E4C642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8B9D88-BDFB-4473-B227-296573792AA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27ED5-0A7F-4E0C-85BC-DAE84E4C642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8B9D88-BDFB-4473-B227-296573792AA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B927ED5-0A7F-4E0C-85BC-DAE84E4C642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B9D88-BDFB-4473-B227-296573792AA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B927ED5-0A7F-4E0C-85BC-DAE84E4C642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B9D88-BDFB-4473-B227-296573792AA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27ED5-0A7F-4E0C-85BC-DAE84E4C642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B9D88-BDFB-4473-B227-296573792AA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Java Crypter</a:t>
            </a:r>
            <a:endParaRPr lang="en-IN" dirty="0"/>
          </a:p>
        </p:txBody>
      </p:sp>
      <p:sp>
        <p:nvSpPr>
          <p:cNvPr id="3" name="Subtitle 2"/>
          <p:cNvSpPr>
            <a:spLocks noGrp="1"/>
          </p:cNvSpPr>
          <p:nvPr>
            <p:ph type="subTitle" idx="1"/>
          </p:nvPr>
        </p:nvSpPr>
        <p:spPr/>
        <p:txBody>
          <a:bodyPr/>
          <a:lstStyle/>
          <a:p>
            <a:r>
              <a:rPr lang="en-IN" dirty="0"/>
              <a:t>CSE1007 Project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The ActionListener invokes the methods for selection and Encryption of the file.</a:t>
            </a:r>
            <a:endParaRPr lang="en-IN" dirty="0"/>
          </a:p>
          <a:p>
            <a:pPr marL="0" indent="0">
              <a:buNone/>
            </a:pPr>
            <a:r>
              <a:rPr lang="en-IN" dirty="0"/>
              <a:t>The encryption method checks for any empty key and proceeds further.</a:t>
            </a:r>
            <a:endParaRPr lang="en-IN" dirty="0"/>
          </a:p>
          <a:p>
            <a:pPr marL="0" indent="0">
              <a:buNone/>
            </a:pPr>
            <a:endParaRPr lang="en-IN" dirty="0"/>
          </a:p>
        </p:txBody>
      </p:sp>
      <p:pic>
        <p:nvPicPr>
          <p:cNvPr id="6" name="Picture 5"/>
          <p:cNvPicPr>
            <a:picLocks noChangeAspect="1"/>
          </p:cNvPicPr>
          <p:nvPr/>
        </p:nvPicPr>
        <p:blipFill>
          <a:blip r:embed="rId1"/>
          <a:stretch>
            <a:fillRect/>
          </a:stretch>
        </p:blipFill>
        <p:spPr>
          <a:xfrm>
            <a:off x="2455879" y="3429000"/>
            <a:ext cx="6800850" cy="25431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The programs reads the file inputs and writes the changes according to the key provided by the user as the name suggests it creates a ciphertext and it’s not understandable.</a:t>
            </a:r>
            <a:endParaRPr lang="en-IN" dirty="0"/>
          </a:p>
          <a:p>
            <a:pPr marL="0" indent="0">
              <a:buNone/>
            </a:pPr>
            <a:endParaRPr lang="en-IN" dirty="0"/>
          </a:p>
        </p:txBody>
      </p:sp>
      <p:pic>
        <p:nvPicPr>
          <p:cNvPr id="4" name="Picture 3"/>
          <p:cNvPicPr>
            <a:picLocks noChangeAspect="1"/>
          </p:cNvPicPr>
          <p:nvPr/>
        </p:nvPicPr>
        <p:blipFill>
          <a:blip r:embed="rId1"/>
          <a:stretch>
            <a:fillRect/>
          </a:stretch>
        </p:blipFill>
        <p:spPr>
          <a:xfrm>
            <a:off x="909222" y="3072342"/>
            <a:ext cx="4337482" cy="3265481"/>
          </a:xfrm>
          <a:prstGeom prst="rect">
            <a:avLst/>
          </a:prstGeom>
        </p:spPr>
      </p:pic>
      <p:pic>
        <p:nvPicPr>
          <p:cNvPr id="5" name="Picture 4"/>
          <p:cNvPicPr>
            <a:picLocks noChangeAspect="1"/>
          </p:cNvPicPr>
          <p:nvPr/>
        </p:nvPicPr>
        <p:blipFill>
          <a:blip r:embed="rId2"/>
          <a:stretch>
            <a:fillRect/>
          </a:stretch>
        </p:blipFill>
        <p:spPr>
          <a:xfrm>
            <a:off x="6031550" y="3072342"/>
            <a:ext cx="5100309" cy="32654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Once Encrypted we have achieved half of the objective.</a:t>
            </a:r>
            <a:endParaRPr lang="en-IN" dirty="0"/>
          </a:p>
          <a:p>
            <a:pPr marL="0" indent="0">
              <a:buNone/>
            </a:pPr>
            <a:r>
              <a:rPr lang="en-IN" dirty="0"/>
              <a:t>The Decryption process goes the same way, the selection of file, entering the secret key and the programs read and makes changes to retrieve the plain data from ciphertext.</a:t>
            </a:r>
            <a:endParaRPr lang="en-IN" dirty="0"/>
          </a:p>
          <a:p>
            <a:pPr marL="0" indent="0">
              <a:buNone/>
            </a:pPr>
            <a:endParaRPr lang="en-IN" b="1" dirty="0"/>
          </a:p>
        </p:txBody>
      </p:sp>
      <p:pic>
        <p:nvPicPr>
          <p:cNvPr id="4" name="Picture 3"/>
          <p:cNvPicPr>
            <a:picLocks noChangeAspect="1"/>
          </p:cNvPicPr>
          <p:nvPr/>
        </p:nvPicPr>
        <p:blipFill>
          <a:blip r:embed="rId1"/>
          <a:stretch>
            <a:fillRect/>
          </a:stretch>
        </p:blipFill>
        <p:spPr>
          <a:xfrm>
            <a:off x="2442469" y="3678988"/>
            <a:ext cx="6683775" cy="26441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 Encryption</a:t>
            </a:r>
            <a:endParaRPr lang="en-IN" dirty="0"/>
          </a:p>
        </p:txBody>
      </p:sp>
      <p:pic>
        <p:nvPicPr>
          <p:cNvPr id="4" name="Content Placeholder 3"/>
          <p:cNvPicPr>
            <a:picLocks noGrp="1" noChangeAspect="1"/>
          </p:cNvPicPr>
          <p:nvPr>
            <p:ph idx="1"/>
          </p:nvPr>
        </p:nvPicPr>
        <p:blipFill>
          <a:blip r:embed="rId1"/>
          <a:stretch>
            <a:fillRect/>
          </a:stretch>
        </p:blipFill>
        <p:spPr>
          <a:xfrm>
            <a:off x="6096000" y="1132536"/>
            <a:ext cx="4328315" cy="2775279"/>
          </a:xfrm>
          <a:prstGeom prst="rect">
            <a:avLst/>
          </a:prstGeom>
        </p:spPr>
      </p:pic>
      <p:pic>
        <p:nvPicPr>
          <p:cNvPr id="5" name="Picture 4"/>
          <p:cNvPicPr>
            <a:picLocks noChangeAspect="1"/>
          </p:cNvPicPr>
          <p:nvPr/>
        </p:nvPicPr>
        <p:blipFill>
          <a:blip r:embed="rId2"/>
          <a:stretch>
            <a:fillRect/>
          </a:stretch>
        </p:blipFill>
        <p:spPr>
          <a:xfrm>
            <a:off x="838200" y="1466850"/>
            <a:ext cx="4248705" cy="1827693"/>
          </a:xfrm>
          <a:prstGeom prst="rect">
            <a:avLst/>
          </a:prstGeom>
        </p:spPr>
      </p:pic>
      <p:pic>
        <p:nvPicPr>
          <p:cNvPr id="6" name="Picture 5"/>
          <p:cNvPicPr>
            <a:picLocks noChangeAspect="1"/>
          </p:cNvPicPr>
          <p:nvPr/>
        </p:nvPicPr>
        <p:blipFill>
          <a:blip r:embed="rId3"/>
          <a:stretch>
            <a:fillRect/>
          </a:stretch>
        </p:blipFill>
        <p:spPr>
          <a:xfrm>
            <a:off x="1093651" y="4242129"/>
            <a:ext cx="3086100" cy="1657350"/>
          </a:xfrm>
          <a:prstGeom prst="rect">
            <a:avLst/>
          </a:prstGeom>
        </p:spPr>
      </p:pic>
      <p:pic>
        <p:nvPicPr>
          <p:cNvPr id="7" name="Picture 6"/>
          <p:cNvPicPr>
            <a:picLocks noChangeAspect="1"/>
          </p:cNvPicPr>
          <p:nvPr/>
        </p:nvPicPr>
        <p:blipFill>
          <a:blip r:embed="rId4"/>
          <a:stretch>
            <a:fillRect/>
          </a:stretch>
        </p:blipFill>
        <p:spPr>
          <a:xfrm>
            <a:off x="5970165" y="4148047"/>
            <a:ext cx="4454150" cy="184551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 Decryption</a:t>
            </a:r>
            <a:endParaRPr lang="en-IN" dirty="0"/>
          </a:p>
        </p:txBody>
      </p:sp>
      <p:pic>
        <p:nvPicPr>
          <p:cNvPr id="6" name="Picture 5"/>
          <p:cNvPicPr>
            <a:picLocks noChangeAspect="1"/>
          </p:cNvPicPr>
          <p:nvPr/>
        </p:nvPicPr>
        <p:blipFill>
          <a:blip r:embed="rId1"/>
          <a:stretch>
            <a:fillRect/>
          </a:stretch>
        </p:blipFill>
        <p:spPr>
          <a:xfrm>
            <a:off x="838200" y="1442113"/>
            <a:ext cx="4443967" cy="1679179"/>
          </a:xfrm>
          <a:prstGeom prst="rect">
            <a:avLst/>
          </a:prstGeom>
        </p:spPr>
      </p:pic>
      <p:pic>
        <p:nvPicPr>
          <p:cNvPr id="7" name="Picture 6"/>
          <p:cNvPicPr>
            <a:picLocks noChangeAspect="1"/>
          </p:cNvPicPr>
          <p:nvPr/>
        </p:nvPicPr>
        <p:blipFill>
          <a:blip r:embed="rId2"/>
          <a:stretch>
            <a:fillRect/>
          </a:stretch>
        </p:blipFill>
        <p:spPr>
          <a:xfrm>
            <a:off x="6714087" y="648383"/>
            <a:ext cx="3947995" cy="3309809"/>
          </a:xfrm>
          <a:prstGeom prst="rect">
            <a:avLst/>
          </a:prstGeom>
        </p:spPr>
      </p:pic>
      <p:pic>
        <p:nvPicPr>
          <p:cNvPr id="8" name="Picture 7"/>
          <p:cNvPicPr>
            <a:picLocks noChangeAspect="1"/>
          </p:cNvPicPr>
          <p:nvPr/>
        </p:nvPicPr>
        <p:blipFill>
          <a:blip r:embed="rId3"/>
          <a:stretch>
            <a:fillRect/>
          </a:stretch>
        </p:blipFill>
        <p:spPr>
          <a:xfrm>
            <a:off x="838200" y="3958192"/>
            <a:ext cx="3286125" cy="1800225"/>
          </a:xfrm>
          <a:prstGeom prst="rect">
            <a:avLst/>
          </a:prstGeom>
        </p:spPr>
      </p:pic>
      <p:pic>
        <p:nvPicPr>
          <p:cNvPr id="9" name="Picture 8"/>
          <p:cNvPicPr>
            <a:picLocks noChangeAspect="1"/>
          </p:cNvPicPr>
          <p:nvPr/>
        </p:nvPicPr>
        <p:blipFill>
          <a:blip r:embed="rId4"/>
          <a:stretch>
            <a:fillRect/>
          </a:stretch>
        </p:blipFill>
        <p:spPr>
          <a:xfrm>
            <a:off x="5910403" y="4186617"/>
            <a:ext cx="4314548" cy="17273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Observation</a:t>
            </a:r>
            <a:endParaRPr lang="en-IN" dirty="0"/>
          </a:p>
        </p:txBody>
      </p:sp>
      <p:sp>
        <p:nvSpPr>
          <p:cNvPr id="3" name="Content Placeholder 2"/>
          <p:cNvSpPr>
            <a:spLocks noGrp="1"/>
          </p:cNvSpPr>
          <p:nvPr>
            <p:ph idx="1"/>
          </p:nvPr>
        </p:nvSpPr>
        <p:spPr/>
        <p:txBody>
          <a:bodyPr/>
          <a:lstStyle/>
          <a:p>
            <a:r>
              <a:rPr lang="en-IN" dirty="0"/>
              <a:t>The program also works for Images/videos as the program makes bitwise changes into the file, hence once encrypted with this program, the image/video won’t open and once we decrypt it’ll run/display again. </a:t>
            </a:r>
            <a:endParaRPr lang="en-IN" dirty="0"/>
          </a:p>
        </p:txBody>
      </p:sp>
      <p:pic>
        <p:nvPicPr>
          <p:cNvPr id="4" name="Picture 3"/>
          <p:cNvPicPr>
            <a:picLocks noChangeAspect="1"/>
          </p:cNvPicPr>
          <p:nvPr/>
        </p:nvPicPr>
        <p:blipFill>
          <a:blip r:embed="rId1"/>
          <a:stretch>
            <a:fillRect/>
          </a:stretch>
        </p:blipFill>
        <p:spPr>
          <a:xfrm>
            <a:off x="1559373" y="3563630"/>
            <a:ext cx="4278172" cy="2613333"/>
          </a:xfrm>
          <a:prstGeom prst="rect">
            <a:avLst/>
          </a:prstGeom>
        </p:spPr>
      </p:pic>
      <p:pic>
        <p:nvPicPr>
          <p:cNvPr id="5" name="Picture 4"/>
          <p:cNvPicPr>
            <a:picLocks noChangeAspect="1"/>
          </p:cNvPicPr>
          <p:nvPr/>
        </p:nvPicPr>
        <p:blipFill>
          <a:blip r:embed="rId2"/>
          <a:stretch>
            <a:fillRect/>
          </a:stretch>
        </p:blipFill>
        <p:spPr>
          <a:xfrm>
            <a:off x="6354457" y="3446215"/>
            <a:ext cx="4278172" cy="273074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Content Placeholder 2"/>
          <p:cNvSpPr>
            <a:spLocks noGrp="1"/>
          </p:cNvSpPr>
          <p:nvPr>
            <p:ph idx="1"/>
          </p:nvPr>
        </p:nvSpPr>
        <p:spPr/>
        <p:txBody>
          <a:bodyPr/>
          <a:lstStyle/>
          <a:p>
            <a:r>
              <a:rPr lang="en-IN" dirty="0"/>
              <a:t>The program achieves it’s objectives yet the project seems simple.</a:t>
            </a:r>
            <a:endParaRPr lang="en-IN" dirty="0"/>
          </a:p>
          <a:p>
            <a:r>
              <a:rPr lang="en-IN" dirty="0"/>
              <a:t>The project does maintain data security, but Caesar cipher is not effective enough in today’s era and someone with knowledge of simple cryptography techniques may exploit the ciphertext info.</a:t>
            </a:r>
            <a:endParaRPr lang="en-IN" dirty="0"/>
          </a:p>
          <a:p>
            <a:r>
              <a:rPr lang="en-IN" dirty="0"/>
              <a:t>The project can be further built into bringing more complications and advanced algorithms to make data even more secure but I’m happy to use the knowledge I’ve to create something to maintain data protection at local level.</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Team members	</a:t>
            </a:r>
            <a:endParaRPr lang="en-IN" dirty="0"/>
          </a:p>
        </p:txBody>
      </p:sp>
      <p:sp>
        <p:nvSpPr>
          <p:cNvPr id="3" name="Content Placeholder 2"/>
          <p:cNvSpPr>
            <a:spLocks noGrp="1"/>
          </p:cNvSpPr>
          <p:nvPr>
            <p:ph idx="1"/>
          </p:nvPr>
        </p:nvSpPr>
        <p:spPr/>
        <p:txBody>
          <a:bodyPr/>
          <a:lstStyle/>
          <a:p>
            <a:r>
              <a:rPr lang="en-IN" dirty="0"/>
              <a:t>Buddhsen Tripathi (19BCN7134)</a:t>
            </a:r>
            <a:endParaRPr lang="en-IN" dirty="0"/>
          </a:p>
          <a:p>
            <a:r>
              <a:rPr lang="en-IN" dirty="0"/>
              <a:t>Sahil Kumar Mishra (19BCN7044)</a:t>
            </a:r>
            <a:endParaRPr lang="en-IN" dirty="0"/>
          </a:p>
          <a:p>
            <a:r>
              <a:rPr lang="en-IN" dirty="0"/>
              <a:t>Priyanshi Sharma (19BCE7487)</a:t>
            </a:r>
            <a:endParaRPr lang="en-IN" dirty="0"/>
          </a:p>
          <a:p>
            <a:r>
              <a:rPr lang="en-IN" dirty="0"/>
              <a:t>Navya Katakam (18BCN7048)</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 </a:t>
            </a:r>
            <a:endParaRPr lang="en-IN" dirty="0"/>
          </a:p>
        </p:txBody>
      </p:sp>
      <p:sp>
        <p:nvSpPr>
          <p:cNvPr id="3" name="Content Placeholder 2"/>
          <p:cNvSpPr>
            <a:spLocks noGrp="1"/>
          </p:cNvSpPr>
          <p:nvPr>
            <p:ph idx="1"/>
          </p:nvPr>
        </p:nvSpPr>
        <p:spPr/>
        <p:txBody>
          <a:bodyPr>
            <a:normAutofit/>
          </a:bodyPr>
          <a:lstStyle/>
          <a:p>
            <a:r>
              <a:rPr lang="en-IN" b="0" i="0" dirty="0">
                <a:solidFill>
                  <a:srgbClr val="24292E"/>
                </a:solidFill>
                <a:effectLst/>
                <a:latin typeface="-apple-system"/>
              </a:rPr>
              <a:t>JavaCrypter is a program written in java which has a basic purpose of encryption/decryption of files with Caesar cipher</a:t>
            </a:r>
            <a:r>
              <a:rPr lang="en-IN" dirty="0">
                <a:solidFill>
                  <a:srgbClr val="24292E"/>
                </a:solidFill>
                <a:latin typeface="-apple-system"/>
              </a:rPr>
              <a:t>.</a:t>
            </a:r>
            <a:endParaRPr lang="en-IN" dirty="0">
              <a:solidFill>
                <a:srgbClr val="24292E"/>
              </a:solidFill>
              <a:latin typeface="-apple-system"/>
            </a:endParaRPr>
          </a:p>
          <a:p>
            <a:r>
              <a:rPr lang="en-IN" b="0" i="0" dirty="0">
                <a:solidFill>
                  <a:srgbClr val="24292E"/>
                </a:solidFill>
                <a:effectLst/>
                <a:latin typeface="-apple-system"/>
              </a:rPr>
              <a:t>Text Documents, PDF, Images and also videos are supported.</a:t>
            </a:r>
            <a:endParaRPr lang="en-IN" b="0" i="0" dirty="0">
              <a:solidFill>
                <a:srgbClr val="24292E"/>
              </a:solidFill>
              <a:effectLst/>
              <a:latin typeface="-apple-system"/>
            </a:endParaRPr>
          </a:p>
          <a:p>
            <a:r>
              <a:rPr lang="en-IN" dirty="0">
                <a:solidFill>
                  <a:srgbClr val="24292E"/>
                </a:solidFill>
                <a:latin typeface="-apple-system"/>
              </a:rPr>
              <a:t>The GUI interface is implemented using Java Swing.</a:t>
            </a:r>
            <a:endParaRPr lang="en-IN" dirty="0">
              <a:solidFill>
                <a:srgbClr val="24292E"/>
              </a:solidFill>
              <a:latin typeface="-apple-syste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endParaRPr lang="en-IN" dirty="0"/>
          </a:p>
        </p:txBody>
      </p:sp>
      <p:sp>
        <p:nvSpPr>
          <p:cNvPr id="3" name="Content Placeholder 2"/>
          <p:cNvSpPr>
            <a:spLocks noGrp="1"/>
          </p:cNvSpPr>
          <p:nvPr>
            <p:ph idx="1"/>
          </p:nvPr>
        </p:nvSpPr>
        <p:spPr/>
        <p:txBody>
          <a:bodyPr/>
          <a:lstStyle/>
          <a:p>
            <a:r>
              <a:rPr lang="en-IN" dirty="0"/>
              <a:t>Convert/Hide the plain data/understandable data to other form to achieve data protection in a simplest manner.</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i="0" dirty="0">
                <a:solidFill>
                  <a:srgbClr val="222222"/>
                </a:solidFill>
                <a:effectLst/>
                <a:latin typeface="Arial" panose="020B0604020202020204" pitchFamily="34" charset="0"/>
              </a:rPr>
              <a:t> Introduction</a:t>
            </a:r>
            <a:endParaRPr lang="en-IN" dirty="0"/>
          </a:p>
        </p:txBody>
      </p:sp>
      <p:sp>
        <p:nvSpPr>
          <p:cNvPr id="3" name="Content Placeholder 2"/>
          <p:cNvSpPr>
            <a:spLocks noGrp="1"/>
          </p:cNvSpPr>
          <p:nvPr>
            <p:ph idx="1"/>
          </p:nvPr>
        </p:nvSpPr>
        <p:spPr/>
        <p:txBody>
          <a:bodyPr>
            <a:normAutofit/>
          </a:bodyPr>
          <a:lstStyle/>
          <a:p>
            <a:pPr marL="0" indent="0">
              <a:buNone/>
            </a:pPr>
            <a:r>
              <a:rPr lang="en-IN" dirty="0"/>
              <a:t>Encryption is one of the best tools at protecting data when it comes to</a:t>
            </a:r>
            <a:endParaRPr lang="en-IN" dirty="0"/>
          </a:p>
          <a:p>
            <a:pPr marL="0" indent="0">
              <a:buNone/>
            </a:pPr>
            <a:r>
              <a:rPr lang="en-IN" dirty="0"/>
              <a:t>computer security. There are many forms of encryption as well. One of</a:t>
            </a:r>
            <a:endParaRPr lang="en-IN" dirty="0"/>
          </a:p>
          <a:p>
            <a:pPr marL="0" indent="0">
              <a:buNone/>
            </a:pPr>
            <a:r>
              <a:rPr lang="en-IN" dirty="0"/>
              <a:t>the basic yet effective form that I encountered recently in my work is</a:t>
            </a:r>
            <a:endParaRPr lang="en-IN" dirty="0"/>
          </a:p>
          <a:p>
            <a:pPr marL="0" indent="0">
              <a:buNone/>
            </a:pPr>
            <a:r>
              <a:rPr lang="en-IN" dirty="0"/>
              <a:t>Caesar Cipher Encryption.</a:t>
            </a:r>
            <a:endParaRPr lang="en-IN" dirty="0"/>
          </a:p>
          <a:p>
            <a:pPr marL="0" indent="0">
              <a:buNone/>
            </a:pPr>
            <a:r>
              <a:rPr lang="en-IN" dirty="0"/>
              <a:t>what exactly is Caesar Cipher Encryption?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dirty="0"/>
              <a:t> Caesar cipher is a type of substitution cipher in which each letter in</a:t>
            </a:r>
            <a:endParaRPr lang="en-IN" dirty="0"/>
          </a:p>
          <a:p>
            <a:pPr marL="0" indent="0">
              <a:buNone/>
            </a:pPr>
            <a:r>
              <a:rPr lang="en-IN" dirty="0"/>
              <a:t> the plaintext is replaced by a letter some fixed number of positions</a:t>
            </a:r>
            <a:endParaRPr lang="en-IN" dirty="0"/>
          </a:p>
          <a:p>
            <a:pPr marL="0" indent="0">
              <a:buNone/>
            </a:pPr>
            <a:r>
              <a:rPr lang="en-IN" dirty="0"/>
              <a:t> down the alphabet. For example, with a left shift of 3, D would be  </a:t>
            </a:r>
            <a:endParaRPr lang="en-IN" dirty="0"/>
          </a:p>
          <a:p>
            <a:pPr marL="0" indent="0">
              <a:buNone/>
            </a:pPr>
            <a:r>
              <a:rPr lang="en-IN" dirty="0"/>
              <a:t> replaced by A, E would become B, and so on. The method is named</a:t>
            </a:r>
            <a:endParaRPr lang="en-IN" dirty="0"/>
          </a:p>
          <a:p>
            <a:pPr marL="0" indent="0">
              <a:buNone/>
            </a:pPr>
            <a:r>
              <a:rPr lang="en-IN" dirty="0"/>
              <a:t> after Julius Caesar, who used it in his private correspondence.</a:t>
            </a:r>
            <a:endParaRPr lang="en-IN" dirty="0"/>
          </a:p>
          <a:p>
            <a:pPr marL="0" indent="0">
              <a:buNone/>
            </a:pPr>
            <a:r>
              <a:rPr lang="en-IN" dirty="0"/>
              <a:t> In this project we will start with the discussion about the Caesar Cipher</a:t>
            </a:r>
            <a:endParaRPr lang="en-IN" dirty="0"/>
          </a:p>
          <a:p>
            <a:pPr marL="0" indent="0">
              <a:buNone/>
            </a:pPr>
            <a:r>
              <a:rPr lang="en-IN" dirty="0"/>
              <a:t> then move forward with the environment used for the implementation</a:t>
            </a:r>
            <a:endParaRPr lang="en-IN" dirty="0"/>
          </a:p>
          <a:p>
            <a:pPr marL="0" indent="0">
              <a:buNone/>
            </a:pPr>
            <a:r>
              <a:rPr lang="en-IN" dirty="0"/>
              <a:t> and with procedure been Implemented to achieve data security.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endParaRPr lang="en-IN" dirty="0"/>
          </a:p>
        </p:txBody>
      </p:sp>
      <p:sp>
        <p:nvSpPr>
          <p:cNvPr id="3" name="Content Placeholder 2"/>
          <p:cNvSpPr>
            <a:spLocks noGrp="1"/>
          </p:cNvSpPr>
          <p:nvPr>
            <p:ph idx="1"/>
          </p:nvPr>
        </p:nvSpPr>
        <p:spPr/>
        <p:txBody>
          <a:bodyPr/>
          <a:lstStyle/>
          <a:p>
            <a:pPr marL="0" indent="0">
              <a:buNone/>
            </a:pPr>
            <a:r>
              <a:rPr lang="en-IN" b="0" i="0" dirty="0">
                <a:effectLst/>
                <a:latin typeface="OpenSans"/>
              </a:rPr>
              <a:t>Caesar’s cipher shifts each letter by a number of letters. If the shift</a:t>
            </a:r>
            <a:endParaRPr lang="en-IN" b="0" i="0" dirty="0">
              <a:effectLst/>
              <a:latin typeface="OpenSans"/>
            </a:endParaRPr>
          </a:p>
          <a:p>
            <a:pPr marL="0" indent="0">
              <a:buNone/>
            </a:pPr>
            <a:r>
              <a:rPr lang="en-IN" b="0" i="0" dirty="0">
                <a:effectLst/>
                <a:latin typeface="OpenSans"/>
              </a:rPr>
              <a:t>takes you past the end of the alphabet, just rotate back to the front of</a:t>
            </a:r>
            <a:endParaRPr lang="en-IN" b="0" i="0" dirty="0">
              <a:effectLst/>
              <a:latin typeface="OpenSans"/>
            </a:endParaRPr>
          </a:p>
          <a:p>
            <a:pPr marL="0" indent="0">
              <a:buNone/>
            </a:pPr>
            <a:r>
              <a:rPr lang="en-IN" b="0" i="0" dirty="0">
                <a:effectLst/>
                <a:latin typeface="OpenSans"/>
              </a:rPr>
              <a:t>the alphabet. In the case of a rotation by 3, w, x, y and z would map to</a:t>
            </a:r>
            <a:endParaRPr lang="en-IN" b="0" i="0" dirty="0">
              <a:effectLst/>
              <a:latin typeface="OpenSans"/>
            </a:endParaRPr>
          </a:p>
          <a:p>
            <a:pPr marL="0" indent="0">
              <a:buNone/>
            </a:pPr>
            <a:r>
              <a:rPr lang="en-IN" b="0" i="0" dirty="0">
                <a:effectLst/>
                <a:latin typeface="OpenSans"/>
              </a:rPr>
              <a:t>z, a, b and c.</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a:t>
            </a:r>
            <a:endParaRPr lang="en-IN" dirty="0"/>
          </a:p>
        </p:txBody>
      </p:sp>
      <p:sp>
        <p:nvSpPr>
          <p:cNvPr id="3" name="Content Placeholder 2"/>
          <p:cNvSpPr>
            <a:spLocks noGrp="1"/>
          </p:cNvSpPr>
          <p:nvPr>
            <p:ph idx="1"/>
          </p:nvPr>
        </p:nvSpPr>
        <p:spPr/>
        <p:txBody>
          <a:bodyPr/>
          <a:lstStyle/>
          <a:p>
            <a:r>
              <a:rPr lang="en-IN" dirty="0"/>
              <a:t>The Programming language used is Java. The Java Library used to</a:t>
            </a:r>
            <a:endParaRPr lang="en-IN" dirty="0"/>
          </a:p>
          <a:p>
            <a:pPr marL="0" indent="0">
              <a:buNone/>
            </a:pPr>
            <a:r>
              <a:rPr lang="en-IN" dirty="0"/>
              <a:t>   implement GUI interface is swing.</a:t>
            </a:r>
            <a:endParaRPr lang="en-IN" dirty="0"/>
          </a:p>
          <a:p>
            <a:pPr marL="0" indent="0">
              <a:buNone/>
            </a:pPr>
            <a:r>
              <a:rPr lang="en-IN" dirty="0"/>
              <a:t>   The Implementation contains 5 files:</a:t>
            </a:r>
            <a:endParaRPr lang="en-IN" dirty="0"/>
          </a:p>
          <a:p>
            <a:r>
              <a:rPr lang="en-IN" dirty="0"/>
              <a:t>   App.java (Executable/Driver class)</a:t>
            </a:r>
            <a:endParaRPr lang="en-IN" dirty="0"/>
          </a:p>
          <a:p>
            <a:r>
              <a:rPr lang="en-IN" dirty="0"/>
              <a:t>   CipherTools.java (Process of Encryption/Decryption)</a:t>
            </a:r>
            <a:endParaRPr lang="en-IN" dirty="0"/>
          </a:p>
          <a:p>
            <a:r>
              <a:rPr lang="en-IN" dirty="0"/>
              <a:t>   FileTools.java (utility methods for writing and reading binary data)</a:t>
            </a:r>
            <a:endParaRPr lang="en-IN" dirty="0"/>
          </a:p>
          <a:p>
            <a:r>
              <a:rPr lang="en-IN" dirty="0"/>
              <a:t>   Mode.java (enum function modes of the program)</a:t>
            </a:r>
            <a:endParaRPr lang="en-IN" dirty="0"/>
          </a:p>
          <a:p>
            <a:r>
              <a:rPr lang="en-IN" dirty="0"/>
              <a:t>   MyActionListener.java (Implement ActionListener)</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When we run the program, It’ll display basic UI which contains two option and user has to select one among them.</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Suppose you click Encrypt option, the flow will be redirected to ActionListener and further progresses.</a:t>
            </a:r>
            <a:endParaRPr lang="en-IN" dirty="0"/>
          </a:p>
        </p:txBody>
      </p:sp>
      <p:pic>
        <p:nvPicPr>
          <p:cNvPr id="4" name="Picture 3"/>
          <p:cNvPicPr>
            <a:picLocks noChangeAspect="1"/>
          </p:cNvPicPr>
          <p:nvPr/>
        </p:nvPicPr>
        <p:blipFill>
          <a:blip r:embed="rId1"/>
          <a:stretch>
            <a:fillRect/>
          </a:stretch>
        </p:blipFill>
        <p:spPr>
          <a:xfrm>
            <a:off x="3814762" y="2719387"/>
            <a:ext cx="4562475" cy="14192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3505</Words>
  <Application>WPS Presentation</Application>
  <PresentationFormat>Widescreen</PresentationFormat>
  <Paragraphs>88</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-apple-system</vt:lpstr>
      <vt:lpstr>Segoe Print</vt:lpstr>
      <vt:lpstr>OpenSans</vt:lpstr>
      <vt:lpstr>Calibri Light</vt:lpstr>
      <vt:lpstr>Calibri</vt:lpstr>
      <vt:lpstr>Microsoft YaHei</vt:lpstr>
      <vt:lpstr>Arial Unicode MS</vt:lpstr>
      <vt:lpstr>Office Theme</vt:lpstr>
      <vt:lpstr>Java Crypter</vt:lpstr>
      <vt:lpstr>Team members	</vt:lpstr>
      <vt:lpstr>Abstract </vt:lpstr>
      <vt:lpstr>Objective</vt:lpstr>
      <vt:lpstr> Introduction</vt:lpstr>
      <vt:lpstr>PowerPoint 演示文稿</vt:lpstr>
      <vt:lpstr>Problem Statement</vt:lpstr>
      <vt:lpstr>Implementation</vt:lpstr>
      <vt:lpstr>PowerPoint 演示文稿</vt:lpstr>
      <vt:lpstr>PowerPoint 演示文稿</vt:lpstr>
      <vt:lpstr>PowerPoint 演示文稿</vt:lpstr>
      <vt:lpstr>PowerPoint 演示文稿</vt:lpstr>
      <vt:lpstr>Results - Encryption</vt:lpstr>
      <vt:lpstr>Results - Decryption</vt:lpstr>
      <vt:lpstr>Observation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Crypter</dc:title>
  <dc:creator>BUDDHSEN TRIPATHI 19BCN7134</dc:creator>
  <cp:lastModifiedBy>PRIYANSHU SHARMA</cp:lastModifiedBy>
  <cp:revision>16</cp:revision>
  <dcterms:created xsi:type="dcterms:W3CDTF">2020-12-05T06:14:00Z</dcterms:created>
  <dcterms:modified xsi:type="dcterms:W3CDTF">2020-12-05T19:30:39Z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1033-11.2.0.8684</vt:lpwstr>
  </property>
</Properties>
</file>