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42794238" cy="30267275"/>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621" userDrawn="1">
          <p15:clr>
            <a:srgbClr val="A4A3A4"/>
          </p15:clr>
        </p15:guide>
        <p15:guide id="2" pos="61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E9CB"/>
    <a:srgbClr val="E6EDEB"/>
    <a:srgbClr val="3B3B3B"/>
    <a:srgbClr val="F1E7C9"/>
    <a:srgbClr val="F9F2E1"/>
    <a:srgbClr val="909090"/>
    <a:srgbClr val="829191"/>
    <a:srgbClr val="F4CBC6"/>
    <a:srgbClr val="C9D4D3"/>
    <a:srgbClr val="D4AF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521"/>
    <p:restoredTop sz="94710"/>
  </p:normalViewPr>
  <p:slideViewPr>
    <p:cSldViewPr snapToGrid="0">
      <p:cViewPr>
        <p:scale>
          <a:sx n="25" d="100"/>
          <a:sy n="25" d="100"/>
        </p:scale>
        <p:origin x="208" y="920"/>
      </p:cViewPr>
      <p:guideLst>
        <p:guide orient="horz" pos="17621"/>
        <p:guide pos="615"/>
      </p:guideLst>
    </p:cSldViewPr>
  </p:slideViewPr>
  <p:notesTextViewPr>
    <p:cViewPr>
      <p:scale>
        <a:sx n="125" d="100"/>
        <a:sy n="125"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7F848A04-F49C-2B41-BB7A-42528503CF93}" type="datetimeFigureOut">
              <a:rPr lang="en-US" smtClean="0"/>
              <a:t>4/26/24</a:t>
            </a:fld>
            <a:endParaRPr lang="en-US"/>
          </a:p>
        </p:txBody>
      </p:sp>
      <p:sp>
        <p:nvSpPr>
          <p:cNvPr id="4" name="Slide Image Placeholder 3"/>
          <p:cNvSpPr>
            <a:spLocks noGrp="1" noRot="1" noChangeAspect="1"/>
          </p:cNvSpPr>
          <p:nvPr>
            <p:ph type="sldImg" idx="2"/>
          </p:nvPr>
        </p:nvSpPr>
        <p:spPr>
          <a:xfrm>
            <a:off x="2935288" y="857250"/>
            <a:ext cx="3273425"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3E5F925-DCF6-3F47-A9B6-289209A33F86}" type="slidenum">
              <a:rPr lang="en-US" smtClean="0"/>
              <a:t>‹#›</a:t>
            </a:fld>
            <a:endParaRPr lang="en-US"/>
          </a:p>
        </p:txBody>
      </p:sp>
    </p:spTree>
    <p:extLst>
      <p:ext uri="{BB962C8B-B14F-4D97-AF65-F5344CB8AC3E}">
        <p14:creationId xmlns:p14="http://schemas.microsoft.com/office/powerpoint/2010/main" val="3758642043"/>
      </p:ext>
    </p:extLst>
  </p:cSld>
  <p:clrMap bg1="lt1" tx1="dk1" bg2="lt2" tx2="dk2" accent1="accent1" accent2="accent2" accent3="accent3" accent4="accent4" accent5="accent5" accent6="accent6" hlink="hlink" folHlink="folHlink"/>
  <p:notesStyle>
    <a:lvl1pPr marL="0" algn="l" defTabSz="3506907" rtl="0" eaLnBrk="1" latinLnBrk="0" hangingPunct="1">
      <a:defRPr sz="4602" kern="1200">
        <a:solidFill>
          <a:schemeClr val="tx1"/>
        </a:solidFill>
        <a:latin typeface="+mn-lt"/>
        <a:ea typeface="+mn-ea"/>
        <a:cs typeface="+mn-cs"/>
      </a:defRPr>
    </a:lvl1pPr>
    <a:lvl2pPr marL="1753453" algn="l" defTabSz="3506907" rtl="0" eaLnBrk="1" latinLnBrk="0" hangingPunct="1">
      <a:defRPr sz="4602" kern="1200">
        <a:solidFill>
          <a:schemeClr val="tx1"/>
        </a:solidFill>
        <a:latin typeface="+mn-lt"/>
        <a:ea typeface="+mn-ea"/>
        <a:cs typeface="+mn-cs"/>
      </a:defRPr>
    </a:lvl2pPr>
    <a:lvl3pPr marL="3506907" algn="l" defTabSz="3506907" rtl="0" eaLnBrk="1" latinLnBrk="0" hangingPunct="1">
      <a:defRPr sz="4602" kern="1200">
        <a:solidFill>
          <a:schemeClr val="tx1"/>
        </a:solidFill>
        <a:latin typeface="+mn-lt"/>
        <a:ea typeface="+mn-ea"/>
        <a:cs typeface="+mn-cs"/>
      </a:defRPr>
    </a:lvl3pPr>
    <a:lvl4pPr marL="5260360" algn="l" defTabSz="3506907" rtl="0" eaLnBrk="1" latinLnBrk="0" hangingPunct="1">
      <a:defRPr sz="4602" kern="1200">
        <a:solidFill>
          <a:schemeClr val="tx1"/>
        </a:solidFill>
        <a:latin typeface="+mn-lt"/>
        <a:ea typeface="+mn-ea"/>
        <a:cs typeface="+mn-cs"/>
      </a:defRPr>
    </a:lvl4pPr>
    <a:lvl5pPr marL="7013814" algn="l" defTabSz="3506907" rtl="0" eaLnBrk="1" latinLnBrk="0" hangingPunct="1">
      <a:defRPr sz="4602" kern="1200">
        <a:solidFill>
          <a:schemeClr val="tx1"/>
        </a:solidFill>
        <a:latin typeface="+mn-lt"/>
        <a:ea typeface="+mn-ea"/>
        <a:cs typeface="+mn-cs"/>
      </a:defRPr>
    </a:lvl5pPr>
    <a:lvl6pPr marL="8767267" algn="l" defTabSz="3506907" rtl="0" eaLnBrk="1" latinLnBrk="0" hangingPunct="1">
      <a:defRPr sz="4602" kern="1200">
        <a:solidFill>
          <a:schemeClr val="tx1"/>
        </a:solidFill>
        <a:latin typeface="+mn-lt"/>
        <a:ea typeface="+mn-ea"/>
        <a:cs typeface="+mn-cs"/>
      </a:defRPr>
    </a:lvl6pPr>
    <a:lvl7pPr marL="10520721" algn="l" defTabSz="3506907" rtl="0" eaLnBrk="1" latinLnBrk="0" hangingPunct="1">
      <a:defRPr sz="4602" kern="1200">
        <a:solidFill>
          <a:schemeClr val="tx1"/>
        </a:solidFill>
        <a:latin typeface="+mn-lt"/>
        <a:ea typeface="+mn-ea"/>
        <a:cs typeface="+mn-cs"/>
      </a:defRPr>
    </a:lvl7pPr>
    <a:lvl8pPr marL="12274174" algn="l" defTabSz="3506907" rtl="0" eaLnBrk="1" latinLnBrk="0" hangingPunct="1">
      <a:defRPr sz="4602" kern="1200">
        <a:solidFill>
          <a:schemeClr val="tx1"/>
        </a:solidFill>
        <a:latin typeface="+mn-lt"/>
        <a:ea typeface="+mn-ea"/>
        <a:cs typeface="+mn-cs"/>
      </a:defRPr>
    </a:lvl8pPr>
    <a:lvl9pPr marL="14027628" algn="l" defTabSz="3506907" rtl="0" eaLnBrk="1" latinLnBrk="0" hangingPunct="1">
      <a:defRPr sz="460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E5F925-DCF6-3F47-A9B6-289209A33F86}" type="slidenum">
              <a:rPr lang="en-US" smtClean="0"/>
              <a:t>1</a:t>
            </a:fld>
            <a:endParaRPr lang="en-US"/>
          </a:p>
        </p:txBody>
      </p:sp>
    </p:spTree>
    <p:extLst>
      <p:ext uri="{BB962C8B-B14F-4D97-AF65-F5344CB8AC3E}">
        <p14:creationId xmlns:p14="http://schemas.microsoft.com/office/powerpoint/2010/main" val="2409518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9568" y="4953466"/>
            <a:ext cx="36375102" cy="10537496"/>
          </a:xfrm>
        </p:spPr>
        <p:txBody>
          <a:bodyPr anchor="b"/>
          <a:lstStyle>
            <a:lvl1pPr algn="ctr">
              <a:defRPr sz="26480"/>
            </a:lvl1pPr>
          </a:lstStyle>
          <a:p>
            <a:r>
              <a:rPr lang="en-US"/>
              <a:t>Click to edit Master title style</a:t>
            </a:r>
            <a:endParaRPr lang="en-US" dirty="0"/>
          </a:p>
        </p:txBody>
      </p:sp>
      <p:sp>
        <p:nvSpPr>
          <p:cNvPr id="3" name="Subtitle 2"/>
          <p:cNvSpPr>
            <a:spLocks noGrp="1"/>
          </p:cNvSpPr>
          <p:nvPr>
            <p:ph type="subTitle" idx="1"/>
          </p:nvPr>
        </p:nvSpPr>
        <p:spPr>
          <a:xfrm>
            <a:off x="5349280" y="15897328"/>
            <a:ext cx="32095679" cy="7307583"/>
          </a:xfrm>
        </p:spPr>
        <p:txBody>
          <a:bodyPr/>
          <a:lstStyle>
            <a:lvl1pPr marL="0" indent="0" algn="ctr">
              <a:buNone/>
              <a:defRPr sz="10592"/>
            </a:lvl1pPr>
            <a:lvl2pPr marL="2017806" indent="0" algn="ctr">
              <a:buNone/>
              <a:defRPr sz="8827"/>
            </a:lvl2pPr>
            <a:lvl3pPr marL="4035613" indent="0" algn="ctr">
              <a:buNone/>
              <a:defRPr sz="7944"/>
            </a:lvl3pPr>
            <a:lvl4pPr marL="6053419" indent="0" algn="ctr">
              <a:buNone/>
              <a:defRPr sz="7061"/>
            </a:lvl4pPr>
            <a:lvl5pPr marL="8071226" indent="0" algn="ctr">
              <a:buNone/>
              <a:defRPr sz="7061"/>
            </a:lvl5pPr>
            <a:lvl6pPr marL="10089032" indent="0" algn="ctr">
              <a:buNone/>
              <a:defRPr sz="7061"/>
            </a:lvl6pPr>
            <a:lvl7pPr marL="12106839" indent="0" algn="ctr">
              <a:buNone/>
              <a:defRPr sz="7061"/>
            </a:lvl7pPr>
            <a:lvl8pPr marL="14124645" indent="0" algn="ctr">
              <a:buNone/>
              <a:defRPr sz="7061"/>
            </a:lvl8pPr>
            <a:lvl9pPr marL="16142452" indent="0" algn="ctr">
              <a:buNone/>
              <a:defRPr sz="706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E09688-6130-7B4F-941A-0889963608AE}" type="datetimeFigureOut">
              <a:rPr lang="en-US" smtClean="0"/>
              <a:t>4/25/24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08FC45-8990-D44E-AFCE-B92FCEF59239}" type="slidenum">
              <a:rPr lang="en-US" smtClean="0"/>
              <a:t>‹#›</a:t>
            </a:fld>
            <a:endParaRPr lang="en-US"/>
          </a:p>
        </p:txBody>
      </p:sp>
    </p:spTree>
    <p:extLst>
      <p:ext uri="{BB962C8B-B14F-4D97-AF65-F5344CB8AC3E}">
        <p14:creationId xmlns:p14="http://schemas.microsoft.com/office/powerpoint/2010/main" val="2899153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E09688-6130-7B4F-941A-0889963608AE}" type="datetimeFigureOut">
              <a:rPr lang="en-US" smtClean="0"/>
              <a:t>4/25/24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08FC45-8990-D44E-AFCE-B92FCEF59239}" type="slidenum">
              <a:rPr lang="en-US" smtClean="0"/>
              <a:t>‹#›</a:t>
            </a:fld>
            <a:endParaRPr lang="en-US"/>
          </a:p>
        </p:txBody>
      </p:sp>
    </p:spTree>
    <p:extLst>
      <p:ext uri="{BB962C8B-B14F-4D97-AF65-F5344CB8AC3E}">
        <p14:creationId xmlns:p14="http://schemas.microsoft.com/office/powerpoint/2010/main" val="2181094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24629" y="1611452"/>
            <a:ext cx="9227508" cy="25650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42106" y="1611452"/>
            <a:ext cx="27147595" cy="25650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E09688-6130-7B4F-941A-0889963608AE}" type="datetimeFigureOut">
              <a:rPr lang="en-US" smtClean="0"/>
              <a:t>4/25/24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08FC45-8990-D44E-AFCE-B92FCEF59239}" type="slidenum">
              <a:rPr lang="en-US" smtClean="0"/>
              <a:t>‹#›</a:t>
            </a:fld>
            <a:endParaRPr lang="en-US"/>
          </a:p>
        </p:txBody>
      </p:sp>
    </p:spTree>
    <p:extLst>
      <p:ext uri="{BB962C8B-B14F-4D97-AF65-F5344CB8AC3E}">
        <p14:creationId xmlns:p14="http://schemas.microsoft.com/office/powerpoint/2010/main" val="4286491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E09688-6130-7B4F-941A-0889963608AE}" type="datetimeFigureOut">
              <a:rPr lang="en-US" smtClean="0"/>
              <a:t>4/25/24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08FC45-8990-D44E-AFCE-B92FCEF59239}" type="slidenum">
              <a:rPr lang="en-US" smtClean="0"/>
              <a:t>‹#›</a:t>
            </a:fld>
            <a:endParaRPr lang="en-US"/>
          </a:p>
        </p:txBody>
      </p:sp>
    </p:spTree>
    <p:extLst>
      <p:ext uri="{BB962C8B-B14F-4D97-AF65-F5344CB8AC3E}">
        <p14:creationId xmlns:p14="http://schemas.microsoft.com/office/powerpoint/2010/main" val="1367675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19818" y="7545809"/>
            <a:ext cx="36910030" cy="12590343"/>
          </a:xfrm>
        </p:spPr>
        <p:txBody>
          <a:bodyPr anchor="b"/>
          <a:lstStyle>
            <a:lvl1pPr>
              <a:defRPr sz="26480"/>
            </a:lvl1pPr>
          </a:lstStyle>
          <a:p>
            <a:r>
              <a:rPr lang="en-US"/>
              <a:t>Click to edit Master title style</a:t>
            </a:r>
            <a:endParaRPr lang="en-US" dirty="0"/>
          </a:p>
        </p:txBody>
      </p:sp>
      <p:sp>
        <p:nvSpPr>
          <p:cNvPr id="3" name="Text Placeholder 2"/>
          <p:cNvSpPr>
            <a:spLocks noGrp="1"/>
          </p:cNvSpPr>
          <p:nvPr>
            <p:ph type="body" idx="1"/>
          </p:nvPr>
        </p:nvSpPr>
        <p:spPr>
          <a:xfrm>
            <a:off x="2919818" y="20255262"/>
            <a:ext cx="36910030" cy="6620964"/>
          </a:xfrm>
        </p:spPr>
        <p:txBody>
          <a:bodyPr/>
          <a:lstStyle>
            <a:lvl1pPr marL="0" indent="0">
              <a:buNone/>
              <a:defRPr sz="10592">
                <a:solidFill>
                  <a:schemeClr val="tx1">
                    <a:tint val="82000"/>
                  </a:schemeClr>
                </a:solidFill>
              </a:defRPr>
            </a:lvl1pPr>
            <a:lvl2pPr marL="2017806" indent="0">
              <a:buNone/>
              <a:defRPr sz="8827">
                <a:solidFill>
                  <a:schemeClr val="tx1">
                    <a:tint val="82000"/>
                  </a:schemeClr>
                </a:solidFill>
              </a:defRPr>
            </a:lvl2pPr>
            <a:lvl3pPr marL="4035613" indent="0">
              <a:buNone/>
              <a:defRPr sz="7944">
                <a:solidFill>
                  <a:schemeClr val="tx1">
                    <a:tint val="82000"/>
                  </a:schemeClr>
                </a:solidFill>
              </a:defRPr>
            </a:lvl3pPr>
            <a:lvl4pPr marL="6053419" indent="0">
              <a:buNone/>
              <a:defRPr sz="7061">
                <a:solidFill>
                  <a:schemeClr val="tx1">
                    <a:tint val="82000"/>
                  </a:schemeClr>
                </a:solidFill>
              </a:defRPr>
            </a:lvl4pPr>
            <a:lvl5pPr marL="8071226" indent="0">
              <a:buNone/>
              <a:defRPr sz="7061">
                <a:solidFill>
                  <a:schemeClr val="tx1">
                    <a:tint val="82000"/>
                  </a:schemeClr>
                </a:solidFill>
              </a:defRPr>
            </a:lvl5pPr>
            <a:lvl6pPr marL="10089032" indent="0">
              <a:buNone/>
              <a:defRPr sz="7061">
                <a:solidFill>
                  <a:schemeClr val="tx1">
                    <a:tint val="82000"/>
                  </a:schemeClr>
                </a:solidFill>
              </a:defRPr>
            </a:lvl6pPr>
            <a:lvl7pPr marL="12106839" indent="0">
              <a:buNone/>
              <a:defRPr sz="7061">
                <a:solidFill>
                  <a:schemeClr val="tx1">
                    <a:tint val="82000"/>
                  </a:schemeClr>
                </a:solidFill>
              </a:defRPr>
            </a:lvl7pPr>
            <a:lvl8pPr marL="14124645" indent="0">
              <a:buNone/>
              <a:defRPr sz="7061">
                <a:solidFill>
                  <a:schemeClr val="tx1">
                    <a:tint val="82000"/>
                  </a:schemeClr>
                </a:solidFill>
              </a:defRPr>
            </a:lvl8pPr>
            <a:lvl9pPr marL="16142452" indent="0">
              <a:buNone/>
              <a:defRPr sz="7061">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E09688-6130-7B4F-941A-0889963608AE}" type="datetimeFigureOut">
              <a:rPr lang="en-US" smtClean="0"/>
              <a:t>4/25/24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08FC45-8990-D44E-AFCE-B92FCEF59239}" type="slidenum">
              <a:rPr lang="en-US" smtClean="0"/>
              <a:t>‹#›</a:t>
            </a:fld>
            <a:endParaRPr lang="en-US"/>
          </a:p>
        </p:txBody>
      </p:sp>
    </p:spTree>
    <p:extLst>
      <p:ext uri="{BB962C8B-B14F-4D97-AF65-F5344CB8AC3E}">
        <p14:creationId xmlns:p14="http://schemas.microsoft.com/office/powerpoint/2010/main" val="3485822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42104" y="8057261"/>
            <a:ext cx="18187551" cy="192043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664583" y="8057261"/>
            <a:ext cx="18187551" cy="192043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E09688-6130-7B4F-941A-0889963608AE}" type="datetimeFigureOut">
              <a:rPr lang="en-US" smtClean="0"/>
              <a:t>4/25/24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08FC45-8990-D44E-AFCE-B92FCEF59239}" type="slidenum">
              <a:rPr lang="en-US" smtClean="0"/>
              <a:t>‹#›</a:t>
            </a:fld>
            <a:endParaRPr lang="en-US"/>
          </a:p>
        </p:txBody>
      </p:sp>
    </p:spTree>
    <p:extLst>
      <p:ext uri="{BB962C8B-B14F-4D97-AF65-F5344CB8AC3E}">
        <p14:creationId xmlns:p14="http://schemas.microsoft.com/office/powerpoint/2010/main" val="3488165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7678" y="1611459"/>
            <a:ext cx="36910030" cy="585027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47682" y="7419688"/>
            <a:ext cx="18103966" cy="3636275"/>
          </a:xfrm>
        </p:spPr>
        <p:txBody>
          <a:bodyPr anchor="b"/>
          <a:lstStyle>
            <a:lvl1pPr marL="0" indent="0">
              <a:buNone/>
              <a:defRPr sz="10592" b="1"/>
            </a:lvl1pPr>
            <a:lvl2pPr marL="2017806" indent="0">
              <a:buNone/>
              <a:defRPr sz="8827" b="1"/>
            </a:lvl2pPr>
            <a:lvl3pPr marL="4035613" indent="0">
              <a:buNone/>
              <a:defRPr sz="7944" b="1"/>
            </a:lvl3pPr>
            <a:lvl4pPr marL="6053419" indent="0">
              <a:buNone/>
              <a:defRPr sz="7061" b="1"/>
            </a:lvl4pPr>
            <a:lvl5pPr marL="8071226" indent="0">
              <a:buNone/>
              <a:defRPr sz="7061" b="1"/>
            </a:lvl5pPr>
            <a:lvl6pPr marL="10089032" indent="0">
              <a:buNone/>
              <a:defRPr sz="7061" b="1"/>
            </a:lvl6pPr>
            <a:lvl7pPr marL="12106839" indent="0">
              <a:buNone/>
              <a:defRPr sz="7061" b="1"/>
            </a:lvl7pPr>
            <a:lvl8pPr marL="14124645" indent="0">
              <a:buNone/>
              <a:defRPr sz="7061" b="1"/>
            </a:lvl8pPr>
            <a:lvl9pPr marL="16142452" indent="0">
              <a:buNone/>
              <a:defRPr sz="7061" b="1"/>
            </a:lvl9pPr>
          </a:lstStyle>
          <a:p>
            <a:pPr lvl="0"/>
            <a:r>
              <a:rPr lang="en-US"/>
              <a:t>Click to edit Master text styles</a:t>
            </a:r>
          </a:p>
        </p:txBody>
      </p:sp>
      <p:sp>
        <p:nvSpPr>
          <p:cNvPr id="4" name="Content Placeholder 3"/>
          <p:cNvSpPr>
            <a:spLocks noGrp="1"/>
          </p:cNvSpPr>
          <p:nvPr>
            <p:ph sz="half" idx="2"/>
          </p:nvPr>
        </p:nvSpPr>
        <p:spPr>
          <a:xfrm>
            <a:off x="2947682" y="11055963"/>
            <a:ext cx="18103966" cy="162616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664585" y="7419688"/>
            <a:ext cx="18193125" cy="3636275"/>
          </a:xfrm>
        </p:spPr>
        <p:txBody>
          <a:bodyPr anchor="b"/>
          <a:lstStyle>
            <a:lvl1pPr marL="0" indent="0">
              <a:buNone/>
              <a:defRPr sz="10592" b="1"/>
            </a:lvl1pPr>
            <a:lvl2pPr marL="2017806" indent="0">
              <a:buNone/>
              <a:defRPr sz="8827" b="1"/>
            </a:lvl2pPr>
            <a:lvl3pPr marL="4035613" indent="0">
              <a:buNone/>
              <a:defRPr sz="7944" b="1"/>
            </a:lvl3pPr>
            <a:lvl4pPr marL="6053419" indent="0">
              <a:buNone/>
              <a:defRPr sz="7061" b="1"/>
            </a:lvl4pPr>
            <a:lvl5pPr marL="8071226" indent="0">
              <a:buNone/>
              <a:defRPr sz="7061" b="1"/>
            </a:lvl5pPr>
            <a:lvl6pPr marL="10089032" indent="0">
              <a:buNone/>
              <a:defRPr sz="7061" b="1"/>
            </a:lvl6pPr>
            <a:lvl7pPr marL="12106839" indent="0">
              <a:buNone/>
              <a:defRPr sz="7061" b="1"/>
            </a:lvl7pPr>
            <a:lvl8pPr marL="14124645" indent="0">
              <a:buNone/>
              <a:defRPr sz="7061" b="1"/>
            </a:lvl8pPr>
            <a:lvl9pPr marL="16142452" indent="0">
              <a:buNone/>
              <a:defRPr sz="7061" b="1"/>
            </a:lvl9pPr>
          </a:lstStyle>
          <a:p>
            <a:pPr lvl="0"/>
            <a:r>
              <a:rPr lang="en-US"/>
              <a:t>Click to edit Master text styles</a:t>
            </a:r>
          </a:p>
        </p:txBody>
      </p:sp>
      <p:sp>
        <p:nvSpPr>
          <p:cNvPr id="6" name="Content Placeholder 5"/>
          <p:cNvSpPr>
            <a:spLocks noGrp="1"/>
          </p:cNvSpPr>
          <p:nvPr>
            <p:ph sz="quarter" idx="4"/>
          </p:nvPr>
        </p:nvSpPr>
        <p:spPr>
          <a:xfrm>
            <a:off x="21664585" y="11055963"/>
            <a:ext cx="18193125" cy="162616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E09688-6130-7B4F-941A-0889963608AE}" type="datetimeFigureOut">
              <a:rPr lang="en-US" smtClean="0"/>
              <a:t>4/25/24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08FC45-8990-D44E-AFCE-B92FCEF59239}" type="slidenum">
              <a:rPr lang="en-US" smtClean="0"/>
              <a:t>‹#›</a:t>
            </a:fld>
            <a:endParaRPr lang="en-US"/>
          </a:p>
        </p:txBody>
      </p:sp>
    </p:spTree>
    <p:extLst>
      <p:ext uri="{BB962C8B-B14F-4D97-AF65-F5344CB8AC3E}">
        <p14:creationId xmlns:p14="http://schemas.microsoft.com/office/powerpoint/2010/main" val="2341984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E09688-6130-7B4F-941A-0889963608AE}" type="datetimeFigureOut">
              <a:rPr lang="en-US" smtClean="0"/>
              <a:t>4/25/24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08FC45-8990-D44E-AFCE-B92FCEF59239}" type="slidenum">
              <a:rPr lang="en-US" smtClean="0"/>
              <a:t>‹#›</a:t>
            </a:fld>
            <a:endParaRPr lang="en-US"/>
          </a:p>
        </p:txBody>
      </p:sp>
    </p:spTree>
    <p:extLst>
      <p:ext uri="{BB962C8B-B14F-4D97-AF65-F5344CB8AC3E}">
        <p14:creationId xmlns:p14="http://schemas.microsoft.com/office/powerpoint/2010/main" val="1772811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E09688-6130-7B4F-941A-0889963608AE}" type="datetimeFigureOut">
              <a:rPr lang="en-US" smtClean="0"/>
              <a:t>4/25/24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08FC45-8990-D44E-AFCE-B92FCEF59239}" type="slidenum">
              <a:rPr lang="en-US" smtClean="0"/>
              <a:t>‹#›</a:t>
            </a:fld>
            <a:endParaRPr lang="en-US"/>
          </a:p>
        </p:txBody>
      </p:sp>
    </p:spTree>
    <p:extLst>
      <p:ext uri="{BB962C8B-B14F-4D97-AF65-F5344CB8AC3E}">
        <p14:creationId xmlns:p14="http://schemas.microsoft.com/office/powerpoint/2010/main" val="1321136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7678" y="2017818"/>
            <a:ext cx="13802256" cy="7062364"/>
          </a:xfrm>
        </p:spPr>
        <p:txBody>
          <a:bodyPr anchor="b"/>
          <a:lstStyle>
            <a:lvl1pPr>
              <a:defRPr sz="14123"/>
            </a:lvl1pPr>
          </a:lstStyle>
          <a:p>
            <a:r>
              <a:rPr lang="en-US"/>
              <a:t>Click to edit Master title style</a:t>
            </a:r>
            <a:endParaRPr lang="en-US" dirty="0"/>
          </a:p>
        </p:txBody>
      </p:sp>
      <p:sp>
        <p:nvSpPr>
          <p:cNvPr id="3" name="Content Placeholder 2"/>
          <p:cNvSpPr>
            <a:spLocks noGrp="1"/>
          </p:cNvSpPr>
          <p:nvPr>
            <p:ph idx="1"/>
          </p:nvPr>
        </p:nvSpPr>
        <p:spPr>
          <a:xfrm>
            <a:off x="18193125" y="4357934"/>
            <a:ext cx="21664583" cy="21509383"/>
          </a:xfrm>
        </p:spPr>
        <p:txBody>
          <a:bodyPr/>
          <a:lstStyle>
            <a:lvl1pPr>
              <a:defRPr sz="14123"/>
            </a:lvl1pPr>
            <a:lvl2pPr>
              <a:defRPr sz="12358"/>
            </a:lvl2pPr>
            <a:lvl3pPr>
              <a:defRPr sz="10592"/>
            </a:lvl3pPr>
            <a:lvl4pPr>
              <a:defRPr sz="8827"/>
            </a:lvl4pPr>
            <a:lvl5pPr>
              <a:defRPr sz="8827"/>
            </a:lvl5pPr>
            <a:lvl6pPr>
              <a:defRPr sz="8827"/>
            </a:lvl6pPr>
            <a:lvl7pPr>
              <a:defRPr sz="8827"/>
            </a:lvl7pPr>
            <a:lvl8pPr>
              <a:defRPr sz="8827"/>
            </a:lvl8pPr>
            <a:lvl9pPr>
              <a:defRPr sz="882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47678" y="9080183"/>
            <a:ext cx="13802256" cy="16822161"/>
          </a:xfrm>
        </p:spPr>
        <p:txBody>
          <a:bodyPr/>
          <a:lstStyle>
            <a:lvl1pPr marL="0" indent="0">
              <a:buNone/>
              <a:defRPr sz="7061"/>
            </a:lvl1pPr>
            <a:lvl2pPr marL="2017806" indent="0">
              <a:buNone/>
              <a:defRPr sz="6179"/>
            </a:lvl2pPr>
            <a:lvl3pPr marL="4035613" indent="0">
              <a:buNone/>
              <a:defRPr sz="5296"/>
            </a:lvl3pPr>
            <a:lvl4pPr marL="6053419" indent="0">
              <a:buNone/>
              <a:defRPr sz="4413"/>
            </a:lvl4pPr>
            <a:lvl5pPr marL="8071226" indent="0">
              <a:buNone/>
              <a:defRPr sz="4413"/>
            </a:lvl5pPr>
            <a:lvl6pPr marL="10089032" indent="0">
              <a:buNone/>
              <a:defRPr sz="4413"/>
            </a:lvl6pPr>
            <a:lvl7pPr marL="12106839" indent="0">
              <a:buNone/>
              <a:defRPr sz="4413"/>
            </a:lvl7pPr>
            <a:lvl8pPr marL="14124645" indent="0">
              <a:buNone/>
              <a:defRPr sz="4413"/>
            </a:lvl8pPr>
            <a:lvl9pPr marL="16142452" indent="0">
              <a:buNone/>
              <a:defRPr sz="4413"/>
            </a:lvl9pPr>
          </a:lstStyle>
          <a:p>
            <a:pPr lvl="0"/>
            <a:r>
              <a:rPr lang="en-US"/>
              <a:t>Click to edit Master text styles</a:t>
            </a:r>
          </a:p>
        </p:txBody>
      </p:sp>
      <p:sp>
        <p:nvSpPr>
          <p:cNvPr id="5" name="Date Placeholder 4"/>
          <p:cNvSpPr>
            <a:spLocks noGrp="1"/>
          </p:cNvSpPr>
          <p:nvPr>
            <p:ph type="dt" sz="half" idx="10"/>
          </p:nvPr>
        </p:nvSpPr>
        <p:spPr/>
        <p:txBody>
          <a:bodyPr/>
          <a:lstStyle/>
          <a:p>
            <a:fld id="{41E09688-6130-7B4F-941A-0889963608AE}" type="datetimeFigureOut">
              <a:rPr lang="en-US" smtClean="0"/>
              <a:t>4/25/24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08FC45-8990-D44E-AFCE-B92FCEF59239}" type="slidenum">
              <a:rPr lang="en-US" smtClean="0"/>
              <a:t>‹#›</a:t>
            </a:fld>
            <a:endParaRPr lang="en-US"/>
          </a:p>
        </p:txBody>
      </p:sp>
    </p:spTree>
    <p:extLst>
      <p:ext uri="{BB962C8B-B14F-4D97-AF65-F5344CB8AC3E}">
        <p14:creationId xmlns:p14="http://schemas.microsoft.com/office/powerpoint/2010/main" val="2166849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7678" y="2017818"/>
            <a:ext cx="13802256" cy="7062364"/>
          </a:xfrm>
        </p:spPr>
        <p:txBody>
          <a:bodyPr anchor="b"/>
          <a:lstStyle>
            <a:lvl1pPr>
              <a:defRPr sz="14123"/>
            </a:lvl1pPr>
          </a:lstStyle>
          <a:p>
            <a:r>
              <a:rPr lang="en-US"/>
              <a:t>Click to edit Master title style</a:t>
            </a:r>
            <a:endParaRPr lang="en-US" dirty="0"/>
          </a:p>
        </p:txBody>
      </p:sp>
      <p:sp>
        <p:nvSpPr>
          <p:cNvPr id="3" name="Picture Placeholder 2"/>
          <p:cNvSpPr>
            <a:spLocks noGrp="1" noChangeAspect="1"/>
          </p:cNvSpPr>
          <p:nvPr>
            <p:ph type="pic" idx="1"/>
          </p:nvPr>
        </p:nvSpPr>
        <p:spPr>
          <a:xfrm>
            <a:off x="18193125" y="4357934"/>
            <a:ext cx="21664583" cy="21509383"/>
          </a:xfrm>
        </p:spPr>
        <p:txBody>
          <a:bodyPr anchor="t"/>
          <a:lstStyle>
            <a:lvl1pPr marL="0" indent="0">
              <a:buNone/>
              <a:defRPr sz="14123"/>
            </a:lvl1pPr>
            <a:lvl2pPr marL="2017806" indent="0">
              <a:buNone/>
              <a:defRPr sz="12358"/>
            </a:lvl2pPr>
            <a:lvl3pPr marL="4035613" indent="0">
              <a:buNone/>
              <a:defRPr sz="10592"/>
            </a:lvl3pPr>
            <a:lvl4pPr marL="6053419" indent="0">
              <a:buNone/>
              <a:defRPr sz="8827"/>
            </a:lvl4pPr>
            <a:lvl5pPr marL="8071226" indent="0">
              <a:buNone/>
              <a:defRPr sz="8827"/>
            </a:lvl5pPr>
            <a:lvl6pPr marL="10089032" indent="0">
              <a:buNone/>
              <a:defRPr sz="8827"/>
            </a:lvl6pPr>
            <a:lvl7pPr marL="12106839" indent="0">
              <a:buNone/>
              <a:defRPr sz="8827"/>
            </a:lvl7pPr>
            <a:lvl8pPr marL="14124645" indent="0">
              <a:buNone/>
              <a:defRPr sz="8827"/>
            </a:lvl8pPr>
            <a:lvl9pPr marL="16142452" indent="0">
              <a:buNone/>
              <a:defRPr sz="8827"/>
            </a:lvl9pPr>
          </a:lstStyle>
          <a:p>
            <a:r>
              <a:rPr lang="en-US"/>
              <a:t>Click icon to add picture</a:t>
            </a:r>
            <a:endParaRPr lang="en-US" dirty="0"/>
          </a:p>
        </p:txBody>
      </p:sp>
      <p:sp>
        <p:nvSpPr>
          <p:cNvPr id="4" name="Text Placeholder 3"/>
          <p:cNvSpPr>
            <a:spLocks noGrp="1"/>
          </p:cNvSpPr>
          <p:nvPr>
            <p:ph type="body" sz="half" idx="2"/>
          </p:nvPr>
        </p:nvSpPr>
        <p:spPr>
          <a:xfrm>
            <a:off x="2947678" y="9080183"/>
            <a:ext cx="13802256" cy="16822161"/>
          </a:xfrm>
        </p:spPr>
        <p:txBody>
          <a:bodyPr/>
          <a:lstStyle>
            <a:lvl1pPr marL="0" indent="0">
              <a:buNone/>
              <a:defRPr sz="7061"/>
            </a:lvl1pPr>
            <a:lvl2pPr marL="2017806" indent="0">
              <a:buNone/>
              <a:defRPr sz="6179"/>
            </a:lvl2pPr>
            <a:lvl3pPr marL="4035613" indent="0">
              <a:buNone/>
              <a:defRPr sz="5296"/>
            </a:lvl3pPr>
            <a:lvl4pPr marL="6053419" indent="0">
              <a:buNone/>
              <a:defRPr sz="4413"/>
            </a:lvl4pPr>
            <a:lvl5pPr marL="8071226" indent="0">
              <a:buNone/>
              <a:defRPr sz="4413"/>
            </a:lvl5pPr>
            <a:lvl6pPr marL="10089032" indent="0">
              <a:buNone/>
              <a:defRPr sz="4413"/>
            </a:lvl6pPr>
            <a:lvl7pPr marL="12106839" indent="0">
              <a:buNone/>
              <a:defRPr sz="4413"/>
            </a:lvl7pPr>
            <a:lvl8pPr marL="14124645" indent="0">
              <a:buNone/>
              <a:defRPr sz="4413"/>
            </a:lvl8pPr>
            <a:lvl9pPr marL="16142452" indent="0">
              <a:buNone/>
              <a:defRPr sz="4413"/>
            </a:lvl9pPr>
          </a:lstStyle>
          <a:p>
            <a:pPr lvl="0"/>
            <a:r>
              <a:rPr lang="en-US"/>
              <a:t>Click to edit Master text styles</a:t>
            </a:r>
          </a:p>
        </p:txBody>
      </p:sp>
      <p:sp>
        <p:nvSpPr>
          <p:cNvPr id="5" name="Date Placeholder 4"/>
          <p:cNvSpPr>
            <a:spLocks noGrp="1"/>
          </p:cNvSpPr>
          <p:nvPr>
            <p:ph type="dt" sz="half" idx="10"/>
          </p:nvPr>
        </p:nvSpPr>
        <p:spPr/>
        <p:txBody>
          <a:bodyPr/>
          <a:lstStyle/>
          <a:p>
            <a:fld id="{41E09688-6130-7B4F-941A-0889963608AE}" type="datetimeFigureOut">
              <a:rPr lang="en-US" smtClean="0"/>
              <a:t>4/25/24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08FC45-8990-D44E-AFCE-B92FCEF59239}" type="slidenum">
              <a:rPr lang="en-US" smtClean="0"/>
              <a:t>‹#›</a:t>
            </a:fld>
            <a:endParaRPr lang="en-US"/>
          </a:p>
        </p:txBody>
      </p:sp>
    </p:spTree>
    <p:extLst>
      <p:ext uri="{BB962C8B-B14F-4D97-AF65-F5344CB8AC3E}">
        <p14:creationId xmlns:p14="http://schemas.microsoft.com/office/powerpoint/2010/main" val="968022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104" y="1611459"/>
            <a:ext cx="36910030" cy="585027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42104" y="8057261"/>
            <a:ext cx="36910030" cy="192043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42104" y="28053287"/>
            <a:ext cx="9628704" cy="1611452"/>
          </a:xfrm>
          <a:prstGeom prst="rect">
            <a:avLst/>
          </a:prstGeom>
        </p:spPr>
        <p:txBody>
          <a:bodyPr vert="horz" lIns="91440" tIns="45720" rIns="91440" bIns="45720" rtlCol="0" anchor="ctr"/>
          <a:lstStyle>
            <a:lvl1pPr algn="l">
              <a:defRPr sz="5296">
                <a:solidFill>
                  <a:schemeClr val="tx1">
                    <a:tint val="82000"/>
                  </a:schemeClr>
                </a:solidFill>
              </a:defRPr>
            </a:lvl1pPr>
          </a:lstStyle>
          <a:p>
            <a:fld id="{41E09688-6130-7B4F-941A-0889963608AE}" type="datetimeFigureOut">
              <a:rPr lang="en-US" smtClean="0"/>
              <a:t>4/25/24</a:t>
            </a:fld>
            <a:endParaRPr lang="en-US"/>
          </a:p>
        </p:txBody>
      </p:sp>
      <p:sp>
        <p:nvSpPr>
          <p:cNvPr id="5" name="Footer Placeholder 4"/>
          <p:cNvSpPr>
            <a:spLocks noGrp="1"/>
          </p:cNvSpPr>
          <p:nvPr>
            <p:ph type="ftr" sz="quarter" idx="3"/>
          </p:nvPr>
        </p:nvSpPr>
        <p:spPr>
          <a:xfrm>
            <a:off x="14175592" y="28053287"/>
            <a:ext cx="14443055" cy="1611452"/>
          </a:xfrm>
          <a:prstGeom prst="rect">
            <a:avLst/>
          </a:prstGeom>
        </p:spPr>
        <p:txBody>
          <a:bodyPr vert="horz" lIns="91440" tIns="45720" rIns="91440" bIns="45720" rtlCol="0" anchor="ctr"/>
          <a:lstStyle>
            <a:lvl1pPr algn="ctr">
              <a:defRPr sz="5296">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30223430" y="28053287"/>
            <a:ext cx="9628704" cy="1611452"/>
          </a:xfrm>
          <a:prstGeom prst="rect">
            <a:avLst/>
          </a:prstGeom>
        </p:spPr>
        <p:txBody>
          <a:bodyPr vert="horz" lIns="91440" tIns="45720" rIns="91440" bIns="45720" rtlCol="0" anchor="ctr"/>
          <a:lstStyle>
            <a:lvl1pPr algn="r">
              <a:defRPr sz="5296">
                <a:solidFill>
                  <a:schemeClr val="tx1">
                    <a:tint val="82000"/>
                  </a:schemeClr>
                </a:solidFill>
              </a:defRPr>
            </a:lvl1pPr>
          </a:lstStyle>
          <a:p>
            <a:fld id="{9F08FC45-8990-D44E-AFCE-B92FCEF59239}" type="slidenum">
              <a:rPr lang="en-US" smtClean="0"/>
              <a:t>‹#›</a:t>
            </a:fld>
            <a:endParaRPr lang="en-US"/>
          </a:p>
        </p:txBody>
      </p:sp>
    </p:spTree>
    <p:extLst>
      <p:ext uri="{BB962C8B-B14F-4D97-AF65-F5344CB8AC3E}">
        <p14:creationId xmlns:p14="http://schemas.microsoft.com/office/powerpoint/2010/main" val="38834048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35613" rtl="0" eaLnBrk="1" latinLnBrk="0" hangingPunct="1">
        <a:lnSpc>
          <a:spcPct val="90000"/>
        </a:lnSpc>
        <a:spcBef>
          <a:spcPct val="0"/>
        </a:spcBef>
        <a:buNone/>
        <a:defRPr sz="19419" kern="1200">
          <a:solidFill>
            <a:schemeClr val="tx1"/>
          </a:solidFill>
          <a:latin typeface="+mj-lt"/>
          <a:ea typeface="+mj-ea"/>
          <a:cs typeface="+mj-cs"/>
        </a:defRPr>
      </a:lvl1pPr>
    </p:titleStyle>
    <p:bodyStyle>
      <a:lvl1pPr marL="1008903" indent="-1008903" algn="l" defTabSz="4035613" rtl="0" eaLnBrk="1" latinLnBrk="0" hangingPunct="1">
        <a:lnSpc>
          <a:spcPct val="90000"/>
        </a:lnSpc>
        <a:spcBef>
          <a:spcPts val="4413"/>
        </a:spcBef>
        <a:buFont typeface="Arial" panose="020B0604020202020204" pitchFamily="34" charset="0"/>
        <a:buChar char="•"/>
        <a:defRPr sz="12358" kern="1200">
          <a:solidFill>
            <a:schemeClr val="tx1"/>
          </a:solidFill>
          <a:latin typeface="+mn-lt"/>
          <a:ea typeface="+mn-ea"/>
          <a:cs typeface="+mn-cs"/>
        </a:defRPr>
      </a:lvl1pPr>
      <a:lvl2pPr marL="3026710" indent="-1008903" algn="l" defTabSz="4035613" rtl="0" eaLnBrk="1" latinLnBrk="0" hangingPunct="1">
        <a:lnSpc>
          <a:spcPct val="90000"/>
        </a:lnSpc>
        <a:spcBef>
          <a:spcPts val="2207"/>
        </a:spcBef>
        <a:buFont typeface="Arial" panose="020B0604020202020204" pitchFamily="34" charset="0"/>
        <a:buChar char="•"/>
        <a:defRPr sz="10592" kern="1200">
          <a:solidFill>
            <a:schemeClr val="tx1"/>
          </a:solidFill>
          <a:latin typeface="+mn-lt"/>
          <a:ea typeface="+mn-ea"/>
          <a:cs typeface="+mn-cs"/>
        </a:defRPr>
      </a:lvl2pPr>
      <a:lvl3pPr marL="5044516" indent="-1008903" algn="l" defTabSz="4035613" rtl="0" eaLnBrk="1" latinLnBrk="0" hangingPunct="1">
        <a:lnSpc>
          <a:spcPct val="90000"/>
        </a:lnSpc>
        <a:spcBef>
          <a:spcPts val="2207"/>
        </a:spcBef>
        <a:buFont typeface="Arial" panose="020B0604020202020204" pitchFamily="34" charset="0"/>
        <a:buChar char="•"/>
        <a:defRPr sz="8827" kern="1200">
          <a:solidFill>
            <a:schemeClr val="tx1"/>
          </a:solidFill>
          <a:latin typeface="+mn-lt"/>
          <a:ea typeface="+mn-ea"/>
          <a:cs typeface="+mn-cs"/>
        </a:defRPr>
      </a:lvl3pPr>
      <a:lvl4pPr marL="7062323"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4pPr>
      <a:lvl5pPr marL="9080129"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5pPr>
      <a:lvl6pPr marL="11097936"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6pPr>
      <a:lvl7pPr marL="13115742"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7pPr>
      <a:lvl8pPr marL="15133549"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8pPr>
      <a:lvl9pPr marL="17151355"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9pPr>
    </p:bodyStyle>
    <p:otherStyle>
      <a:defPPr>
        <a:defRPr lang="en-US"/>
      </a:defPPr>
      <a:lvl1pPr marL="0" algn="l" defTabSz="4035613" rtl="0" eaLnBrk="1" latinLnBrk="0" hangingPunct="1">
        <a:defRPr sz="7944" kern="1200">
          <a:solidFill>
            <a:schemeClr val="tx1"/>
          </a:solidFill>
          <a:latin typeface="+mn-lt"/>
          <a:ea typeface="+mn-ea"/>
          <a:cs typeface="+mn-cs"/>
        </a:defRPr>
      </a:lvl1pPr>
      <a:lvl2pPr marL="2017806" algn="l" defTabSz="4035613" rtl="0" eaLnBrk="1" latinLnBrk="0" hangingPunct="1">
        <a:defRPr sz="7944" kern="1200">
          <a:solidFill>
            <a:schemeClr val="tx1"/>
          </a:solidFill>
          <a:latin typeface="+mn-lt"/>
          <a:ea typeface="+mn-ea"/>
          <a:cs typeface="+mn-cs"/>
        </a:defRPr>
      </a:lvl2pPr>
      <a:lvl3pPr marL="4035613" algn="l" defTabSz="4035613" rtl="0" eaLnBrk="1" latinLnBrk="0" hangingPunct="1">
        <a:defRPr sz="7944" kern="1200">
          <a:solidFill>
            <a:schemeClr val="tx1"/>
          </a:solidFill>
          <a:latin typeface="+mn-lt"/>
          <a:ea typeface="+mn-ea"/>
          <a:cs typeface="+mn-cs"/>
        </a:defRPr>
      </a:lvl3pPr>
      <a:lvl4pPr marL="6053419" algn="l" defTabSz="4035613" rtl="0" eaLnBrk="1" latinLnBrk="0" hangingPunct="1">
        <a:defRPr sz="7944" kern="1200">
          <a:solidFill>
            <a:schemeClr val="tx1"/>
          </a:solidFill>
          <a:latin typeface="+mn-lt"/>
          <a:ea typeface="+mn-ea"/>
          <a:cs typeface="+mn-cs"/>
        </a:defRPr>
      </a:lvl4pPr>
      <a:lvl5pPr marL="8071226" algn="l" defTabSz="4035613" rtl="0" eaLnBrk="1" latinLnBrk="0" hangingPunct="1">
        <a:defRPr sz="7944" kern="1200">
          <a:solidFill>
            <a:schemeClr val="tx1"/>
          </a:solidFill>
          <a:latin typeface="+mn-lt"/>
          <a:ea typeface="+mn-ea"/>
          <a:cs typeface="+mn-cs"/>
        </a:defRPr>
      </a:lvl5pPr>
      <a:lvl6pPr marL="10089032" algn="l" defTabSz="4035613" rtl="0" eaLnBrk="1" latinLnBrk="0" hangingPunct="1">
        <a:defRPr sz="7944" kern="1200">
          <a:solidFill>
            <a:schemeClr val="tx1"/>
          </a:solidFill>
          <a:latin typeface="+mn-lt"/>
          <a:ea typeface="+mn-ea"/>
          <a:cs typeface="+mn-cs"/>
        </a:defRPr>
      </a:lvl6pPr>
      <a:lvl7pPr marL="12106839" algn="l" defTabSz="4035613" rtl="0" eaLnBrk="1" latinLnBrk="0" hangingPunct="1">
        <a:defRPr sz="7944" kern="1200">
          <a:solidFill>
            <a:schemeClr val="tx1"/>
          </a:solidFill>
          <a:latin typeface="+mn-lt"/>
          <a:ea typeface="+mn-ea"/>
          <a:cs typeface="+mn-cs"/>
        </a:defRPr>
      </a:lvl7pPr>
      <a:lvl8pPr marL="14124645" algn="l" defTabSz="4035613" rtl="0" eaLnBrk="1" latinLnBrk="0" hangingPunct="1">
        <a:defRPr sz="7944" kern="1200">
          <a:solidFill>
            <a:schemeClr val="tx1"/>
          </a:solidFill>
          <a:latin typeface="+mn-lt"/>
          <a:ea typeface="+mn-ea"/>
          <a:cs typeface="+mn-cs"/>
        </a:defRPr>
      </a:lvl8pPr>
      <a:lvl9pPr marL="16142452" algn="l" defTabSz="4035613" rtl="0" eaLnBrk="1" latinLnBrk="0" hangingPunct="1">
        <a:defRPr sz="794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hyperlink" Target="https://link.aps.org/doi/10.1103/PhysRevLett.110.188302"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mailto:mttbessey@vt.edu" TargetMode="External"/><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BC64A9F-ECF7-B2E0-F1AA-617511F3D999}"/>
              </a:ext>
            </a:extLst>
          </p:cNvPr>
          <p:cNvSpPr/>
          <p:nvPr/>
        </p:nvSpPr>
        <p:spPr>
          <a:xfrm>
            <a:off x="-235974" y="-209174"/>
            <a:ext cx="43274049" cy="5810620"/>
          </a:xfrm>
          <a:prstGeom prst="rect">
            <a:avLst/>
          </a:prstGeom>
          <a:solidFill>
            <a:srgbClr val="000000">
              <a:alpha val="76863"/>
            </a:srgb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descr="A black lines with a number of lines in the middle&#10;&#10;Description automatically generated with medium confidence">
            <a:extLst>
              <a:ext uri="{FF2B5EF4-FFF2-40B4-BE49-F238E27FC236}">
                <a16:creationId xmlns:a16="http://schemas.microsoft.com/office/drawing/2014/main" id="{0513F843-C598-0ECC-F2F5-F09BCB19BCD4}"/>
              </a:ext>
            </a:extLst>
          </p:cNvPr>
          <p:cNvPicPr>
            <a:picLocks noChangeAspect="1"/>
          </p:cNvPicPr>
          <p:nvPr/>
        </p:nvPicPr>
        <p:blipFill>
          <a:blip r:embed="rId3"/>
          <a:stretch>
            <a:fillRect/>
          </a:stretch>
        </p:blipFill>
        <p:spPr>
          <a:xfrm>
            <a:off x="14329534" y="9795472"/>
            <a:ext cx="7578025" cy="2285436"/>
          </a:xfrm>
          <a:prstGeom prst="rect">
            <a:avLst/>
          </a:prstGeom>
        </p:spPr>
      </p:pic>
      <p:sp>
        <p:nvSpPr>
          <p:cNvPr id="10" name="TextBox 9">
            <a:extLst>
              <a:ext uri="{FF2B5EF4-FFF2-40B4-BE49-F238E27FC236}">
                <a16:creationId xmlns:a16="http://schemas.microsoft.com/office/drawing/2014/main" id="{C4920316-4697-0F0C-7F31-7C2FF3925AC6}"/>
              </a:ext>
            </a:extLst>
          </p:cNvPr>
          <p:cNvSpPr txBox="1"/>
          <p:nvPr/>
        </p:nvSpPr>
        <p:spPr>
          <a:xfrm>
            <a:off x="7999171" y="794349"/>
            <a:ext cx="26795896" cy="4216539"/>
          </a:xfrm>
          <a:prstGeom prst="rect">
            <a:avLst/>
          </a:prstGeom>
          <a:noFill/>
        </p:spPr>
        <p:txBody>
          <a:bodyPr wrap="square">
            <a:spAutoFit/>
          </a:bodyPr>
          <a:lstStyle/>
          <a:p>
            <a:pPr algn="ctr"/>
            <a:r>
              <a:rPr lang="en-US" sz="6000" b="1" dirty="0">
                <a:solidFill>
                  <a:srgbClr val="F3E9CB"/>
                </a:solidFill>
              </a:rPr>
              <a:t>LATTICE BOLTMANN METHOD FOR THE HYDRODYNAMICS OF COLLOIDAL ASSEMBLY IN DIP COATING</a:t>
            </a:r>
          </a:p>
          <a:p>
            <a:pPr algn="ctr"/>
            <a:endParaRPr lang="en-US" sz="6000" b="1" dirty="0">
              <a:solidFill>
                <a:schemeClr val="bg1"/>
              </a:solidFill>
            </a:endParaRPr>
          </a:p>
          <a:p>
            <a:pPr algn="ctr"/>
            <a:r>
              <a:rPr lang="en-US" sz="4400" b="1" dirty="0">
                <a:solidFill>
                  <a:srgbClr val="F3E9CB"/>
                </a:solidFill>
              </a:rPr>
              <a:t>Department of Physics, Virginia Tech</a:t>
            </a:r>
            <a:endParaRPr lang="en-US" sz="6000" b="1" dirty="0">
              <a:solidFill>
                <a:srgbClr val="F3E9CB"/>
              </a:solidFill>
            </a:endParaRPr>
          </a:p>
          <a:p>
            <a:pPr algn="ctr"/>
            <a:r>
              <a:rPr lang="en-US" sz="4400" b="1" dirty="0">
                <a:solidFill>
                  <a:srgbClr val="F3E9CB"/>
                </a:solidFill>
              </a:rPr>
              <a:t>Author: Maxwell Tetteh Bessey</a:t>
            </a:r>
          </a:p>
        </p:txBody>
      </p:sp>
      <p:pic>
        <p:nvPicPr>
          <p:cNvPr id="18" name="Picture 17" descr="A black and white sign with white text&#10;&#10;Description automatically generated">
            <a:extLst>
              <a:ext uri="{FF2B5EF4-FFF2-40B4-BE49-F238E27FC236}">
                <a16:creationId xmlns:a16="http://schemas.microsoft.com/office/drawing/2014/main" id="{DCDBC828-FDF8-913B-D6CD-799FA0D0345F}"/>
              </a:ext>
            </a:extLst>
          </p:cNvPr>
          <p:cNvPicPr>
            <a:picLocks noChangeAspect="1"/>
          </p:cNvPicPr>
          <p:nvPr/>
        </p:nvPicPr>
        <p:blipFill>
          <a:blip r:embed="rId4"/>
          <a:stretch>
            <a:fillRect/>
          </a:stretch>
        </p:blipFill>
        <p:spPr>
          <a:xfrm>
            <a:off x="976313" y="1267717"/>
            <a:ext cx="5069446" cy="957562"/>
          </a:xfrm>
          <a:prstGeom prst="rect">
            <a:avLst/>
          </a:prstGeom>
        </p:spPr>
      </p:pic>
      <p:pic>
        <p:nvPicPr>
          <p:cNvPr id="23" name="Picture 22" descr="A diagram of a complex equation&#10;&#10;Description automatically generated with medium confidence">
            <a:extLst>
              <a:ext uri="{FF2B5EF4-FFF2-40B4-BE49-F238E27FC236}">
                <a16:creationId xmlns:a16="http://schemas.microsoft.com/office/drawing/2014/main" id="{FFF4A864-C87B-79F3-1DB6-16C79F3FF7D8}"/>
              </a:ext>
            </a:extLst>
          </p:cNvPr>
          <p:cNvPicPr>
            <a:picLocks noChangeAspect="1"/>
          </p:cNvPicPr>
          <p:nvPr/>
        </p:nvPicPr>
        <p:blipFill>
          <a:blip r:embed="rId5"/>
          <a:stretch>
            <a:fillRect/>
          </a:stretch>
        </p:blipFill>
        <p:spPr>
          <a:xfrm>
            <a:off x="14329534" y="21238827"/>
            <a:ext cx="13831800" cy="6765745"/>
          </a:xfrm>
          <a:prstGeom prst="rect">
            <a:avLst/>
          </a:prstGeom>
        </p:spPr>
      </p:pic>
      <p:pic>
        <p:nvPicPr>
          <p:cNvPr id="29" name="Picture 28">
            <a:extLst>
              <a:ext uri="{FF2B5EF4-FFF2-40B4-BE49-F238E27FC236}">
                <a16:creationId xmlns:a16="http://schemas.microsoft.com/office/drawing/2014/main" id="{8CE3E29A-2CF7-4116-260E-6657856BF50F}"/>
              </a:ext>
            </a:extLst>
          </p:cNvPr>
          <p:cNvPicPr>
            <a:picLocks noChangeAspect="1"/>
          </p:cNvPicPr>
          <p:nvPr/>
        </p:nvPicPr>
        <p:blipFill>
          <a:blip r:embed="rId6"/>
          <a:stretch>
            <a:fillRect/>
          </a:stretch>
        </p:blipFill>
        <p:spPr>
          <a:xfrm>
            <a:off x="14412562" y="8427380"/>
            <a:ext cx="13223404" cy="1053191"/>
          </a:xfrm>
          <a:prstGeom prst="rect">
            <a:avLst/>
          </a:prstGeom>
        </p:spPr>
      </p:pic>
      <p:sp>
        <p:nvSpPr>
          <p:cNvPr id="30" name="TextBox 29">
            <a:extLst>
              <a:ext uri="{FF2B5EF4-FFF2-40B4-BE49-F238E27FC236}">
                <a16:creationId xmlns:a16="http://schemas.microsoft.com/office/drawing/2014/main" id="{7B157BA8-EB30-E3C1-2895-2B9ED396194D}"/>
              </a:ext>
            </a:extLst>
          </p:cNvPr>
          <p:cNvSpPr txBox="1"/>
          <p:nvPr/>
        </p:nvSpPr>
        <p:spPr>
          <a:xfrm>
            <a:off x="22700974" y="19918017"/>
            <a:ext cx="184731" cy="369332"/>
          </a:xfrm>
          <a:prstGeom prst="rect">
            <a:avLst/>
          </a:prstGeom>
          <a:noFill/>
        </p:spPr>
        <p:txBody>
          <a:bodyPr wrap="none" rtlCol="0">
            <a:spAutoFit/>
          </a:bodyPr>
          <a:lstStyle/>
          <a:p>
            <a:endParaRPr lang="en-US" dirty="0"/>
          </a:p>
        </p:txBody>
      </p:sp>
      <p:sp>
        <p:nvSpPr>
          <p:cNvPr id="31" name="TextBox 30">
            <a:extLst>
              <a:ext uri="{FF2B5EF4-FFF2-40B4-BE49-F238E27FC236}">
                <a16:creationId xmlns:a16="http://schemas.microsoft.com/office/drawing/2014/main" id="{3B7CA4E5-361C-2D79-C889-B3057EB5CE35}"/>
              </a:ext>
            </a:extLst>
          </p:cNvPr>
          <p:cNvSpPr txBox="1"/>
          <p:nvPr/>
        </p:nvSpPr>
        <p:spPr>
          <a:xfrm>
            <a:off x="23734643" y="19520452"/>
            <a:ext cx="184731" cy="369332"/>
          </a:xfrm>
          <a:prstGeom prst="rect">
            <a:avLst/>
          </a:prstGeom>
          <a:noFill/>
        </p:spPr>
        <p:txBody>
          <a:bodyPr wrap="none" rtlCol="0">
            <a:spAutoFit/>
          </a:bodyPr>
          <a:lstStyle/>
          <a:p>
            <a:endParaRPr lang="en-US" dirty="0"/>
          </a:p>
        </p:txBody>
      </p:sp>
      <p:pic>
        <p:nvPicPr>
          <p:cNvPr id="33" name="Picture 32" descr="A mathematical equation with black text&#10;&#10;Description automatically generated with medium confidence">
            <a:extLst>
              <a:ext uri="{FF2B5EF4-FFF2-40B4-BE49-F238E27FC236}">
                <a16:creationId xmlns:a16="http://schemas.microsoft.com/office/drawing/2014/main" id="{0C7FE5C7-40E0-BD9A-0204-9A5D7557E5A5}"/>
              </a:ext>
            </a:extLst>
          </p:cNvPr>
          <p:cNvPicPr>
            <a:picLocks noChangeAspect="1"/>
          </p:cNvPicPr>
          <p:nvPr/>
        </p:nvPicPr>
        <p:blipFill>
          <a:blip r:embed="rId7"/>
          <a:stretch>
            <a:fillRect/>
          </a:stretch>
        </p:blipFill>
        <p:spPr>
          <a:xfrm>
            <a:off x="14417099" y="12387068"/>
            <a:ext cx="13809136" cy="2746569"/>
          </a:xfrm>
          <a:prstGeom prst="rect">
            <a:avLst/>
          </a:prstGeom>
        </p:spPr>
      </p:pic>
      <p:sp>
        <p:nvSpPr>
          <p:cNvPr id="34" name="Rectangle 33">
            <a:extLst>
              <a:ext uri="{FF2B5EF4-FFF2-40B4-BE49-F238E27FC236}">
                <a16:creationId xmlns:a16="http://schemas.microsoft.com/office/drawing/2014/main" id="{42B80BF2-7427-BDC7-1EC5-75E745C4C528}"/>
              </a:ext>
            </a:extLst>
          </p:cNvPr>
          <p:cNvSpPr/>
          <p:nvPr/>
        </p:nvSpPr>
        <p:spPr>
          <a:xfrm>
            <a:off x="-103236" y="28937827"/>
            <a:ext cx="43141314" cy="1443850"/>
          </a:xfrm>
          <a:prstGeom prst="rect">
            <a:avLst/>
          </a:prstGeom>
          <a:solidFill>
            <a:srgbClr val="000000">
              <a:alpha val="76863"/>
            </a:srgb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2" name="Straight Connector 41">
            <a:extLst>
              <a:ext uri="{FF2B5EF4-FFF2-40B4-BE49-F238E27FC236}">
                <a16:creationId xmlns:a16="http://schemas.microsoft.com/office/drawing/2014/main" id="{4C283EA2-BA76-D343-900A-9C2A69647301}"/>
              </a:ext>
            </a:extLst>
          </p:cNvPr>
          <p:cNvCxnSpPr>
            <a:cxnSpLocks/>
          </p:cNvCxnSpPr>
          <p:nvPr/>
        </p:nvCxnSpPr>
        <p:spPr>
          <a:xfrm>
            <a:off x="13749381" y="5669280"/>
            <a:ext cx="0" cy="23156091"/>
          </a:xfrm>
          <a:prstGeom prst="line">
            <a:avLst/>
          </a:prstGeom>
          <a:ln w="76200">
            <a:solidFill>
              <a:srgbClr val="3B3B3B">
                <a:alpha val="56863"/>
              </a:srgb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869C65A0-E3CE-7FC4-31B9-8A5916C901E2}"/>
              </a:ext>
            </a:extLst>
          </p:cNvPr>
          <p:cNvCxnSpPr>
            <a:cxnSpLocks/>
          </p:cNvCxnSpPr>
          <p:nvPr/>
        </p:nvCxnSpPr>
        <p:spPr>
          <a:xfrm>
            <a:off x="29076081" y="5669280"/>
            <a:ext cx="0" cy="23156091"/>
          </a:xfrm>
          <a:prstGeom prst="line">
            <a:avLst/>
          </a:prstGeom>
          <a:ln w="76200">
            <a:solidFill>
              <a:srgbClr val="909090"/>
            </a:solidFill>
          </a:ln>
        </p:spPr>
        <p:style>
          <a:lnRef idx="2">
            <a:schemeClr val="accent1"/>
          </a:lnRef>
          <a:fillRef idx="0">
            <a:schemeClr val="accent1"/>
          </a:fillRef>
          <a:effectRef idx="1">
            <a:schemeClr val="accent1"/>
          </a:effectRef>
          <a:fontRef idx="minor">
            <a:schemeClr val="tx1"/>
          </a:fontRef>
        </p:style>
      </p:cxnSp>
      <p:grpSp>
        <p:nvGrpSpPr>
          <p:cNvPr id="82" name="Group 81">
            <a:extLst>
              <a:ext uri="{FF2B5EF4-FFF2-40B4-BE49-F238E27FC236}">
                <a16:creationId xmlns:a16="http://schemas.microsoft.com/office/drawing/2014/main" id="{3AAAA917-0D2E-22F4-B910-E587AB6660FE}"/>
              </a:ext>
            </a:extLst>
          </p:cNvPr>
          <p:cNvGrpSpPr/>
          <p:nvPr/>
        </p:nvGrpSpPr>
        <p:grpSpPr>
          <a:xfrm>
            <a:off x="906101" y="5844114"/>
            <a:ext cx="12317305" cy="8053094"/>
            <a:chOff x="906101" y="5844114"/>
            <a:chExt cx="12317305" cy="8053094"/>
          </a:xfrm>
        </p:grpSpPr>
        <p:sp>
          <p:nvSpPr>
            <p:cNvPr id="19" name="Rectangle 18">
              <a:extLst>
                <a:ext uri="{FF2B5EF4-FFF2-40B4-BE49-F238E27FC236}">
                  <a16:creationId xmlns:a16="http://schemas.microsoft.com/office/drawing/2014/main" id="{0BBBF22A-05B6-9325-98FF-4E6652DE4C90}"/>
                </a:ext>
              </a:extLst>
            </p:cNvPr>
            <p:cNvSpPr/>
            <p:nvPr/>
          </p:nvSpPr>
          <p:spPr>
            <a:xfrm>
              <a:off x="906101" y="5844114"/>
              <a:ext cx="12317305" cy="1912496"/>
            </a:xfrm>
            <a:prstGeom prst="rect">
              <a:avLst/>
            </a:prstGeom>
            <a:solidFill>
              <a:srgbClr val="3B3B3B"/>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highlight>
                  <a:srgbClr val="C0C0C0"/>
                </a:highlight>
              </a:endParaRPr>
            </a:p>
          </p:txBody>
        </p:sp>
        <p:sp>
          <p:nvSpPr>
            <p:cNvPr id="35" name="Rectangle 34">
              <a:extLst>
                <a:ext uri="{FF2B5EF4-FFF2-40B4-BE49-F238E27FC236}">
                  <a16:creationId xmlns:a16="http://schemas.microsoft.com/office/drawing/2014/main" id="{EEACF2E4-4D8C-EA76-755E-A4EC5705AB16}"/>
                </a:ext>
              </a:extLst>
            </p:cNvPr>
            <p:cNvSpPr/>
            <p:nvPr/>
          </p:nvSpPr>
          <p:spPr>
            <a:xfrm>
              <a:off x="906101" y="7804874"/>
              <a:ext cx="12317304" cy="6092334"/>
            </a:xfrm>
            <a:prstGeom prst="rect">
              <a:avLst/>
            </a:prstGeom>
            <a:solidFill>
              <a:srgbClr val="D4AF37">
                <a:alpha val="27843"/>
              </a:srgbClr>
            </a:solidFill>
            <a:ln w="38100">
              <a:solidFill>
                <a:srgbClr val="F3E9C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39" name="TextBox 38">
              <a:extLst>
                <a:ext uri="{FF2B5EF4-FFF2-40B4-BE49-F238E27FC236}">
                  <a16:creationId xmlns:a16="http://schemas.microsoft.com/office/drawing/2014/main" id="{60ED0467-9ADF-306A-1441-375B0DD22E4A}"/>
                </a:ext>
              </a:extLst>
            </p:cNvPr>
            <p:cNvSpPr txBox="1"/>
            <p:nvPr/>
          </p:nvSpPr>
          <p:spPr>
            <a:xfrm>
              <a:off x="4398865" y="6457595"/>
              <a:ext cx="5212549" cy="830997"/>
            </a:xfrm>
            <a:prstGeom prst="rect">
              <a:avLst/>
            </a:prstGeom>
            <a:noFill/>
            <a:ln>
              <a:noFill/>
            </a:ln>
          </p:spPr>
          <p:txBody>
            <a:bodyPr wrap="square" rtlCol="0">
              <a:spAutoFit/>
            </a:bodyPr>
            <a:lstStyle/>
            <a:p>
              <a:r>
                <a:rPr lang="en-US" sz="4800" b="1" dirty="0">
                  <a:solidFill>
                    <a:srgbClr val="F3E9CB"/>
                  </a:solidFill>
                </a:rPr>
                <a:t>INTRODUCTION</a:t>
              </a:r>
            </a:p>
          </p:txBody>
        </p:sp>
        <p:sp>
          <p:nvSpPr>
            <p:cNvPr id="52" name="TextBox 51">
              <a:extLst>
                <a:ext uri="{FF2B5EF4-FFF2-40B4-BE49-F238E27FC236}">
                  <a16:creationId xmlns:a16="http://schemas.microsoft.com/office/drawing/2014/main" id="{53F4FDE2-D0DA-FAA9-1E28-184C9BB435F1}"/>
                </a:ext>
              </a:extLst>
            </p:cNvPr>
            <p:cNvSpPr txBox="1"/>
            <p:nvPr/>
          </p:nvSpPr>
          <p:spPr>
            <a:xfrm>
              <a:off x="1137553" y="8053682"/>
              <a:ext cx="11735175" cy="5509200"/>
            </a:xfrm>
            <a:prstGeom prst="rect">
              <a:avLst/>
            </a:prstGeom>
            <a:noFill/>
          </p:spPr>
          <p:txBody>
            <a:bodyPr wrap="square" rtlCol="0">
              <a:spAutoFit/>
            </a:bodyPr>
            <a:lstStyle/>
            <a:p>
              <a:pPr marL="571500" indent="-571500" algn="just">
                <a:buFont typeface="Courier New" panose="02070309020205020404" pitchFamily="49" charset="0"/>
                <a:buChar char="o"/>
              </a:pPr>
              <a:r>
                <a:rPr lang="en-US" sz="4400" dirty="0"/>
                <a:t>The hydrodynamics of colloidal assembly in dip coating has been investigated analytically and numerically using the Lattice Boltzmann Method. Both the analytical result and numerical simulation agreed on the strip pattern formation of the colloids in dip coating, which agrees  with experimental results.</a:t>
              </a:r>
            </a:p>
          </p:txBody>
        </p:sp>
      </p:grpSp>
      <p:grpSp>
        <p:nvGrpSpPr>
          <p:cNvPr id="74" name="Group 73">
            <a:extLst>
              <a:ext uri="{FF2B5EF4-FFF2-40B4-BE49-F238E27FC236}">
                <a16:creationId xmlns:a16="http://schemas.microsoft.com/office/drawing/2014/main" id="{EC5E7313-00DC-AFFE-70E1-A6E48D35D06D}"/>
              </a:ext>
            </a:extLst>
          </p:cNvPr>
          <p:cNvGrpSpPr/>
          <p:nvPr/>
        </p:nvGrpSpPr>
        <p:grpSpPr>
          <a:xfrm>
            <a:off x="14329534" y="15754882"/>
            <a:ext cx="12396288" cy="5346735"/>
            <a:chOff x="548107" y="22876783"/>
            <a:chExt cx="12311475" cy="5327310"/>
          </a:xfrm>
        </p:grpSpPr>
        <p:pic>
          <p:nvPicPr>
            <p:cNvPr id="25" name="Picture 24" descr="A diagram of a streaming&#10;&#10;Description automatically generated">
              <a:extLst>
                <a:ext uri="{FF2B5EF4-FFF2-40B4-BE49-F238E27FC236}">
                  <a16:creationId xmlns:a16="http://schemas.microsoft.com/office/drawing/2014/main" id="{68C8AA67-42CB-FEDA-AC02-7855CF60998E}"/>
                </a:ext>
              </a:extLst>
            </p:cNvPr>
            <p:cNvPicPr>
              <a:picLocks noChangeAspect="1"/>
            </p:cNvPicPr>
            <p:nvPr/>
          </p:nvPicPr>
          <p:blipFill>
            <a:blip r:embed="rId8"/>
            <a:stretch>
              <a:fillRect/>
            </a:stretch>
          </p:blipFill>
          <p:spPr>
            <a:xfrm>
              <a:off x="548107" y="23098173"/>
              <a:ext cx="12311475" cy="5105920"/>
            </a:xfrm>
            <a:prstGeom prst="rect">
              <a:avLst/>
            </a:prstGeom>
          </p:spPr>
        </p:pic>
        <p:sp>
          <p:nvSpPr>
            <p:cNvPr id="62" name="TextBox 61">
              <a:extLst>
                <a:ext uri="{FF2B5EF4-FFF2-40B4-BE49-F238E27FC236}">
                  <a16:creationId xmlns:a16="http://schemas.microsoft.com/office/drawing/2014/main" id="{CEBE3975-2375-3FC3-58E9-97DB07FF83FB}"/>
                </a:ext>
              </a:extLst>
            </p:cNvPr>
            <p:cNvSpPr txBox="1"/>
            <p:nvPr/>
          </p:nvSpPr>
          <p:spPr>
            <a:xfrm>
              <a:off x="1057395" y="22876783"/>
              <a:ext cx="407484" cy="523220"/>
            </a:xfrm>
            <a:prstGeom prst="rect">
              <a:avLst/>
            </a:prstGeom>
            <a:noFill/>
          </p:spPr>
          <p:txBody>
            <a:bodyPr wrap="none" rtlCol="0">
              <a:spAutoFit/>
            </a:bodyPr>
            <a:lstStyle/>
            <a:p>
              <a:r>
                <a:rPr lang="en-US" sz="2800" b="1" dirty="0"/>
                <a:t>A</a:t>
              </a:r>
            </a:p>
          </p:txBody>
        </p:sp>
        <p:sp>
          <p:nvSpPr>
            <p:cNvPr id="63" name="TextBox 62">
              <a:extLst>
                <a:ext uri="{FF2B5EF4-FFF2-40B4-BE49-F238E27FC236}">
                  <a16:creationId xmlns:a16="http://schemas.microsoft.com/office/drawing/2014/main" id="{9C099224-01A0-A3CA-79C9-8212F67433D1}"/>
                </a:ext>
              </a:extLst>
            </p:cNvPr>
            <p:cNvSpPr txBox="1"/>
            <p:nvPr/>
          </p:nvSpPr>
          <p:spPr>
            <a:xfrm>
              <a:off x="8416499" y="22961461"/>
              <a:ext cx="407484" cy="523220"/>
            </a:xfrm>
            <a:prstGeom prst="rect">
              <a:avLst/>
            </a:prstGeom>
            <a:noFill/>
          </p:spPr>
          <p:txBody>
            <a:bodyPr wrap="none" rtlCol="0">
              <a:spAutoFit/>
            </a:bodyPr>
            <a:lstStyle/>
            <a:p>
              <a:r>
                <a:rPr lang="en-US" sz="2800" b="1" dirty="0"/>
                <a:t>B</a:t>
              </a:r>
            </a:p>
          </p:txBody>
        </p:sp>
      </p:grpSp>
      <p:grpSp>
        <p:nvGrpSpPr>
          <p:cNvPr id="84" name="Group 83">
            <a:extLst>
              <a:ext uri="{FF2B5EF4-FFF2-40B4-BE49-F238E27FC236}">
                <a16:creationId xmlns:a16="http://schemas.microsoft.com/office/drawing/2014/main" id="{162AC4C7-5B71-A50F-F250-90BF6249C85A}"/>
              </a:ext>
            </a:extLst>
          </p:cNvPr>
          <p:cNvGrpSpPr/>
          <p:nvPr/>
        </p:nvGrpSpPr>
        <p:grpSpPr>
          <a:xfrm>
            <a:off x="734964" y="14146016"/>
            <a:ext cx="12659577" cy="13349150"/>
            <a:chOff x="781143" y="14257353"/>
            <a:chExt cx="12659577" cy="13349150"/>
          </a:xfrm>
        </p:grpSpPr>
        <p:sp>
          <p:nvSpPr>
            <p:cNvPr id="49" name="Rectangle 48">
              <a:extLst>
                <a:ext uri="{FF2B5EF4-FFF2-40B4-BE49-F238E27FC236}">
                  <a16:creationId xmlns:a16="http://schemas.microsoft.com/office/drawing/2014/main" id="{7C83D215-1965-2BC5-F282-D0314E373E3C}"/>
                </a:ext>
              </a:extLst>
            </p:cNvPr>
            <p:cNvSpPr/>
            <p:nvPr/>
          </p:nvSpPr>
          <p:spPr>
            <a:xfrm>
              <a:off x="1017193" y="14257353"/>
              <a:ext cx="12187478" cy="1912496"/>
            </a:xfrm>
            <a:prstGeom prst="rect">
              <a:avLst/>
            </a:prstGeom>
            <a:solidFill>
              <a:srgbClr val="E6ECEB"/>
            </a:solidFill>
            <a:ln w="76200">
              <a:solidFill>
                <a:srgbClr val="E6ECE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highlight>
                  <a:srgbClr val="C0C0C0"/>
                </a:highlight>
              </a:endParaRPr>
            </a:p>
          </p:txBody>
        </p:sp>
        <p:sp>
          <p:nvSpPr>
            <p:cNvPr id="55" name="TextBox 54">
              <a:extLst>
                <a:ext uri="{FF2B5EF4-FFF2-40B4-BE49-F238E27FC236}">
                  <a16:creationId xmlns:a16="http://schemas.microsoft.com/office/drawing/2014/main" id="{22ACAA05-D34A-B258-1E90-C0DC1E008AB2}"/>
                </a:ext>
              </a:extLst>
            </p:cNvPr>
            <p:cNvSpPr txBox="1"/>
            <p:nvPr/>
          </p:nvSpPr>
          <p:spPr>
            <a:xfrm>
              <a:off x="2545644" y="14798102"/>
              <a:ext cx="8918990" cy="830997"/>
            </a:xfrm>
            <a:prstGeom prst="rect">
              <a:avLst/>
            </a:prstGeom>
            <a:noFill/>
            <a:ln>
              <a:noFill/>
            </a:ln>
          </p:spPr>
          <p:txBody>
            <a:bodyPr wrap="square" rtlCol="0">
              <a:spAutoFit/>
            </a:bodyPr>
            <a:lstStyle/>
            <a:p>
              <a:r>
                <a:rPr lang="en-US" sz="4800" b="1" dirty="0">
                  <a:solidFill>
                    <a:srgbClr val="3B3B3B"/>
                  </a:solidFill>
                </a:rPr>
                <a:t>LATTICE BOLTZMANN METHOD</a:t>
              </a:r>
            </a:p>
          </p:txBody>
        </p:sp>
        <p:pic>
          <p:nvPicPr>
            <p:cNvPr id="73" name="Picture 72" descr="A diagram of a diagram of a microscale simulation&#10;&#10;Description automatically generated">
              <a:extLst>
                <a:ext uri="{FF2B5EF4-FFF2-40B4-BE49-F238E27FC236}">
                  <a16:creationId xmlns:a16="http://schemas.microsoft.com/office/drawing/2014/main" id="{7C61668C-317A-B8F2-3E34-F26733661C8D}"/>
                </a:ext>
              </a:extLst>
            </p:cNvPr>
            <p:cNvPicPr>
              <a:picLocks noChangeAspect="1"/>
            </p:cNvPicPr>
            <p:nvPr/>
          </p:nvPicPr>
          <p:blipFill>
            <a:blip r:embed="rId9"/>
            <a:stretch>
              <a:fillRect/>
            </a:stretch>
          </p:blipFill>
          <p:spPr>
            <a:xfrm>
              <a:off x="781143" y="16311192"/>
              <a:ext cx="12659577" cy="11295311"/>
            </a:xfrm>
            <a:prstGeom prst="rect">
              <a:avLst/>
            </a:prstGeom>
          </p:spPr>
        </p:pic>
      </p:grpSp>
      <p:grpSp>
        <p:nvGrpSpPr>
          <p:cNvPr id="83" name="Group 82">
            <a:extLst>
              <a:ext uri="{FF2B5EF4-FFF2-40B4-BE49-F238E27FC236}">
                <a16:creationId xmlns:a16="http://schemas.microsoft.com/office/drawing/2014/main" id="{AE8B6A88-8E4E-FC47-6F2E-5A0EB0422754}"/>
              </a:ext>
            </a:extLst>
          </p:cNvPr>
          <p:cNvGrpSpPr/>
          <p:nvPr/>
        </p:nvGrpSpPr>
        <p:grpSpPr>
          <a:xfrm>
            <a:off x="14181584" y="5844114"/>
            <a:ext cx="14263695" cy="9438585"/>
            <a:chOff x="14299623" y="5979563"/>
            <a:chExt cx="14263695" cy="9438585"/>
          </a:xfrm>
        </p:grpSpPr>
        <p:sp>
          <p:nvSpPr>
            <p:cNvPr id="75" name="Rectangle 74">
              <a:extLst>
                <a:ext uri="{FF2B5EF4-FFF2-40B4-BE49-F238E27FC236}">
                  <a16:creationId xmlns:a16="http://schemas.microsoft.com/office/drawing/2014/main" id="{D7ABE71F-EDB4-8BD8-0FD8-74A7C9D7EE5D}"/>
                </a:ext>
              </a:extLst>
            </p:cNvPr>
            <p:cNvSpPr/>
            <p:nvPr/>
          </p:nvSpPr>
          <p:spPr>
            <a:xfrm>
              <a:off x="14299623" y="5979563"/>
              <a:ext cx="14250481" cy="1810740"/>
            </a:xfrm>
            <a:prstGeom prst="rect">
              <a:avLst/>
            </a:prstGeom>
            <a:solidFill>
              <a:srgbClr val="3B3B3B"/>
            </a:solidFill>
            <a:ln w="38100">
              <a:solidFill>
                <a:srgbClr val="3B3B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76" name="TextBox 75">
              <a:extLst>
                <a:ext uri="{FF2B5EF4-FFF2-40B4-BE49-F238E27FC236}">
                  <a16:creationId xmlns:a16="http://schemas.microsoft.com/office/drawing/2014/main" id="{6373401A-A0E4-9DB7-9B1E-986E371D7602}"/>
                </a:ext>
              </a:extLst>
            </p:cNvPr>
            <p:cNvSpPr txBox="1"/>
            <p:nvPr/>
          </p:nvSpPr>
          <p:spPr>
            <a:xfrm>
              <a:off x="16867042" y="6534701"/>
              <a:ext cx="10081034" cy="830997"/>
            </a:xfrm>
            <a:prstGeom prst="rect">
              <a:avLst/>
            </a:prstGeom>
            <a:noFill/>
          </p:spPr>
          <p:txBody>
            <a:bodyPr wrap="square" rtlCol="0">
              <a:spAutoFit/>
            </a:bodyPr>
            <a:lstStyle/>
            <a:p>
              <a:r>
                <a:rPr lang="en-US" sz="4800" b="1" dirty="0">
                  <a:solidFill>
                    <a:srgbClr val="F3E9CB"/>
                  </a:solidFill>
                </a:rPr>
                <a:t>GOVERNING EQUATION FOR LBM</a:t>
              </a:r>
            </a:p>
          </p:txBody>
        </p:sp>
        <p:sp>
          <p:nvSpPr>
            <p:cNvPr id="77" name="Rectangle 76">
              <a:extLst>
                <a:ext uri="{FF2B5EF4-FFF2-40B4-BE49-F238E27FC236}">
                  <a16:creationId xmlns:a16="http://schemas.microsoft.com/office/drawing/2014/main" id="{8E7F87F1-7E4C-560E-9524-5D06E853A466}"/>
                </a:ext>
              </a:extLst>
            </p:cNvPr>
            <p:cNvSpPr/>
            <p:nvPr/>
          </p:nvSpPr>
          <p:spPr>
            <a:xfrm>
              <a:off x="14312843" y="7837425"/>
              <a:ext cx="14250475" cy="7580723"/>
            </a:xfrm>
            <a:prstGeom prst="rect">
              <a:avLst/>
            </a:prstGeom>
            <a:solidFill>
              <a:srgbClr val="D4AF37">
                <a:alpha val="27843"/>
              </a:srgbClr>
            </a:solidFill>
            <a:ln w="38100">
              <a:solidFill>
                <a:srgbClr val="F3E9C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grpSp>
      <p:pic>
        <p:nvPicPr>
          <p:cNvPr id="81" name="Picture 80" descr="A diagram of a graph&#10;&#10;Description automatically generated">
            <a:extLst>
              <a:ext uri="{FF2B5EF4-FFF2-40B4-BE49-F238E27FC236}">
                <a16:creationId xmlns:a16="http://schemas.microsoft.com/office/drawing/2014/main" id="{5F217791-C83A-8A6D-82A6-A1BAC6D926BA}"/>
              </a:ext>
            </a:extLst>
          </p:cNvPr>
          <p:cNvPicPr>
            <a:picLocks noChangeAspect="1"/>
          </p:cNvPicPr>
          <p:nvPr/>
        </p:nvPicPr>
        <p:blipFill>
          <a:blip r:embed="rId10"/>
          <a:stretch>
            <a:fillRect/>
          </a:stretch>
        </p:blipFill>
        <p:spPr>
          <a:xfrm>
            <a:off x="29319183" y="9088739"/>
            <a:ext cx="10081804" cy="10969510"/>
          </a:xfrm>
          <a:prstGeom prst="rect">
            <a:avLst/>
          </a:prstGeom>
          <a:ln>
            <a:solidFill>
              <a:srgbClr val="F9F2E1"/>
            </a:solidFill>
          </a:ln>
        </p:spPr>
      </p:pic>
      <p:grpSp>
        <p:nvGrpSpPr>
          <p:cNvPr id="104" name="Group 103">
            <a:extLst>
              <a:ext uri="{FF2B5EF4-FFF2-40B4-BE49-F238E27FC236}">
                <a16:creationId xmlns:a16="http://schemas.microsoft.com/office/drawing/2014/main" id="{8083D9F4-612A-0229-DADA-5D4E0F6E7022}"/>
              </a:ext>
            </a:extLst>
          </p:cNvPr>
          <p:cNvGrpSpPr/>
          <p:nvPr/>
        </p:nvGrpSpPr>
        <p:grpSpPr>
          <a:xfrm>
            <a:off x="29319183" y="5846411"/>
            <a:ext cx="12908679" cy="1907901"/>
            <a:chOff x="29319183" y="5846411"/>
            <a:chExt cx="12908679" cy="1907901"/>
          </a:xfrm>
        </p:grpSpPr>
        <p:sp>
          <p:nvSpPr>
            <p:cNvPr id="21" name="Rectangle 20">
              <a:extLst>
                <a:ext uri="{FF2B5EF4-FFF2-40B4-BE49-F238E27FC236}">
                  <a16:creationId xmlns:a16="http://schemas.microsoft.com/office/drawing/2014/main" id="{10FECB40-74C5-99FF-BDE1-4D07AC7957AD}"/>
                </a:ext>
              </a:extLst>
            </p:cNvPr>
            <p:cNvSpPr/>
            <p:nvPr/>
          </p:nvSpPr>
          <p:spPr>
            <a:xfrm>
              <a:off x="29319183" y="5846411"/>
              <a:ext cx="12908679" cy="1907901"/>
            </a:xfrm>
            <a:prstGeom prst="rect">
              <a:avLst/>
            </a:prstGeom>
            <a:solidFill>
              <a:srgbClr val="E6EDEB"/>
            </a:solidFill>
            <a:ln w="38100">
              <a:solidFill>
                <a:srgbClr val="E6EDE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89" name="TextBox 88">
              <a:extLst>
                <a:ext uri="{FF2B5EF4-FFF2-40B4-BE49-F238E27FC236}">
                  <a16:creationId xmlns:a16="http://schemas.microsoft.com/office/drawing/2014/main" id="{4C34D599-B9E7-97E0-0CA6-69C4234B4C2B}"/>
                </a:ext>
              </a:extLst>
            </p:cNvPr>
            <p:cNvSpPr txBox="1"/>
            <p:nvPr/>
          </p:nvSpPr>
          <p:spPr>
            <a:xfrm>
              <a:off x="31447655" y="6399251"/>
              <a:ext cx="8819409" cy="830997"/>
            </a:xfrm>
            <a:prstGeom prst="rect">
              <a:avLst/>
            </a:prstGeom>
            <a:noFill/>
          </p:spPr>
          <p:txBody>
            <a:bodyPr wrap="square" rtlCol="0">
              <a:spAutoFit/>
            </a:bodyPr>
            <a:lstStyle/>
            <a:p>
              <a:r>
                <a:rPr lang="en-US" sz="4800" b="1" dirty="0">
                  <a:solidFill>
                    <a:srgbClr val="3B3B3B"/>
                  </a:solidFill>
                </a:rPr>
                <a:t>OBSERVED STRIPE PATTERNS</a:t>
              </a:r>
            </a:p>
          </p:txBody>
        </p:sp>
      </p:grpSp>
      <p:grpSp>
        <p:nvGrpSpPr>
          <p:cNvPr id="98" name="Group 97">
            <a:extLst>
              <a:ext uri="{FF2B5EF4-FFF2-40B4-BE49-F238E27FC236}">
                <a16:creationId xmlns:a16="http://schemas.microsoft.com/office/drawing/2014/main" id="{94C2CBC0-2BE5-A7AB-E697-F97F1182996C}"/>
              </a:ext>
            </a:extLst>
          </p:cNvPr>
          <p:cNvGrpSpPr/>
          <p:nvPr/>
        </p:nvGrpSpPr>
        <p:grpSpPr>
          <a:xfrm>
            <a:off x="29403024" y="21492135"/>
            <a:ext cx="12824838" cy="1907901"/>
            <a:chOff x="29403023" y="20293634"/>
            <a:chExt cx="12824838" cy="1907901"/>
          </a:xfrm>
        </p:grpSpPr>
        <p:sp>
          <p:nvSpPr>
            <p:cNvPr id="79" name="Rectangle 78">
              <a:hlinkClick r:id="rId11"/>
              <a:extLst>
                <a:ext uri="{FF2B5EF4-FFF2-40B4-BE49-F238E27FC236}">
                  <a16:creationId xmlns:a16="http://schemas.microsoft.com/office/drawing/2014/main" id="{F5514C93-5042-7E92-0301-63EEFBD86396}"/>
                </a:ext>
              </a:extLst>
            </p:cNvPr>
            <p:cNvSpPr/>
            <p:nvPr/>
          </p:nvSpPr>
          <p:spPr>
            <a:xfrm>
              <a:off x="29403023" y="20293634"/>
              <a:ext cx="12824838" cy="1907901"/>
            </a:xfrm>
            <a:prstGeom prst="rect">
              <a:avLst/>
            </a:prstGeom>
            <a:solidFill>
              <a:srgbClr val="F3E9CB"/>
            </a:solidFill>
            <a:ln w="76200">
              <a:solidFill>
                <a:srgbClr val="F3E9C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highlight>
                  <a:srgbClr val="C0C0C0"/>
                </a:highlight>
              </a:endParaRPr>
            </a:p>
          </p:txBody>
        </p:sp>
        <p:sp>
          <p:nvSpPr>
            <p:cNvPr id="90" name="TextBox 89">
              <a:extLst>
                <a:ext uri="{FF2B5EF4-FFF2-40B4-BE49-F238E27FC236}">
                  <a16:creationId xmlns:a16="http://schemas.microsoft.com/office/drawing/2014/main" id="{1D11E435-2CE6-6D94-10C3-9436485C86F0}"/>
                </a:ext>
              </a:extLst>
            </p:cNvPr>
            <p:cNvSpPr txBox="1"/>
            <p:nvPr/>
          </p:nvSpPr>
          <p:spPr>
            <a:xfrm>
              <a:off x="29720097" y="20778451"/>
              <a:ext cx="11564089" cy="646331"/>
            </a:xfrm>
            <a:prstGeom prst="rect">
              <a:avLst/>
            </a:prstGeom>
            <a:noFill/>
          </p:spPr>
          <p:txBody>
            <a:bodyPr wrap="square" rtlCol="0">
              <a:spAutoFit/>
            </a:bodyPr>
            <a:lstStyle/>
            <a:p>
              <a:r>
                <a:rPr lang="en-US" sz="3600" b="1" dirty="0">
                  <a:solidFill>
                    <a:srgbClr val="3B3B3B"/>
                  </a:solidFill>
                </a:rPr>
                <a:t>Thanks!  		Nadir </a:t>
              </a:r>
              <a:r>
                <a:rPr lang="en-US" sz="3600" b="1" dirty="0" err="1">
                  <a:solidFill>
                    <a:srgbClr val="3B3B3B"/>
                  </a:solidFill>
                </a:rPr>
                <a:t>Cihan</a:t>
              </a:r>
              <a:r>
                <a:rPr lang="en-US" sz="3600" b="1" dirty="0">
                  <a:solidFill>
                    <a:srgbClr val="3B3B3B"/>
                  </a:solidFill>
                </a:rPr>
                <a:t> Kaplan and Danielle Lucero</a:t>
              </a:r>
            </a:p>
          </p:txBody>
        </p:sp>
      </p:grpSp>
      <p:grpSp>
        <p:nvGrpSpPr>
          <p:cNvPr id="96" name="Group 95">
            <a:extLst>
              <a:ext uri="{FF2B5EF4-FFF2-40B4-BE49-F238E27FC236}">
                <a16:creationId xmlns:a16="http://schemas.microsoft.com/office/drawing/2014/main" id="{DAB31DDE-936A-20D3-2B42-3587C8BC6151}"/>
              </a:ext>
            </a:extLst>
          </p:cNvPr>
          <p:cNvGrpSpPr/>
          <p:nvPr/>
        </p:nvGrpSpPr>
        <p:grpSpPr>
          <a:xfrm>
            <a:off x="29403019" y="24208836"/>
            <a:ext cx="8184651" cy="3661691"/>
            <a:chOff x="29403022" y="22612421"/>
            <a:chExt cx="8184651" cy="3661691"/>
          </a:xfrm>
        </p:grpSpPr>
        <p:sp>
          <p:nvSpPr>
            <p:cNvPr id="92" name="Rectangle 91">
              <a:hlinkClick r:id="rId11"/>
              <a:extLst>
                <a:ext uri="{FF2B5EF4-FFF2-40B4-BE49-F238E27FC236}">
                  <a16:creationId xmlns:a16="http://schemas.microsoft.com/office/drawing/2014/main" id="{14228FEF-7A07-FCDC-C965-214634B81B87}"/>
                </a:ext>
              </a:extLst>
            </p:cNvPr>
            <p:cNvSpPr/>
            <p:nvPr/>
          </p:nvSpPr>
          <p:spPr>
            <a:xfrm>
              <a:off x="29403022" y="22612421"/>
              <a:ext cx="8184651" cy="3661691"/>
            </a:xfrm>
            <a:prstGeom prst="rect">
              <a:avLst/>
            </a:prstGeom>
            <a:solidFill>
              <a:srgbClr val="E6EDEB"/>
            </a:solidFill>
            <a:ln w="76200">
              <a:solidFill>
                <a:srgbClr val="E6EDE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highlight>
                  <a:srgbClr val="C0C0C0"/>
                </a:highlight>
              </a:endParaRPr>
            </a:p>
          </p:txBody>
        </p:sp>
        <p:sp>
          <p:nvSpPr>
            <p:cNvPr id="93" name="TextBox 92">
              <a:extLst>
                <a:ext uri="{FF2B5EF4-FFF2-40B4-BE49-F238E27FC236}">
                  <a16:creationId xmlns:a16="http://schemas.microsoft.com/office/drawing/2014/main" id="{D1D3507B-E6A6-6875-662E-5A6CE7EA1B33}"/>
                </a:ext>
              </a:extLst>
            </p:cNvPr>
            <p:cNvSpPr txBox="1"/>
            <p:nvPr/>
          </p:nvSpPr>
          <p:spPr>
            <a:xfrm>
              <a:off x="29720097" y="23134791"/>
              <a:ext cx="7723761" cy="3139321"/>
            </a:xfrm>
            <a:prstGeom prst="rect">
              <a:avLst/>
            </a:prstGeom>
            <a:noFill/>
          </p:spPr>
          <p:txBody>
            <a:bodyPr wrap="square" rtlCol="0">
              <a:spAutoFit/>
            </a:bodyPr>
            <a:lstStyle/>
            <a:p>
              <a:r>
                <a:rPr lang="en-US" b="0" i="0" u="none" strike="noStrike" dirty="0">
                  <a:effectLst/>
                  <a:latin typeface="Arial" panose="020B0604020202020204" pitchFamily="34" charset="0"/>
                </a:rPr>
                <a:t>Carlos E. </a:t>
              </a:r>
              <a:r>
                <a:rPr lang="en-US" b="0" i="0" u="none" strike="noStrike" dirty="0" err="1">
                  <a:effectLst/>
                  <a:latin typeface="Arial" panose="020B0604020202020204" pitchFamily="34" charset="0"/>
                </a:rPr>
                <a:t>Colosqui</a:t>
              </a:r>
              <a:r>
                <a:rPr lang="en-US" b="0" i="0" u="none" strike="noStrike" dirty="0">
                  <a:effectLst/>
                  <a:latin typeface="Arial" panose="020B0604020202020204" pitchFamily="34" charset="0"/>
                </a:rPr>
                <a:t>, Jeffrey F. Morris, and Howard A. Stone. “Hydrodynamically Driven Colloidal </a:t>
              </a:r>
              <a:r>
                <a:rPr lang="en-US" b="0" i="0" u="none" strike="noStrike" dirty="0" err="1">
                  <a:effectLst/>
                  <a:latin typeface="Arial" panose="020B0604020202020204" pitchFamily="34" charset="0"/>
                </a:rPr>
                <a:t>Assem</a:t>
              </a:r>
              <a:r>
                <a:rPr lang="en-US" b="0" i="0" u="none" strike="noStrike" dirty="0">
                  <a:effectLst/>
                  <a:latin typeface="Arial" panose="020B0604020202020204" pitchFamily="34" charset="0"/>
                </a:rPr>
                <a:t>-</a:t>
              </a:r>
              <a:br>
                <a:rPr lang="en-US" dirty="0"/>
              </a:br>
              <a:r>
                <a:rPr lang="en-US" b="0" i="0" u="none" strike="noStrike" dirty="0" err="1">
                  <a:effectLst/>
                  <a:latin typeface="Arial" panose="020B0604020202020204" pitchFamily="34" charset="0"/>
                </a:rPr>
                <a:t>bly</a:t>
              </a:r>
              <a:r>
                <a:rPr lang="en-US" b="0" i="0" u="none" strike="noStrike" dirty="0">
                  <a:effectLst/>
                  <a:latin typeface="Arial" panose="020B0604020202020204" pitchFamily="34" charset="0"/>
                </a:rPr>
                <a:t> in Dip Coating”. In: Phys. Rev. Lett. 110 (18 Apr. 2013), p. 188302. </a:t>
              </a:r>
              <a:r>
                <a:rPr lang="en-US" b="0" i="0" u="none" strike="noStrike" dirty="0" err="1">
                  <a:effectLst/>
                  <a:latin typeface="Arial" panose="020B0604020202020204" pitchFamily="34" charset="0"/>
                </a:rPr>
                <a:t>doi</a:t>
              </a:r>
              <a:r>
                <a:rPr lang="en-US" b="0" i="0" u="none" strike="noStrike" dirty="0">
                  <a:effectLst/>
                  <a:latin typeface="Arial" panose="020B0604020202020204" pitchFamily="34" charset="0"/>
                </a:rPr>
                <a:t>: </a:t>
              </a:r>
              <a:r>
                <a:rPr lang="en-US" b="0" i="0" u="none" strike="noStrike" dirty="0">
                  <a:effectLst/>
                  <a:latin typeface="Courier New" panose="02070309020205020404" pitchFamily="49" charset="0"/>
                </a:rPr>
                <a:t>10.1103/</a:t>
              </a:r>
              <a:r>
                <a:rPr lang="en-US" b="0" i="0" u="none" strike="noStrike" dirty="0" err="1">
                  <a:effectLst/>
                  <a:latin typeface="Courier New" panose="02070309020205020404" pitchFamily="49" charset="0"/>
                </a:rPr>
                <a:t>PhysRevLett</a:t>
              </a:r>
              <a:r>
                <a:rPr lang="en-US" b="0" i="0" u="none" strike="noStrike" dirty="0">
                  <a:effectLst/>
                  <a:latin typeface="Courier New" panose="02070309020205020404" pitchFamily="49" charset="0"/>
                </a:rPr>
                <a:t>.</a:t>
              </a:r>
              <a:br>
                <a:rPr lang="en-US" dirty="0"/>
              </a:br>
              <a:r>
                <a:rPr lang="en-US" b="0" i="0" u="none" strike="noStrike" dirty="0">
                  <a:effectLst/>
                  <a:latin typeface="Courier New" panose="02070309020205020404" pitchFamily="49" charset="0"/>
                </a:rPr>
                <a:t>110.188302</a:t>
              </a:r>
              <a:r>
                <a:rPr lang="en-US" b="0" i="0" u="none" strike="noStrike" dirty="0">
                  <a:effectLst/>
                  <a:latin typeface="Arial" panose="020B0604020202020204" pitchFamily="34" charset="0"/>
                </a:rPr>
                <a:t>. </a:t>
              </a:r>
              <a:r>
                <a:rPr lang="en-US" b="0" i="0" u="none" strike="noStrike" dirty="0" err="1">
                  <a:effectLst/>
                  <a:latin typeface="Arial" panose="020B0604020202020204" pitchFamily="34" charset="0"/>
                </a:rPr>
                <a:t>url</a:t>
              </a:r>
              <a:r>
                <a:rPr lang="en-US" b="0" i="0" u="none" strike="noStrike" dirty="0">
                  <a:effectLst/>
                  <a:latin typeface="Arial" panose="020B0604020202020204" pitchFamily="34" charset="0"/>
                </a:rPr>
                <a:t>: </a:t>
              </a:r>
              <a:r>
                <a:rPr lang="en-US" b="0" i="0" u="none" strike="noStrike" dirty="0">
                  <a:effectLst/>
                  <a:latin typeface="Courier New" panose="02070309020205020404" pitchFamily="49" charset="0"/>
                  <a:hlinkClick r:id="rId12"/>
                </a:rPr>
                <a:t>https://link.aps.org/doi/10.1103/PhysRevLett.110.188302</a:t>
              </a:r>
              <a:endParaRPr lang="en-US" b="0" i="0" u="none" strike="noStrike" dirty="0">
                <a:effectLst/>
                <a:latin typeface="Courier New" panose="02070309020205020404" pitchFamily="49" charset="0"/>
              </a:endParaRPr>
            </a:p>
            <a:p>
              <a:endParaRPr lang="en-US" b="0" i="0" u="none" strike="noStrike" dirty="0">
                <a:effectLst/>
                <a:latin typeface="Courier New" panose="02070309020205020404" pitchFamily="49" charset="0"/>
              </a:endParaRPr>
            </a:p>
            <a:p>
              <a:endParaRPr lang="en-US" dirty="0">
                <a:latin typeface="Courier New" panose="02070309020205020404" pitchFamily="49" charset="0"/>
              </a:endParaRPr>
            </a:p>
            <a:p>
              <a:r>
                <a:rPr lang="en-US" dirty="0"/>
                <a:t>Kruger, T. (2016). Lattice </a:t>
              </a:r>
              <a:r>
                <a:rPr lang="en-US" dirty="0" err="1"/>
                <a:t>boltzmann</a:t>
              </a:r>
              <a:r>
                <a:rPr lang="en-US" dirty="0"/>
                <a:t> method: Principles and practice; Timm Kruger ... et al (1st ed., Vol. 1). SPRINGER.</a:t>
              </a:r>
              <a:br>
                <a:rPr lang="en-US" dirty="0"/>
              </a:br>
              <a:endParaRPr lang="en-US" dirty="0"/>
            </a:p>
          </p:txBody>
        </p:sp>
      </p:grpSp>
      <p:sp>
        <p:nvSpPr>
          <p:cNvPr id="94" name="TextBox 93">
            <a:extLst>
              <a:ext uri="{FF2B5EF4-FFF2-40B4-BE49-F238E27FC236}">
                <a16:creationId xmlns:a16="http://schemas.microsoft.com/office/drawing/2014/main" id="{BA7D8DFE-93E6-DA4D-60E1-02C83DDAE649}"/>
              </a:ext>
            </a:extLst>
          </p:cNvPr>
          <p:cNvSpPr txBox="1"/>
          <p:nvPr/>
        </p:nvSpPr>
        <p:spPr>
          <a:xfrm>
            <a:off x="38252400" y="29371719"/>
            <a:ext cx="4541838" cy="461665"/>
          </a:xfrm>
          <a:prstGeom prst="rect">
            <a:avLst/>
          </a:prstGeom>
          <a:noFill/>
        </p:spPr>
        <p:txBody>
          <a:bodyPr wrap="square" rtlCol="0">
            <a:spAutoFit/>
          </a:bodyPr>
          <a:lstStyle/>
          <a:p>
            <a:r>
              <a:rPr lang="en-US" sz="2400" b="1" dirty="0">
                <a:solidFill>
                  <a:srgbClr val="F3E9CB"/>
                </a:solidFill>
              </a:rPr>
              <a:t>MAILTO: MTTBESSEY@VT.EDU</a:t>
            </a:r>
          </a:p>
        </p:txBody>
      </p:sp>
      <p:sp>
        <p:nvSpPr>
          <p:cNvPr id="95" name="TextBox 94">
            <a:extLst>
              <a:ext uri="{FF2B5EF4-FFF2-40B4-BE49-F238E27FC236}">
                <a16:creationId xmlns:a16="http://schemas.microsoft.com/office/drawing/2014/main" id="{084920DF-655E-C2E8-AA5E-2A8B5594F60F}"/>
              </a:ext>
            </a:extLst>
          </p:cNvPr>
          <p:cNvSpPr txBox="1"/>
          <p:nvPr/>
        </p:nvSpPr>
        <p:spPr>
          <a:xfrm>
            <a:off x="971014" y="29371719"/>
            <a:ext cx="3874614" cy="461665"/>
          </a:xfrm>
          <a:prstGeom prst="rect">
            <a:avLst/>
          </a:prstGeom>
          <a:noFill/>
        </p:spPr>
        <p:txBody>
          <a:bodyPr wrap="square" rtlCol="0">
            <a:spAutoFit/>
          </a:bodyPr>
          <a:lstStyle/>
          <a:p>
            <a:r>
              <a:rPr lang="en-US" sz="2400" b="1" dirty="0">
                <a:solidFill>
                  <a:srgbClr val="F3E9CB"/>
                </a:solidFill>
              </a:rPr>
              <a:t>DEPARTMENT OF PHYSICS </a:t>
            </a:r>
          </a:p>
        </p:txBody>
      </p:sp>
      <p:pic>
        <p:nvPicPr>
          <p:cNvPr id="109" name="Picture 108">
            <a:extLst>
              <a:ext uri="{FF2B5EF4-FFF2-40B4-BE49-F238E27FC236}">
                <a16:creationId xmlns:a16="http://schemas.microsoft.com/office/drawing/2014/main" id="{CD276BFE-817C-14D8-12E0-17987C6DF069}"/>
              </a:ext>
            </a:extLst>
          </p:cNvPr>
          <p:cNvPicPr>
            <a:picLocks noChangeAspect="1"/>
          </p:cNvPicPr>
          <p:nvPr/>
        </p:nvPicPr>
        <p:blipFill>
          <a:blip r:embed="rId13"/>
          <a:stretch>
            <a:fillRect/>
          </a:stretch>
        </p:blipFill>
        <p:spPr>
          <a:xfrm>
            <a:off x="18862170" y="15754882"/>
            <a:ext cx="5854700" cy="5854700"/>
          </a:xfrm>
          <a:prstGeom prst="rect">
            <a:avLst/>
          </a:prstGeom>
        </p:spPr>
      </p:pic>
    </p:spTree>
    <p:extLst>
      <p:ext uri="{BB962C8B-B14F-4D97-AF65-F5344CB8AC3E}">
        <p14:creationId xmlns:p14="http://schemas.microsoft.com/office/powerpoint/2010/main" val="14900486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 dockstate="right" visibility="0" width="350" row="0">
    <wetp:webextensionref xmlns:r="http://schemas.openxmlformats.org/officeDocument/2006/relationships" r:id="rId2"/>
  </wetp:taskpane>
  <wetp:taskpane dockstate="right" visibility="0" width="350" row="0">
    <wetp:webextensionref xmlns:r="http://schemas.openxmlformats.org/officeDocument/2006/relationships" r:id="rId3"/>
  </wetp:taskpane>
</wetp:taskpanes>
</file>

<file path=ppt/webextensions/webextension1.xml><?xml version="1.0" encoding="utf-8"?>
<we:webextension xmlns:we="http://schemas.microsoft.com/office/webextensions/webextension/2010/11" id="{21465F62-8E27-0440-8ED3-DDEFE463D1B7}">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299027B7-0F46-834F-9F23-76AA97CAC399}">
  <we:reference id="wa104051163" version="1.2.0.3" store="en-US" storeType="OMEX"/>
  <we:alternateReferences>
    <we:reference id="WA104051163" version="1.2.0.3" store=""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CD24C293-F318-B442-8ABE-D2961DAA67F6}">
  <we:reference id="wa200000113" version="1.0.0.0" store="en-US" storeType="OMEX"/>
  <we:alternateReferences>
    <we:reference id="wa200000113" version="1.0.0.0"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3542</TotalTime>
  <Words>206</Words>
  <Application>Microsoft Macintosh PowerPoint</Application>
  <PresentationFormat>Custom</PresentationFormat>
  <Paragraphs>19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Courier New</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Bessey, Maxwell</dc:creator>
  <cp:lastModifiedBy>Bessey, Maxwell</cp:lastModifiedBy>
  <cp:revision>14</cp:revision>
  <dcterms:created xsi:type="dcterms:W3CDTF">2024-04-25T18:57:20Z</dcterms:created>
  <dcterms:modified xsi:type="dcterms:W3CDTF">2024-04-28T05:59:55Z</dcterms:modified>
</cp:coreProperties>
</file>