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9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8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79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1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2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67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99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95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B1B5-C5F4-4D62-894E-C93EB1489639}" type="datetimeFigureOut">
              <a:rPr lang="it-IT" smtClean="0"/>
              <a:t>10/02/2022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691F-1C02-4361-8DD2-5DBE5F4C4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2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138799" y="-301463"/>
            <a:ext cx="9276805" cy="9226809"/>
            <a:chOff x="138799" y="-301463"/>
            <a:chExt cx="9276805" cy="9226809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2"/>
            <a:srcRect r="15768"/>
            <a:stretch/>
          </p:blipFill>
          <p:spPr>
            <a:xfrm>
              <a:off x="138799" y="63374"/>
              <a:ext cx="4287034" cy="4320000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3"/>
            <a:srcRect r="12702"/>
            <a:stretch/>
          </p:blipFill>
          <p:spPr>
            <a:xfrm>
              <a:off x="4425835" y="63374"/>
              <a:ext cx="4917342" cy="4320000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 rotWithShape="1">
            <a:blip r:embed="rId4"/>
            <a:srcRect r="24615"/>
            <a:stretch/>
          </p:blipFill>
          <p:spPr>
            <a:xfrm>
              <a:off x="138799" y="4659661"/>
              <a:ext cx="4287600" cy="4265685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5"/>
            <a:srcRect r="13208"/>
            <a:stretch/>
          </p:blipFill>
          <p:spPr>
            <a:xfrm>
              <a:off x="4425833" y="4659346"/>
              <a:ext cx="4989771" cy="4266000"/>
            </a:xfrm>
            <a:prstGeom prst="rect">
              <a:avLst/>
            </a:prstGeom>
          </p:spPr>
        </p:pic>
        <p:sp>
          <p:nvSpPr>
            <p:cNvPr id="8" name="Rettangolo 7"/>
            <p:cNvSpPr/>
            <p:nvPr/>
          </p:nvSpPr>
          <p:spPr>
            <a:xfrm>
              <a:off x="1988964" y="-291084"/>
              <a:ext cx="914400" cy="364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Overall</a:t>
              </a:r>
              <a:endPara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9" name="Rettangolo 8"/>
            <p:cNvSpPr/>
            <p:nvPr/>
          </p:nvSpPr>
          <p:spPr>
            <a:xfrm>
              <a:off x="6275998" y="-301463"/>
              <a:ext cx="914400" cy="364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BRCA </a:t>
              </a:r>
              <a:r>
                <a:rPr lang="en-US" sz="1200" b="1" dirty="0" err="1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wt</a:t>
              </a:r>
              <a:endPara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6321852" y="4317131"/>
              <a:ext cx="1125308" cy="364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BRCA </a:t>
              </a:r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2</a:t>
              </a:r>
              <a:endPara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1988964" y="4317131"/>
              <a:ext cx="1125308" cy="364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BRCA </a:t>
              </a:r>
              <a:r>
                <a:rPr lang="en-US" sz="1200" b="1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</a:t>
              </a:r>
              <a:endPara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176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Pia Clara Pafundi</dc:creator>
  <cp:lastModifiedBy>Pia Clara Pafundi</cp:lastModifiedBy>
  <cp:revision>1</cp:revision>
  <dcterms:created xsi:type="dcterms:W3CDTF">2022-02-10T15:24:13Z</dcterms:created>
  <dcterms:modified xsi:type="dcterms:W3CDTF">2022-02-10T15:32:32Z</dcterms:modified>
</cp:coreProperties>
</file>