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62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6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1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5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0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6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7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2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06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78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84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59A2-BF37-431F-BF62-6D3B1447A295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B2AD-B6BC-478D-ACD2-881E1D15D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7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48244" y="387927"/>
            <a:ext cx="13483029" cy="4574959"/>
            <a:chOff x="48244" y="387927"/>
            <a:chExt cx="13483029" cy="4574959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2"/>
            <a:srcRect r="24046"/>
            <a:stretch/>
          </p:blipFill>
          <p:spPr>
            <a:xfrm>
              <a:off x="4350532" y="642886"/>
              <a:ext cx="4278392" cy="4320000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3"/>
            <a:srcRect r="16811"/>
            <a:stretch/>
          </p:blipFill>
          <p:spPr>
            <a:xfrm>
              <a:off x="8628924" y="642886"/>
              <a:ext cx="4902349" cy="4320000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 rotWithShape="1">
            <a:blip r:embed="rId4"/>
            <a:srcRect r="15469"/>
            <a:stretch/>
          </p:blipFill>
          <p:spPr>
            <a:xfrm>
              <a:off x="48244" y="642886"/>
              <a:ext cx="4302288" cy="4320000"/>
            </a:xfrm>
            <a:prstGeom prst="rect">
              <a:avLst/>
            </a:prstGeom>
          </p:spPr>
        </p:pic>
        <p:sp>
          <p:nvSpPr>
            <p:cNvPr id="7" name="Rettangolo 6"/>
            <p:cNvSpPr/>
            <p:nvPr/>
          </p:nvSpPr>
          <p:spPr>
            <a:xfrm>
              <a:off x="2088552" y="387927"/>
              <a:ext cx="914400" cy="364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Overall</a:t>
              </a:r>
              <a:endPara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8" name="Rettangolo 7"/>
            <p:cNvSpPr/>
            <p:nvPr/>
          </p:nvSpPr>
          <p:spPr>
            <a:xfrm>
              <a:off x="6366944" y="387927"/>
              <a:ext cx="914400" cy="364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BRCA </a:t>
              </a:r>
              <a:r>
                <a:rPr lang="en-US" sz="1200" b="1" dirty="0" err="1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wt</a:t>
              </a:r>
              <a:endPara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9" name="Rettangolo 8"/>
            <p:cNvSpPr/>
            <p:nvPr/>
          </p:nvSpPr>
          <p:spPr>
            <a:xfrm>
              <a:off x="10547927" y="387927"/>
              <a:ext cx="1125308" cy="364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BRCA 1 or 2</a:t>
              </a:r>
              <a:endPara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026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Pia Clara Pafundi</dc:creator>
  <cp:lastModifiedBy>Pia Clara Pafundi</cp:lastModifiedBy>
  <cp:revision>2</cp:revision>
  <dcterms:created xsi:type="dcterms:W3CDTF">2022-02-10T15:18:06Z</dcterms:created>
  <dcterms:modified xsi:type="dcterms:W3CDTF">2022-02-10T15:32:40Z</dcterms:modified>
</cp:coreProperties>
</file>