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5:54.4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1,'3172'3171,"-3337"-3335,196 195,-20-20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5:26.9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0,'0'3997,"0"-3974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19.0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0,'5488'5489,"-5471"-5472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43.60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3359 0,'-3347'3348,"3336"-3337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08.6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2519,'2519'-2519,"-2530"2530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8:14.8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3545,'3532'-3533,"-3520"3521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6:25.9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1,'4216'4216,"-4203"-4203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6:38.0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0,'12118'12119,"-12160"-12162,30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18.1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2241 0,'-2240'2241,"2281"-2283,-28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29.3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2465 0,'-2449'2449,"2433"-2433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41.8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7937 1,'-7621'7620,"7318"-7317,291-291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52.0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3069,'3056'-3055,"-3044"3042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4:06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1935 1,'-1935'1934,"2058"-2056,-111 110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4:44.7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0,'1'6668,"-1"-6645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34F6-A8C6-9E78-41FF-8B79BB57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F76F-7C26-B157-60AE-A4365953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F9C84-1234-F832-ECC1-024E28B0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7DC61-942F-870A-CFB9-7DF5711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08BD0-B352-D498-F1E5-A4B47FC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5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AAE5-9F5A-E557-F303-705677E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37C35-133C-5E46-47A5-C85AC1E5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2711B-9CF5-8DDE-4F38-95E01043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8636C-2538-612D-B095-DFD69164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714CF-6013-6051-9795-56637FDE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A86157-A16B-B2DD-BEF8-5D47085C0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47F82A-974D-308E-DB0C-AF54BB66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EC1A-477D-ADE7-915D-0A8BB904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68F44-465F-5B5B-84F2-0C4AE7A8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A35F7C-7E2E-7D67-2B98-57BC48E3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9B33-C7CE-64F5-AFF9-6D447221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D1861-8E94-1E04-40DD-6A22284D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A12E6-1A9B-B951-030D-F8A4F06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1969F-4705-5D2A-106A-AE43D60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24840-4779-9130-D5E0-41CD7432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3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C588D-3978-A3F7-52F8-7B0554D9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2BF3A-8D50-F8E7-8512-B84DC8AC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673FF-A519-553B-87D1-76028948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B580-523B-BB04-9C61-31816F83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F3FA2-7E70-E187-444A-1C0FC36B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4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BBDC-93D7-8949-4F3A-8E4F8CD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AEDA7-3FE1-8126-24A6-92A5712F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E8FE8F-F2E6-D1B2-952C-4F19F6AD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9E9D07-E5D5-C680-CA0C-746E03F4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8D70F-7491-CCF3-8D20-97CEF66F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AA6A4A-B655-4EC2-6161-8F9558D5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4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575A-92DF-9620-B70A-87C9F400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91CC6-DC6A-3E87-41AD-77721AFE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327E2E-EA74-02CB-2070-D7125B7C3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49DB4F-47D2-5B87-D99B-509089D5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33BC6F-652B-CC95-D9AC-85192C39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EEEAC6-91F2-D28D-D506-DE5617DE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386608-2924-36E6-9B11-74CA3309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C1566F-A351-D6AA-9A4D-A287FDB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E9D58-D912-F3F0-90E9-4B994E30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D8C57A-748F-6BF1-18D3-D2D9FF3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365EC-FE07-7100-35CC-B5580A0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6398E-395A-C9D7-07C6-6154CD04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4CCB7D-1DF8-4618-48AA-58651A5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82EDEA-B4E6-1BF2-A649-D6BF701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456FA-8F75-9C03-F5BD-8C523095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1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690D4-DB43-08BF-87F6-2759F8F5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70961-D947-425B-2F96-5D3F488C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FB56DA-0262-67C3-4F4E-A312176E0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07AFD-CA36-DB6A-970D-009A03A8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F9189-A8F2-2CD4-EF42-07334B1E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5B8378-105C-1C00-8283-7D6C87FB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98D54-F84F-1D1C-48EE-F4ABE7D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63FD3-CAE3-F9D1-0B41-428BDFF8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B93BF-A938-F335-D3BC-725206753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CFA861-E580-84CF-38E3-4DF7AEB7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76B50-B65F-5E1C-8C18-F3B8E24A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2B4C7-24B2-6C05-7508-707891EC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9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96BC91-87D7-362C-B4B6-9D466D7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4C804-DC20-01AF-4373-5542E391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FA098-D86F-7EA9-1B9A-B951E7E70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EB360-E96D-4D5E-F836-B6734DBBA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04D3B-2599-1792-3FD5-E322EEC9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1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2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image" Target="../media/image14.png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14.png"/><Relationship Id="rId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ustomXml" Target="../ink/ink3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14.png"/><Relationship Id="rId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53022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213C298-A340-904B-7B7B-2100E0AB1117}"/>
                  </a:ext>
                </a:extLst>
              </p14:cNvPr>
              <p14:cNvContentPartPr/>
              <p14:nvPr/>
            </p14:nvContentPartPr>
            <p14:xfrm>
              <a:off x="938247" y="12527"/>
              <a:ext cx="1142280" cy="11422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213C298-A340-904B-7B7B-2100E0AB1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607" y="3887"/>
                <a:ext cx="115992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1AEEA32C-83E1-BF62-5F54-19063D82C236}"/>
                  </a:ext>
                </a:extLst>
              </p14:cNvPr>
              <p14:cNvContentPartPr/>
              <p14:nvPr/>
            </p14:nvContentPartPr>
            <p14:xfrm>
              <a:off x="-13233" y="668087"/>
              <a:ext cx="1522800" cy="15228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1AEEA32C-83E1-BF62-5F54-19063D82C2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873" y="659447"/>
                <a:ext cx="154044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D78E6A18-567E-5E31-758D-B0446D31DFF5}"/>
                  </a:ext>
                </a:extLst>
              </p14:cNvPr>
              <p14:cNvContentPartPr/>
              <p14:nvPr/>
            </p14:nvContentPartPr>
            <p14:xfrm>
              <a:off x="-3873" y="2506247"/>
              <a:ext cx="4362840" cy="43628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D78E6A18-567E-5E31-758D-B0446D31D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873" y="2497247"/>
                <a:ext cx="4380480" cy="43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0E0923E-61F5-243F-D92B-ADBAD17468D8}"/>
                  </a:ext>
                </a:extLst>
              </p14:cNvPr>
              <p14:cNvContentPartPr/>
              <p14:nvPr/>
            </p14:nvContentPartPr>
            <p14:xfrm>
              <a:off x="125580" y="27675"/>
              <a:ext cx="807120" cy="8071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0E0923E-61F5-243F-D92B-ADBAD17468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940" y="18675"/>
                <a:ext cx="8247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3DD0DEFC-07E8-7F0F-3F9F-200A36BF7A70}"/>
                  </a:ext>
                </a:extLst>
              </p14:cNvPr>
              <p14:cNvContentPartPr/>
              <p14:nvPr/>
            </p14:nvContentPartPr>
            <p14:xfrm>
              <a:off x="640380" y="2213595"/>
              <a:ext cx="887760" cy="8877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3DD0DEFC-07E8-7F0F-3F9F-200A36BF7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380" y="2204595"/>
                <a:ext cx="90540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7568BB3-8D0C-2EE0-44F8-84CF7287C77F}"/>
                  </a:ext>
                </a:extLst>
              </p14:cNvPr>
              <p14:cNvContentPartPr/>
              <p14:nvPr/>
            </p14:nvContentPartPr>
            <p14:xfrm>
              <a:off x="8940" y="3532635"/>
              <a:ext cx="2857320" cy="28573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7568BB3-8D0C-2EE0-44F8-84CF7287C7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" y="3523995"/>
                <a:ext cx="2874960" cy="28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826F405-C82B-B7BF-BB1B-E32C22D92E07}"/>
                  </a:ext>
                </a:extLst>
              </p14:cNvPr>
              <p14:cNvContentPartPr/>
              <p14:nvPr/>
            </p14:nvContentPartPr>
            <p14:xfrm>
              <a:off x="2089740" y="22995"/>
              <a:ext cx="1104840" cy="11048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826F405-C82B-B7BF-BB1B-E32C22D92E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0740" y="14355"/>
                <a:ext cx="11224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611D2BD-7027-BA1E-EB6B-5AAFE0888617}"/>
                  </a:ext>
                </a:extLst>
              </p14:cNvPr>
              <p14:cNvContentPartPr/>
              <p14:nvPr/>
            </p14:nvContentPartPr>
            <p14:xfrm>
              <a:off x="2960220" y="6180435"/>
              <a:ext cx="696960" cy="6969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11D2BD-7027-BA1E-EB6B-5AAFE08886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51220" y="6171795"/>
                <a:ext cx="7146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B70AB13-DFD9-6D1A-971B-4F90FE1B08C4}"/>
                  </a:ext>
                </a:extLst>
              </p14:cNvPr>
              <p14:cNvContentPartPr/>
              <p14:nvPr/>
            </p14:nvContentPartPr>
            <p14:xfrm>
              <a:off x="1972020" y="4457475"/>
              <a:ext cx="360" cy="24091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B70AB13-DFD9-6D1A-971B-4F90FE1B0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3020" y="4448475"/>
                <a:ext cx="18000" cy="24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91C1CC1-2304-2330-3B23-8794292BCA51}"/>
                  </a:ext>
                </a:extLst>
              </p14:cNvPr>
              <p14:cNvContentPartPr/>
              <p14:nvPr/>
            </p14:nvContentPartPr>
            <p14:xfrm>
              <a:off x="1208820" y="3723795"/>
              <a:ext cx="360" cy="14472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91C1CC1-2304-2330-3B23-8794292BCA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00180" y="3714795"/>
                <a:ext cx="1800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27936CC-B4F2-CEAC-4A91-502B6D754FD8}"/>
                  </a:ext>
                </a:extLst>
              </p14:cNvPr>
              <p14:cNvContentPartPr/>
              <p14:nvPr/>
            </p14:nvContentPartPr>
            <p14:xfrm>
              <a:off x="-37860" y="4885515"/>
              <a:ext cx="1982520" cy="198252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27936CC-B4F2-CEAC-4A91-502B6D754F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46500" y="4876515"/>
                <a:ext cx="200016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B8D2AF0-E306-B5B8-0ED9-652AE65F91D6}"/>
                  </a:ext>
                </a:extLst>
              </p14:cNvPr>
              <p14:cNvContentPartPr/>
              <p14:nvPr/>
            </p14:nvContentPartPr>
            <p14:xfrm>
              <a:off x="22260" y="3717675"/>
              <a:ext cx="1209600" cy="120960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B8D2AF0-E306-B5B8-0ED9-652AE65F91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620" y="3708675"/>
                <a:ext cx="122724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FA68353-0050-6960-5602-CFE81211D7FF}"/>
                  </a:ext>
                </a:extLst>
              </p14:cNvPr>
              <p14:cNvContentPartPr/>
              <p14:nvPr/>
            </p14:nvContentPartPr>
            <p14:xfrm>
              <a:off x="26580" y="1586835"/>
              <a:ext cx="907200" cy="9072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FA68353-0050-6960-5602-CFE81211D7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940" y="1577835"/>
                <a:ext cx="92484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785A2CE-C989-CC06-8256-650203466239}"/>
                  </a:ext>
                </a:extLst>
              </p14:cNvPr>
              <p14:cNvContentPartPr/>
              <p14:nvPr/>
            </p14:nvContentPartPr>
            <p14:xfrm>
              <a:off x="2898300" y="4108635"/>
              <a:ext cx="1276560" cy="12765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785A2CE-C989-CC06-8256-6502034662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9660" y="4099635"/>
                <a:ext cx="1294200" cy="12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95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1B65D2A1-4111-A7AF-A14A-9902C6597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7" b="-1350"/>
          <a:stretch/>
        </p:blipFill>
        <p:spPr>
          <a:xfrm>
            <a:off x="0" y="90124"/>
            <a:ext cx="4568948" cy="67678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28257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7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4F4855-C796-F2FE-0F49-953110024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9422" r="8621" b="10493"/>
          <a:stretch/>
        </p:blipFill>
        <p:spPr>
          <a:xfrm>
            <a:off x="9884" y="-9524"/>
            <a:ext cx="7027190" cy="68565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  <a:effectLst/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273050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Fan, Gerät, Netz, Turm enthält.&#10;&#10;Automatisch generierte Beschreibung">
            <a:extLst>
              <a:ext uri="{FF2B5EF4-FFF2-40B4-BE49-F238E27FC236}">
                <a16:creationId xmlns:a16="http://schemas.microsoft.com/office/drawing/2014/main" id="{1B403915-7D4C-1FCD-84F5-193BCE81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741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53022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8B54C-3B0C-1796-395C-5839F258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9422" r="8621" b="10493"/>
          <a:stretch/>
        </p:blipFill>
        <p:spPr>
          <a:xfrm>
            <a:off x="9884" y="-9524"/>
            <a:ext cx="7027190" cy="68565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007"/>
            <a:ext cx="9144000" cy="2387600"/>
          </a:xfrm>
          <a:solidFill>
            <a:schemeClr val="accent4">
              <a:lumMod val="75000"/>
            </a:schemeClr>
          </a:solidFill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r"/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Projekt 1</a:t>
            </a:r>
            <a:br>
              <a:rPr lang="de-DE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anskn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dlkajlkfjda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jöl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afds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1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tech</a:t>
            </a:r>
            <a:r>
              <a:rPr lang="de-DE" sz="31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: </a:t>
            </a:r>
            <a:r>
              <a:rPr lang="de-DE" sz="31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html</a:t>
            </a:r>
            <a:r>
              <a:rPr lang="de-DE" sz="31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CSS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afik 8" descr="Ein Bild, das Text, Natur, Schnee, Berg enthält.&#10;&#10;Automatisch generierte Beschreibung">
            <a:extLst>
              <a:ext uri="{FF2B5EF4-FFF2-40B4-BE49-F238E27FC236}">
                <a16:creationId xmlns:a16="http://schemas.microsoft.com/office/drawing/2014/main" id="{3ADE8E32-E68B-EFE1-7160-E95269C8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10" y="2679012"/>
            <a:ext cx="3624563" cy="20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8B54C-3B0C-1796-395C-5839F258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7" r="-1" b="29542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6F0513-6BCC-B328-3573-1059C1DB9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70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  <a:t>Projekt 2</a:t>
            </a:r>
            <a:b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  <a:t>anskn dlkajlkfjda jöl afds</a:t>
            </a: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  <a:t>tech: html, CSS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47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</vt:lpstr>
      <vt:lpstr>Pia Hildebrandt Software-Development</vt:lpstr>
      <vt:lpstr>Pia Hildebrandt Software-Development</vt:lpstr>
      <vt:lpstr>Pia Hildebrandt Software-Development</vt:lpstr>
      <vt:lpstr>Pia Hildebrandt Software-Development</vt:lpstr>
      <vt:lpstr> Projekt 1  anskn dlkajlkfjda jöl afds  tech: html, CSS</vt:lpstr>
      <vt:lpstr> Projekt 2  anskn dlkajlkfjda jöl afds  tech: html,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 Hildebrandt Software-Development</dc:title>
  <dc:creator>Pia Hildebrandt</dc:creator>
  <cp:lastModifiedBy>Pia Hildebrandt</cp:lastModifiedBy>
  <cp:revision>2</cp:revision>
  <dcterms:created xsi:type="dcterms:W3CDTF">2023-03-17T07:57:27Z</dcterms:created>
  <dcterms:modified xsi:type="dcterms:W3CDTF">2023-03-17T12:06:44Z</dcterms:modified>
</cp:coreProperties>
</file>