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406" r:id="rId2"/>
    <p:sldId id="380" r:id="rId3"/>
    <p:sldId id="381" r:id="rId4"/>
    <p:sldId id="383" r:id="rId5"/>
    <p:sldId id="390" r:id="rId6"/>
    <p:sldId id="382" r:id="rId7"/>
    <p:sldId id="327" r:id="rId8"/>
    <p:sldId id="385" r:id="rId9"/>
    <p:sldId id="407" r:id="rId10"/>
    <p:sldId id="408" r:id="rId11"/>
    <p:sldId id="371" r:id="rId12"/>
    <p:sldId id="331" r:id="rId13"/>
    <p:sldId id="373" r:id="rId14"/>
    <p:sldId id="332" r:id="rId15"/>
    <p:sldId id="392" r:id="rId16"/>
    <p:sldId id="375" r:id="rId17"/>
    <p:sldId id="376" r:id="rId18"/>
    <p:sldId id="377" r:id="rId19"/>
    <p:sldId id="409" r:id="rId20"/>
    <p:sldId id="34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00FE"/>
    <a:srgbClr val="58D100"/>
    <a:srgbClr val="FFA2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F23E39-D182-2247-AA67-D8C0A7B636F4}" v="97" dt="2023-07-01T21:29:01.205"/>
    <p1510:client id="{6A539DB3-29F4-1347-A57E-5576C4E64E3C}" v="37" dt="2023-07-01T18:31:15.4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fis Tanveer Islam" userId="S::nafistanveer.islam@utsa.edu::7fb6d2e3-b301-43c3-9255-76c2ddf2b78c" providerId="AD" clId="Web-{43A078EC-8A30-4C97-AF26-229007E679CE}"/>
    <pc:docChg chg="addSld delSld modSld sldOrd">
      <pc:chgData name="Nafis Tanveer Islam" userId="S::nafistanveer.islam@utsa.edu::7fb6d2e3-b301-43c3-9255-76c2ddf2b78c" providerId="AD" clId="Web-{43A078EC-8A30-4C97-AF26-229007E679CE}" dt="2022-06-07T21:36:54.970" v="363" actId="20577"/>
      <pc:docMkLst>
        <pc:docMk/>
      </pc:docMkLst>
      <pc:sldChg chg="del">
        <pc:chgData name="Nafis Tanveer Islam" userId="S::nafistanveer.islam@utsa.edu::7fb6d2e3-b301-43c3-9255-76c2ddf2b78c" providerId="AD" clId="Web-{43A078EC-8A30-4C97-AF26-229007E679CE}" dt="2022-06-07T19:58:41.309" v="21"/>
        <pc:sldMkLst>
          <pc:docMk/>
          <pc:sldMk cId="109857222" sldId="256"/>
        </pc:sldMkLst>
      </pc:sldChg>
      <pc:sldChg chg="add">
        <pc:chgData name="Nafis Tanveer Islam" userId="S::nafistanveer.islam@utsa.edu::7fb6d2e3-b301-43c3-9255-76c2ddf2b78c" providerId="AD" clId="Web-{43A078EC-8A30-4C97-AF26-229007E679CE}" dt="2022-06-07T19:58:22.730" v="0"/>
        <pc:sldMkLst>
          <pc:docMk/>
          <pc:sldMk cId="2143121302" sldId="257"/>
        </pc:sldMkLst>
      </pc:sldChg>
      <pc:sldChg chg="add">
        <pc:chgData name="Nafis Tanveer Islam" userId="S::nafistanveer.islam@utsa.edu::7fb6d2e3-b301-43c3-9255-76c2ddf2b78c" providerId="AD" clId="Web-{43A078EC-8A30-4C97-AF26-229007E679CE}" dt="2022-06-07T19:58:22.808" v="1"/>
        <pc:sldMkLst>
          <pc:docMk/>
          <pc:sldMk cId="1729759571" sldId="258"/>
        </pc:sldMkLst>
      </pc:sldChg>
      <pc:sldChg chg="add">
        <pc:chgData name="Nafis Tanveer Islam" userId="S::nafistanveer.islam@utsa.edu::7fb6d2e3-b301-43c3-9255-76c2ddf2b78c" providerId="AD" clId="Web-{43A078EC-8A30-4C97-AF26-229007E679CE}" dt="2022-06-07T19:58:22.855" v="2"/>
        <pc:sldMkLst>
          <pc:docMk/>
          <pc:sldMk cId="3853254126" sldId="259"/>
        </pc:sldMkLst>
      </pc:sldChg>
      <pc:sldChg chg="add">
        <pc:chgData name="Nafis Tanveer Islam" userId="S::nafistanveer.islam@utsa.edu::7fb6d2e3-b301-43c3-9255-76c2ddf2b78c" providerId="AD" clId="Web-{43A078EC-8A30-4C97-AF26-229007E679CE}" dt="2022-06-07T19:58:22.918" v="3"/>
        <pc:sldMkLst>
          <pc:docMk/>
          <pc:sldMk cId="190916555" sldId="260"/>
        </pc:sldMkLst>
      </pc:sldChg>
      <pc:sldChg chg="add">
        <pc:chgData name="Nafis Tanveer Islam" userId="S::nafistanveer.islam@utsa.edu::7fb6d2e3-b301-43c3-9255-76c2ddf2b78c" providerId="AD" clId="Web-{43A078EC-8A30-4C97-AF26-229007E679CE}" dt="2022-06-07T19:58:23.058" v="4"/>
        <pc:sldMkLst>
          <pc:docMk/>
          <pc:sldMk cId="3328849974" sldId="261"/>
        </pc:sldMkLst>
      </pc:sldChg>
      <pc:sldChg chg="add">
        <pc:chgData name="Nafis Tanveer Islam" userId="S::nafistanveer.islam@utsa.edu::7fb6d2e3-b301-43c3-9255-76c2ddf2b78c" providerId="AD" clId="Web-{43A078EC-8A30-4C97-AF26-229007E679CE}" dt="2022-06-07T19:58:23.199" v="5"/>
        <pc:sldMkLst>
          <pc:docMk/>
          <pc:sldMk cId="1571916287" sldId="262"/>
        </pc:sldMkLst>
      </pc:sldChg>
      <pc:sldChg chg="add">
        <pc:chgData name="Nafis Tanveer Islam" userId="S::nafistanveer.islam@utsa.edu::7fb6d2e3-b301-43c3-9255-76c2ddf2b78c" providerId="AD" clId="Web-{43A078EC-8A30-4C97-AF26-229007E679CE}" dt="2022-06-07T19:58:23.293" v="6"/>
        <pc:sldMkLst>
          <pc:docMk/>
          <pc:sldMk cId="2605765242" sldId="263"/>
        </pc:sldMkLst>
      </pc:sldChg>
      <pc:sldChg chg="add">
        <pc:chgData name="Nafis Tanveer Islam" userId="S::nafistanveer.islam@utsa.edu::7fb6d2e3-b301-43c3-9255-76c2ddf2b78c" providerId="AD" clId="Web-{43A078EC-8A30-4C97-AF26-229007E679CE}" dt="2022-06-07T19:58:23.402" v="7"/>
        <pc:sldMkLst>
          <pc:docMk/>
          <pc:sldMk cId="3698659707" sldId="264"/>
        </pc:sldMkLst>
      </pc:sldChg>
      <pc:sldChg chg="add del">
        <pc:chgData name="Nafis Tanveer Islam" userId="S::nafistanveer.islam@utsa.edu::7fb6d2e3-b301-43c3-9255-76c2ddf2b78c" providerId="AD" clId="Web-{43A078EC-8A30-4C97-AF26-229007E679CE}" dt="2022-06-07T21:29:09.266" v="358"/>
        <pc:sldMkLst>
          <pc:docMk/>
          <pc:sldMk cId="3782720805" sldId="265"/>
        </pc:sldMkLst>
      </pc:sldChg>
      <pc:sldChg chg="add del">
        <pc:chgData name="Nafis Tanveer Islam" userId="S::nafistanveer.islam@utsa.edu::7fb6d2e3-b301-43c3-9255-76c2ddf2b78c" providerId="AD" clId="Web-{43A078EC-8A30-4C97-AF26-229007E679CE}" dt="2022-06-07T21:29:07.375" v="357"/>
        <pc:sldMkLst>
          <pc:docMk/>
          <pc:sldMk cId="819357003" sldId="266"/>
        </pc:sldMkLst>
      </pc:sldChg>
      <pc:sldChg chg="add">
        <pc:chgData name="Nafis Tanveer Islam" userId="S::nafistanveer.islam@utsa.edu::7fb6d2e3-b301-43c3-9255-76c2ddf2b78c" providerId="AD" clId="Web-{43A078EC-8A30-4C97-AF26-229007E679CE}" dt="2022-06-07T19:58:23.699" v="10"/>
        <pc:sldMkLst>
          <pc:docMk/>
          <pc:sldMk cId="163936733" sldId="267"/>
        </pc:sldMkLst>
      </pc:sldChg>
      <pc:sldChg chg="add">
        <pc:chgData name="Nafis Tanveer Islam" userId="S::nafistanveer.islam@utsa.edu::7fb6d2e3-b301-43c3-9255-76c2ddf2b78c" providerId="AD" clId="Web-{43A078EC-8A30-4C97-AF26-229007E679CE}" dt="2022-06-07T19:58:23.980" v="11"/>
        <pc:sldMkLst>
          <pc:docMk/>
          <pc:sldMk cId="2125761808" sldId="268"/>
        </pc:sldMkLst>
      </pc:sldChg>
      <pc:sldChg chg="add">
        <pc:chgData name="Nafis Tanveer Islam" userId="S::nafistanveer.islam@utsa.edu::7fb6d2e3-b301-43c3-9255-76c2ddf2b78c" providerId="AD" clId="Web-{43A078EC-8A30-4C97-AF26-229007E679CE}" dt="2022-06-07T19:58:24.058" v="12"/>
        <pc:sldMkLst>
          <pc:docMk/>
          <pc:sldMk cId="2223748168" sldId="269"/>
        </pc:sldMkLst>
      </pc:sldChg>
      <pc:sldChg chg="add">
        <pc:chgData name="Nafis Tanveer Islam" userId="S::nafistanveer.islam@utsa.edu::7fb6d2e3-b301-43c3-9255-76c2ddf2b78c" providerId="AD" clId="Web-{43A078EC-8A30-4C97-AF26-229007E679CE}" dt="2022-06-07T19:58:24.058" v="13"/>
        <pc:sldMkLst>
          <pc:docMk/>
          <pc:sldMk cId="2158385515" sldId="270"/>
        </pc:sldMkLst>
      </pc:sldChg>
      <pc:sldChg chg="add">
        <pc:chgData name="Nafis Tanveer Islam" userId="S::nafistanveer.islam@utsa.edu::7fb6d2e3-b301-43c3-9255-76c2ddf2b78c" providerId="AD" clId="Web-{43A078EC-8A30-4C97-AF26-229007E679CE}" dt="2022-06-07T19:58:24.168" v="14"/>
        <pc:sldMkLst>
          <pc:docMk/>
          <pc:sldMk cId="114436597" sldId="271"/>
        </pc:sldMkLst>
      </pc:sldChg>
      <pc:sldChg chg="add ord">
        <pc:chgData name="Nafis Tanveer Islam" userId="S::nafistanveer.islam@utsa.edu::7fb6d2e3-b301-43c3-9255-76c2ddf2b78c" providerId="AD" clId="Web-{43A078EC-8A30-4C97-AF26-229007E679CE}" dt="2022-06-07T20:07:01.822" v="259"/>
        <pc:sldMkLst>
          <pc:docMk/>
          <pc:sldMk cId="2659349259" sldId="272"/>
        </pc:sldMkLst>
      </pc:sldChg>
      <pc:sldChg chg="add ord">
        <pc:chgData name="Nafis Tanveer Islam" userId="S::nafistanveer.islam@utsa.edu::7fb6d2e3-b301-43c3-9255-76c2ddf2b78c" providerId="AD" clId="Web-{43A078EC-8A30-4C97-AF26-229007E679CE}" dt="2022-06-07T20:06:58.775" v="258"/>
        <pc:sldMkLst>
          <pc:docMk/>
          <pc:sldMk cId="127504657" sldId="273"/>
        </pc:sldMkLst>
      </pc:sldChg>
      <pc:sldChg chg="add">
        <pc:chgData name="Nafis Tanveer Islam" userId="S::nafistanveer.islam@utsa.edu::7fb6d2e3-b301-43c3-9255-76c2ddf2b78c" providerId="AD" clId="Web-{43A078EC-8A30-4C97-AF26-229007E679CE}" dt="2022-06-07T19:58:24.402" v="17"/>
        <pc:sldMkLst>
          <pc:docMk/>
          <pc:sldMk cId="1602358631" sldId="274"/>
        </pc:sldMkLst>
      </pc:sldChg>
      <pc:sldChg chg="modSp add">
        <pc:chgData name="Nafis Tanveer Islam" userId="S::nafistanveer.islam@utsa.edu::7fb6d2e3-b301-43c3-9255-76c2ddf2b78c" providerId="AD" clId="Web-{43A078EC-8A30-4C97-AF26-229007E679CE}" dt="2022-06-07T21:36:54.970" v="363" actId="20577"/>
        <pc:sldMkLst>
          <pc:docMk/>
          <pc:sldMk cId="3080092016" sldId="275"/>
        </pc:sldMkLst>
        <pc:spChg chg="mod">
          <ac:chgData name="Nafis Tanveer Islam" userId="S::nafistanveer.islam@utsa.edu::7fb6d2e3-b301-43c3-9255-76c2ddf2b78c" providerId="AD" clId="Web-{43A078EC-8A30-4C97-AF26-229007E679CE}" dt="2022-06-07T21:36:54.970" v="363" actId="20577"/>
          <ac:spMkLst>
            <pc:docMk/>
            <pc:sldMk cId="3080092016" sldId="275"/>
            <ac:spMk id="4" creationId="{A0DC79C5-419F-8E73-0A45-2F6BEEE0003C}"/>
          </ac:spMkLst>
        </pc:spChg>
      </pc:sldChg>
      <pc:sldChg chg="add del">
        <pc:chgData name="Nafis Tanveer Islam" userId="S::nafistanveer.islam@utsa.edu::7fb6d2e3-b301-43c3-9255-76c2ddf2b78c" providerId="AD" clId="Web-{43A078EC-8A30-4C97-AF26-229007E679CE}" dt="2022-06-07T19:58:44.278" v="22"/>
        <pc:sldMkLst>
          <pc:docMk/>
          <pc:sldMk cId="2449220591" sldId="276"/>
        </pc:sldMkLst>
      </pc:sldChg>
      <pc:sldChg chg="modSp add">
        <pc:chgData name="Nafis Tanveer Islam" userId="S::nafistanveer.islam@utsa.edu::7fb6d2e3-b301-43c3-9255-76c2ddf2b78c" providerId="AD" clId="Web-{43A078EC-8A30-4C97-AF26-229007E679CE}" dt="2022-06-07T20:14:29.441" v="356" actId="20577"/>
        <pc:sldMkLst>
          <pc:docMk/>
          <pc:sldMk cId="38512670" sldId="277"/>
        </pc:sldMkLst>
        <pc:spChg chg="mod">
          <ac:chgData name="Nafis Tanveer Islam" userId="S::nafistanveer.islam@utsa.edu::7fb6d2e3-b301-43c3-9255-76c2ddf2b78c" providerId="AD" clId="Web-{43A078EC-8A30-4C97-AF26-229007E679CE}" dt="2022-06-07T20:14:29.441" v="356" actId="20577"/>
          <ac:spMkLst>
            <pc:docMk/>
            <pc:sldMk cId="38512670" sldId="277"/>
            <ac:spMk id="2" creationId="{00000000-0000-0000-0000-000000000000}"/>
          </ac:spMkLst>
        </pc:spChg>
      </pc:sldChg>
      <pc:sldChg chg="modSp add replId">
        <pc:chgData name="Nafis Tanveer Islam" userId="S::nafistanveer.islam@utsa.edu::7fb6d2e3-b301-43c3-9255-76c2ddf2b78c" providerId="AD" clId="Web-{43A078EC-8A30-4C97-AF26-229007E679CE}" dt="2022-06-07T20:04:08.890" v="168" actId="20577"/>
        <pc:sldMkLst>
          <pc:docMk/>
          <pc:sldMk cId="1939480906" sldId="278"/>
        </pc:sldMkLst>
        <pc:spChg chg="mod">
          <ac:chgData name="Nafis Tanveer Islam" userId="S::nafistanveer.islam@utsa.edu::7fb6d2e3-b301-43c3-9255-76c2ddf2b78c" providerId="AD" clId="Web-{43A078EC-8A30-4C97-AF26-229007E679CE}" dt="2022-06-07T20:04:08.890" v="168" actId="20577"/>
          <ac:spMkLst>
            <pc:docMk/>
            <pc:sldMk cId="1939480906" sldId="278"/>
            <ac:spMk id="4" creationId="{A0DC79C5-419F-8E73-0A45-2F6BEEE0003C}"/>
          </ac:spMkLst>
        </pc:spChg>
      </pc:sldChg>
    </pc:docChg>
  </pc:docChgLst>
  <pc:docChgLst>
    <pc:chgData name="Nafis Tanveer Islam" userId="S::nafistanveer.islam@utsa.edu::7fb6d2e3-b301-43c3-9255-76c2ddf2b78c" providerId="AD" clId="Web-{9792EEB3-8C0A-354D-1D90-4A9AB5B0789A}"/>
    <pc:docChg chg="modSld">
      <pc:chgData name="Nafis Tanveer Islam" userId="S::nafistanveer.islam@utsa.edu::7fb6d2e3-b301-43c3-9255-76c2ddf2b78c" providerId="AD" clId="Web-{9792EEB3-8C0A-354D-1D90-4A9AB5B0789A}" dt="2022-06-09T21:06:43.844" v="308" actId="20577"/>
      <pc:docMkLst>
        <pc:docMk/>
      </pc:docMkLst>
      <pc:sldChg chg="modSp">
        <pc:chgData name="Nafis Tanveer Islam" userId="S::nafistanveer.islam@utsa.edu::7fb6d2e3-b301-43c3-9255-76c2ddf2b78c" providerId="AD" clId="Web-{9792EEB3-8C0A-354D-1D90-4A9AB5B0789A}" dt="2022-06-09T17:14:52.134" v="107"/>
        <pc:sldMkLst>
          <pc:docMk/>
          <pc:sldMk cId="1729759571" sldId="258"/>
        </pc:sldMkLst>
        <pc:graphicFrameChg chg="mod modGraphic">
          <ac:chgData name="Nafis Tanveer Islam" userId="S::nafistanveer.islam@utsa.edu::7fb6d2e3-b301-43c3-9255-76c2ddf2b78c" providerId="AD" clId="Web-{9792EEB3-8C0A-354D-1D90-4A9AB5B0789A}" dt="2022-06-09T17:14:52.134" v="107"/>
          <ac:graphicFrameMkLst>
            <pc:docMk/>
            <pc:sldMk cId="1729759571" sldId="258"/>
            <ac:graphicFrameMk id="4" creationId="{12177D64-9ABF-AE10-C86B-C60E7485A61D}"/>
          </ac:graphicFrameMkLst>
        </pc:graphicFrameChg>
      </pc:sldChg>
      <pc:sldChg chg="modSp">
        <pc:chgData name="Nafis Tanveer Islam" userId="S::nafistanveer.islam@utsa.edu::7fb6d2e3-b301-43c3-9255-76c2ddf2b78c" providerId="AD" clId="Web-{9792EEB3-8C0A-354D-1D90-4A9AB5B0789A}" dt="2022-06-09T21:06:43.844" v="308" actId="20577"/>
        <pc:sldMkLst>
          <pc:docMk/>
          <pc:sldMk cId="1571916287" sldId="262"/>
        </pc:sldMkLst>
        <pc:spChg chg="mod">
          <ac:chgData name="Nafis Tanveer Islam" userId="S::nafistanveer.islam@utsa.edu::7fb6d2e3-b301-43c3-9255-76c2ddf2b78c" providerId="AD" clId="Web-{9792EEB3-8C0A-354D-1D90-4A9AB5B0789A}" dt="2022-06-09T21:06:43.844" v="308" actId="20577"/>
          <ac:spMkLst>
            <pc:docMk/>
            <pc:sldMk cId="1571916287" sldId="262"/>
            <ac:spMk id="5" creationId="{DEC7FF01-2EA5-5A63-593D-D12B61307185}"/>
          </ac:spMkLst>
        </pc:spChg>
      </pc:sldChg>
      <pc:sldChg chg="addSp modSp">
        <pc:chgData name="Nafis Tanveer Islam" userId="S::nafistanveer.islam@utsa.edu::7fb6d2e3-b301-43c3-9255-76c2ddf2b78c" providerId="AD" clId="Web-{9792EEB3-8C0A-354D-1D90-4A9AB5B0789A}" dt="2022-06-09T20:36:28.865" v="223" actId="20577"/>
        <pc:sldMkLst>
          <pc:docMk/>
          <pc:sldMk cId="2223748168" sldId="269"/>
        </pc:sldMkLst>
        <pc:spChg chg="mod">
          <ac:chgData name="Nafis Tanveer Islam" userId="S::nafistanveer.islam@utsa.edu::7fb6d2e3-b301-43c3-9255-76c2ddf2b78c" providerId="AD" clId="Web-{9792EEB3-8C0A-354D-1D90-4A9AB5B0789A}" dt="2022-06-09T20:36:28.865" v="223" actId="20577"/>
          <ac:spMkLst>
            <pc:docMk/>
            <pc:sldMk cId="2223748168" sldId="269"/>
            <ac:spMk id="2" creationId="{7C517D1E-E677-4C1B-8572-E4040B41C679}"/>
          </ac:spMkLst>
        </pc:spChg>
        <pc:spChg chg="add">
          <ac:chgData name="Nafis Tanveer Islam" userId="S::nafistanveer.islam@utsa.edu::7fb6d2e3-b301-43c3-9255-76c2ddf2b78c" providerId="AD" clId="Web-{9792EEB3-8C0A-354D-1D90-4A9AB5B0789A}" dt="2022-06-09T20:36:26.146" v="222"/>
          <ac:spMkLst>
            <pc:docMk/>
            <pc:sldMk cId="2223748168" sldId="269"/>
            <ac:spMk id="4" creationId="{62B75E66-EFD5-3BD7-7CC2-731AC1CC51B9}"/>
          </ac:spMkLst>
        </pc:spChg>
      </pc:sldChg>
      <pc:sldChg chg="modSp">
        <pc:chgData name="Nafis Tanveer Islam" userId="S::nafistanveer.islam@utsa.edu::7fb6d2e3-b301-43c3-9255-76c2ddf2b78c" providerId="AD" clId="Web-{9792EEB3-8C0A-354D-1D90-4A9AB5B0789A}" dt="2022-06-09T20:52:08.801" v="252" actId="20577"/>
        <pc:sldMkLst>
          <pc:docMk/>
          <pc:sldMk cId="2824381826" sldId="278"/>
        </pc:sldMkLst>
        <pc:spChg chg="mod">
          <ac:chgData name="Nafis Tanveer Islam" userId="S::nafistanveer.islam@utsa.edu::7fb6d2e3-b301-43c3-9255-76c2ddf2b78c" providerId="AD" clId="Web-{9792EEB3-8C0A-354D-1D90-4A9AB5B0789A}" dt="2022-06-09T20:52:08.801" v="252" actId="20577"/>
          <ac:spMkLst>
            <pc:docMk/>
            <pc:sldMk cId="2824381826" sldId="278"/>
            <ac:spMk id="4" creationId="{A0DC79C5-419F-8E73-0A45-2F6BEEE0003C}"/>
          </ac:spMkLst>
        </pc:spChg>
      </pc:sldChg>
    </pc:docChg>
  </pc:docChgLst>
  <pc:docChgLst>
    <pc:chgData name="Nafis Tanveer Islam" userId="S::nafistanveer.islam@utsa.edu::7fb6d2e3-b301-43c3-9255-76c2ddf2b78c" providerId="AD" clId="Web-{1F1C3E7E-3B6B-61F4-1496-A6D0A4D8D258}"/>
    <pc:docChg chg="modSld">
      <pc:chgData name="Nafis Tanveer Islam" userId="S::nafistanveer.islam@utsa.edu::7fb6d2e3-b301-43c3-9255-76c2ddf2b78c" providerId="AD" clId="Web-{1F1C3E7E-3B6B-61F4-1496-A6D0A4D8D258}" dt="2022-09-29T02:04:54.424" v="89" actId="20577"/>
      <pc:docMkLst>
        <pc:docMk/>
      </pc:docMkLst>
      <pc:sldChg chg="addSp modSp">
        <pc:chgData name="Nafis Tanveer Islam" userId="S::nafistanveer.islam@utsa.edu::7fb6d2e3-b301-43c3-9255-76c2ddf2b78c" providerId="AD" clId="Web-{1F1C3E7E-3B6B-61F4-1496-A6D0A4D8D258}" dt="2022-09-29T02:04:54.424" v="89" actId="20577"/>
        <pc:sldMkLst>
          <pc:docMk/>
          <pc:sldMk cId="1753044668" sldId="346"/>
        </pc:sldMkLst>
        <pc:spChg chg="mod">
          <ac:chgData name="Nafis Tanveer Islam" userId="S::nafistanveer.islam@utsa.edu::7fb6d2e3-b301-43c3-9255-76c2ddf2b78c" providerId="AD" clId="Web-{1F1C3E7E-3B6B-61F4-1496-A6D0A4D8D258}" dt="2022-09-29T02:04:22.376" v="28" actId="1076"/>
          <ac:spMkLst>
            <pc:docMk/>
            <pc:sldMk cId="1753044668" sldId="346"/>
            <ac:spMk id="196" creationId="{B6886D26-C528-C680-CF73-5DC0D6F94C50}"/>
          </ac:spMkLst>
        </pc:spChg>
        <pc:spChg chg="add mod">
          <ac:chgData name="Nafis Tanveer Islam" userId="S::nafistanveer.islam@utsa.edu::7fb6d2e3-b301-43c3-9255-76c2ddf2b78c" providerId="AD" clId="Web-{1F1C3E7E-3B6B-61F4-1496-A6D0A4D8D258}" dt="2022-09-29T02:04:54.424" v="89" actId="20577"/>
          <ac:spMkLst>
            <pc:docMk/>
            <pc:sldMk cId="1753044668" sldId="346"/>
            <ac:spMk id="254" creationId="{A05386BC-0176-67D3-E89E-C9E16EAED46B}"/>
          </ac:spMkLst>
        </pc:spChg>
        <pc:graphicFrameChg chg="modGraphic">
          <ac:chgData name="Nafis Tanveer Islam" userId="S::nafistanveer.islam@utsa.edu::7fb6d2e3-b301-43c3-9255-76c2ddf2b78c" providerId="AD" clId="Web-{1F1C3E7E-3B6B-61F4-1496-A6D0A4D8D258}" dt="2022-09-29T02:04:13.391" v="27" actId="20577"/>
          <ac:graphicFrameMkLst>
            <pc:docMk/>
            <pc:sldMk cId="1753044668" sldId="346"/>
            <ac:graphicFrameMk id="3" creationId="{6EBCDE65-4708-4508-B017-8B736917D999}"/>
          </ac:graphicFrameMkLst>
        </pc:graphicFrameChg>
        <pc:cxnChg chg="mod">
          <ac:chgData name="Nafis Tanveer Islam" userId="S::nafistanveer.islam@utsa.edu::7fb6d2e3-b301-43c3-9255-76c2ddf2b78c" providerId="AD" clId="Web-{1F1C3E7E-3B6B-61F4-1496-A6D0A4D8D258}" dt="2022-09-29T02:04:22.391" v="29" actId="1076"/>
          <ac:cxnSpMkLst>
            <pc:docMk/>
            <pc:sldMk cId="1753044668" sldId="346"/>
            <ac:cxnSpMk id="229" creationId="{9AE689E2-FA28-D128-F014-6E750C6AE69B}"/>
          </ac:cxnSpMkLst>
        </pc:cxnChg>
        <pc:cxnChg chg="add mod">
          <ac:chgData name="Nafis Tanveer Islam" userId="S::nafistanveer.islam@utsa.edu::7fb6d2e3-b301-43c3-9255-76c2ddf2b78c" providerId="AD" clId="Web-{1F1C3E7E-3B6B-61F4-1496-A6D0A4D8D258}" dt="2022-09-29T02:04:32.142" v="33" actId="1076"/>
          <ac:cxnSpMkLst>
            <pc:docMk/>
            <pc:sldMk cId="1753044668" sldId="346"/>
            <ac:cxnSpMk id="255" creationId="{3D2E7DC4-F268-10C0-3ED0-BC5443E7F7EB}"/>
          </ac:cxnSpMkLst>
        </pc:cxnChg>
      </pc:sldChg>
    </pc:docChg>
  </pc:docChgLst>
  <pc:docChgLst>
    <pc:chgData name="Nafis Tanveer Islam" userId="S::nafistanveer.islam@utsa.edu::7fb6d2e3-b301-43c3-9255-76c2ddf2b78c" providerId="AD" clId="Web-{8356F8B6-15C2-DEAE-BC7D-1D4E0FDB5392}"/>
    <pc:docChg chg="modSld">
      <pc:chgData name="Nafis Tanveer Islam" userId="S::nafistanveer.islam@utsa.edu::7fb6d2e3-b301-43c3-9255-76c2ddf2b78c" providerId="AD" clId="Web-{8356F8B6-15C2-DEAE-BC7D-1D4E0FDB5392}" dt="2022-06-15T22:24:21.811" v="37" actId="20577"/>
      <pc:docMkLst>
        <pc:docMk/>
      </pc:docMkLst>
      <pc:sldChg chg="modSp">
        <pc:chgData name="Nafis Tanveer Islam" userId="S::nafistanveer.islam@utsa.edu::7fb6d2e3-b301-43c3-9255-76c2ddf2b78c" providerId="AD" clId="Web-{8356F8B6-15C2-DEAE-BC7D-1D4E0FDB5392}" dt="2022-06-15T22:24:21.811" v="37" actId="20577"/>
        <pc:sldMkLst>
          <pc:docMk/>
          <pc:sldMk cId="2222114844" sldId="281"/>
        </pc:sldMkLst>
        <pc:spChg chg="mod">
          <ac:chgData name="Nafis Tanveer Islam" userId="S::nafistanveer.islam@utsa.edu::7fb6d2e3-b301-43c3-9255-76c2ddf2b78c" providerId="AD" clId="Web-{8356F8B6-15C2-DEAE-BC7D-1D4E0FDB5392}" dt="2022-06-15T22:24:21.811" v="37" actId="20577"/>
          <ac:spMkLst>
            <pc:docMk/>
            <pc:sldMk cId="2222114844" sldId="281"/>
            <ac:spMk id="2" creationId="{7C517D1E-E677-4C1B-8572-E4040B41C679}"/>
          </ac:spMkLst>
        </pc:spChg>
        <pc:spChg chg="mod">
          <ac:chgData name="Nafis Tanveer Islam" userId="S::nafistanveer.islam@utsa.edu::7fb6d2e3-b301-43c3-9255-76c2ddf2b78c" providerId="AD" clId="Web-{8356F8B6-15C2-DEAE-BC7D-1D4E0FDB5392}" dt="2022-06-15T22:24:18.186" v="33" actId="1076"/>
          <ac:spMkLst>
            <pc:docMk/>
            <pc:sldMk cId="2222114844" sldId="281"/>
            <ac:spMk id="4" creationId="{A0DC79C5-419F-8E73-0A45-2F6BEEE0003C}"/>
          </ac:spMkLst>
        </pc:spChg>
      </pc:sldChg>
    </pc:docChg>
  </pc:docChgLst>
  <pc:docChgLst>
    <pc:chgData name="Nafis Tanveer Islam" userId="S::nafistanveer.islam@utsa.edu::7fb6d2e3-b301-43c3-9255-76c2ddf2b78c" providerId="AD" clId="Web-{99578226-F149-3EBE-383F-0A02B6AAF470}"/>
    <pc:docChg chg="addSld delSld modSld sldOrd">
      <pc:chgData name="Nafis Tanveer Islam" userId="S::nafistanveer.islam@utsa.edu::7fb6d2e3-b301-43c3-9255-76c2ddf2b78c" providerId="AD" clId="Web-{99578226-F149-3EBE-383F-0A02B6AAF470}" dt="2022-08-22T01:58:33.080" v="1164"/>
      <pc:docMkLst>
        <pc:docMk/>
      </pc:docMkLst>
      <pc:sldChg chg="modSp ord">
        <pc:chgData name="Nafis Tanveer Islam" userId="S::nafistanveer.islam@utsa.edu::7fb6d2e3-b301-43c3-9255-76c2ddf2b78c" providerId="AD" clId="Web-{99578226-F149-3EBE-383F-0A02B6AAF470}" dt="2022-08-22T00:32:31.091" v="515"/>
        <pc:sldMkLst>
          <pc:docMk/>
          <pc:sldMk cId="3850859464" sldId="269"/>
        </pc:sldMkLst>
        <pc:spChg chg="mod">
          <ac:chgData name="Nafis Tanveer Islam" userId="S::nafistanveer.islam@utsa.edu::7fb6d2e3-b301-43c3-9255-76c2ddf2b78c" providerId="AD" clId="Web-{99578226-F149-3EBE-383F-0A02B6AAF470}" dt="2022-08-22T00:04:17.716" v="84" actId="20577"/>
          <ac:spMkLst>
            <pc:docMk/>
            <pc:sldMk cId="3850859464" sldId="269"/>
            <ac:spMk id="2" creationId="{7C517D1E-E677-4C1B-8572-E4040B41C679}"/>
          </ac:spMkLst>
        </pc:spChg>
        <pc:spChg chg="mod">
          <ac:chgData name="Nafis Tanveer Islam" userId="S::nafistanveer.islam@utsa.edu::7fb6d2e3-b301-43c3-9255-76c2ddf2b78c" providerId="AD" clId="Web-{99578226-F149-3EBE-383F-0A02B6AAF470}" dt="2022-08-22T00:04:13.762" v="83" actId="20577"/>
          <ac:spMkLst>
            <pc:docMk/>
            <pc:sldMk cId="3850859464" sldId="269"/>
            <ac:spMk id="3" creationId="{828893D2-18E8-4E99-A75C-72ECB455C820}"/>
          </ac:spMkLst>
        </pc:spChg>
      </pc:sldChg>
      <pc:sldChg chg="del">
        <pc:chgData name="Nafis Tanveer Islam" userId="S::nafistanveer.islam@utsa.edu::7fb6d2e3-b301-43c3-9255-76c2ddf2b78c" providerId="AD" clId="Web-{99578226-F149-3EBE-383F-0A02B6AAF470}" dt="2022-08-22T00:13:59.903" v="115"/>
        <pc:sldMkLst>
          <pc:docMk/>
          <pc:sldMk cId="3080092016" sldId="275"/>
        </pc:sldMkLst>
      </pc:sldChg>
      <pc:sldChg chg="modSp">
        <pc:chgData name="Nafis Tanveer Islam" userId="S::nafistanveer.islam@utsa.edu::7fb6d2e3-b301-43c3-9255-76c2ddf2b78c" providerId="AD" clId="Web-{99578226-F149-3EBE-383F-0A02B6AAF470}" dt="2022-08-22T00:13:54.825" v="114" actId="20577"/>
        <pc:sldMkLst>
          <pc:docMk/>
          <pc:sldMk cId="38512670" sldId="277"/>
        </pc:sldMkLst>
        <pc:spChg chg="mod">
          <ac:chgData name="Nafis Tanveer Islam" userId="S::nafistanveer.islam@utsa.edu::7fb6d2e3-b301-43c3-9255-76c2ddf2b78c" providerId="AD" clId="Web-{99578226-F149-3EBE-383F-0A02B6AAF470}" dt="2022-08-21T23:57:06.845" v="10" actId="20577"/>
          <ac:spMkLst>
            <pc:docMk/>
            <pc:sldMk cId="38512670" sldId="277"/>
            <ac:spMk id="2" creationId="{00000000-0000-0000-0000-000000000000}"/>
          </ac:spMkLst>
        </pc:spChg>
        <pc:spChg chg="mod">
          <ac:chgData name="Nafis Tanveer Islam" userId="S::nafistanveer.islam@utsa.edu::7fb6d2e3-b301-43c3-9255-76c2ddf2b78c" providerId="AD" clId="Web-{99578226-F149-3EBE-383F-0A02B6AAF470}" dt="2022-08-22T00:13:54.825" v="114" actId="20577"/>
          <ac:spMkLst>
            <pc:docMk/>
            <pc:sldMk cId="38512670" sldId="277"/>
            <ac:spMk id="5" creationId="{5FE649D1-C6A0-B2E9-EB88-0DC56CA3EC0E}"/>
          </ac:spMkLst>
        </pc:spChg>
      </pc:sldChg>
      <pc:sldChg chg="modSp">
        <pc:chgData name="Nafis Tanveer Islam" userId="S::nafistanveer.islam@utsa.edu::7fb6d2e3-b301-43c3-9255-76c2ddf2b78c" providerId="AD" clId="Web-{99578226-F149-3EBE-383F-0A02B6AAF470}" dt="2022-08-22T00:22:02.510" v="382" actId="20577"/>
        <pc:sldMkLst>
          <pc:docMk/>
          <pc:sldMk cId="2824381826" sldId="278"/>
        </pc:sldMkLst>
        <pc:spChg chg="mod">
          <ac:chgData name="Nafis Tanveer Islam" userId="S::nafistanveer.islam@utsa.edu::7fb6d2e3-b301-43c3-9255-76c2ddf2b78c" providerId="AD" clId="Web-{99578226-F149-3EBE-383F-0A02B6AAF470}" dt="2022-08-22T00:22:02.510" v="382" actId="20577"/>
          <ac:spMkLst>
            <pc:docMk/>
            <pc:sldMk cId="2824381826" sldId="278"/>
            <ac:spMk id="4" creationId="{A0DC79C5-419F-8E73-0A45-2F6BEEE0003C}"/>
          </ac:spMkLst>
        </pc:spChg>
      </pc:sldChg>
      <pc:sldChg chg="del">
        <pc:chgData name="Nafis Tanveer Islam" userId="S::nafistanveer.islam@utsa.edu::7fb6d2e3-b301-43c3-9255-76c2ddf2b78c" providerId="AD" clId="Web-{99578226-F149-3EBE-383F-0A02B6AAF470}" dt="2022-08-22T00:22:10.979" v="383"/>
        <pc:sldMkLst>
          <pc:docMk/>
          <pc:sldMk cId="2910738425" sldId="286"/>
        </pc:sldMkLst>
      </pc:sldChg>
      <pc:sldChg chg="del">
        <pc:chgData name="Nafis Tanveer Islam" userId="S::nafistanveer.islam@utsa.edu::7fb6d2e3-b301-43c3-9255-76c2ddf2b78c" providerId="AD" clId="Web-{99578226-F149-3EBE-383F-0A02B6AAF470}" dt="2022-08-22T00:22:18.870" v="384"/>
        <pc:sldMkLst>
          <pc:docMk/>
          <pc:sldMk cId="979094335" sldId="293"/>
        </pc:sldMkLst>
      </pc:sldChg>
      <pc:sldChg chg="modSp new">
        <pc:chgData name="Nafis Tanveer Islam" userId="S::nafistanveer.islam@utsa.edu::7fb6d2e3-b301-43c3-9255-76c2ddf2b78c" providerId="AD" clId="Web-{99578226-F149-3EBE-383F-0A02B6AAF470}" dt="2022-08-22T00:18:41.083" v="230" actId="20577"/>
        <pc:sldMkLst>
          <pc:docMk/>
          <pc:sldMk cId="2338448839" sldId="322"/>
        </pc:sldMkLst>
        <pc:spChg chg="mod">
          <ac:chgData name="Nafis Tanveer Islam" userId="S::nafistanveer.islam@utsa.edu::7fb6d2e3-b301-43c3-9255-76c2ddf2b78c" providerId="AD" clId="Web-{99578226-F149-3EBE-383F-0A02B6AAF470}" dt="2022-08-22T00:18:41.083" v="230" actId="20577"/>
          <ac:spMkLst>
            <pc:docMk/>
            <pc:sldMk cId="2338448839" sldId="322"/>
            <ac:spMk id="2" creationId="{77D80387-036C-5E51-A61E-D742C2B7C8AF}"/>
          </ac:spMkLst>
        </pc:spChg>
      </pc:sldChg>
      <pc:sldChg chg="add del">
        <pc:chgData name="Nafis Tanveer Islam" userId="S::nafistanveer.islam@utsa.edu::7fb6d2e3-b301-43c3-9255-76c2ddf2b78c" providerId="AD" clId="Web-{99578226-F149-3EBE-383F-0A02B6AAF470}" dt="2022-08-22T00:12:15.932" v="86"/>
        <pc:sldMkLst>
          <pc:docMk/>
          <pc:sldMk cId="3779974326" sldId="322"/>
        </pc:sldMkLst>
      </pc:sldChg>
      <pc:sldChg chg="modSp add replId">
        <pc:chgData name="Nafis Tanveer Islam" userId="S::nafistanveer.islam@utsa.edu::7fb6d2e3-b301-43c3-9255-76c2ddf2b78c" providerId="AD" clId="Web-{99578226-F149-3EBE-383F-0A02B6AAF470}" dt="2022-08-22T00:32:18.591" v="514" actId="20577"/>
        <pc:sldMkLst>
          <pc:docMk/>
          <pc:sldMk cId="1984178861" sldId="323"/>
        </pc:sldMkLst>
        <pc:spChg chg="mod">
          <ac:chgData name="Nafis Tanveer Islam" userId="S::nafistanveer.islam@utsa.edu::7fb6d2e3-b301-43c3-9255-76c2ddf2b78c" providerId="AD" clId="Web-{99578226-F149-3EBE-383F-0A02B6AAF470}" dt="2022-08-22T00:24:16.436" v="389" actId="20577"/>
          <ac:spMkLst>
            <pc:docMk/>
            <pc:sldMk cId="1984178861" sldId="323"/>
            <ac:spMk id="2" creationId="{7C517D1E-E677-4C1B-8572-E4040B41C679}"/>
          </ac:spMkLst>
        </pc:spChg>
        <pc:spChg chg="mod">
          <ac:chgData name="Nafis Tanveer Islam" userId="S::nafistanveer.islam@utsa.edu::7fb6d2e3-b301-43c3-9255-76c2ddf2b78c" providerId="AD" clId="Web-{99578226-F149-3EBE-383F-0A02B6AAF470}" dt="2022-08-22T00:32:18.591" v="514" actId="20577"/>
          <ac:spMkLst>
            <pc:docMk/>
            <pc:sldMk cId="1984178861" sldId="323"/>
            <ac:spMk id="3" creationId="{828893D2-18E8-4E99-A75C-72ECB455C820}"/>
          </ac:spMkLst>
        </pc:spChg>
      </pc:sldChg>
      <pc:sldChg chg="addSp delSp modSp add replId">
        <pc:chgData name="Nafis Tanveer Islam" userId="S::nafistanveer.islam@utsa.edu::7fb6d2e3-b301-43c3-9255-76c2ddf2b78c" providerId="AD" clId="Web-{99578226-F149-3EBE-383F-0A02B6AAF470}" dt="2022-08-22T00:37:54.350" v="554" actId="20577"/>
        <pc:sldMkLst>
          <pc:docMk/>
          <pc:sldMk cId="59225791" sldId="324"/>
        </pc:sldMkLst>
        <pc:spChg chg="del">
          <ac:chgData name="Nafis Tanveer Islam" userId="S::nafistanveer.islam@utsa.edu::7fb6d2e3-b301-43c3-9255-76c2ddf2b78c" providerId="AD" clId="Web-{99578226-F149-3EBE-383F-0A02B6AAF470}" dt="2022-08-22T00:32:50.810" v="517"/>
          <ac:spMkLst>
            <pc:docMk/>
            <pc:sldMk cId="59225791" sldId="324"/>
            <ac:spMk id="3" creationId="{828893D2-18E8-4E99-A75C-72ECB455C820}"/>
          </ac:spMkLst>
        </pc:spChg>
        <pc:spChg chg="add del mod">
          <ac:chgData name="Nafis Tanveer Islam" userId="S::nafistanveer.islam@utsa.edu::7fb6d2e3-b301-43c3-9255-76c2ddf2b78c" providerId="AD" clId="Web-{99578226-F149-3EBE-383F-0A02B6AAF470}" dt="2022-08-22T00:33:33.968" v="518"/>
          <ac:spMkLst>
            <pc:docMk/>
            <pc:sldMk cId="59225791" sldId="324"/>
            <ac:spMk id="5" creationId="{52371973-B4D3-0458-7F00-D7C317C1DD23}"/>
          </ac:spMkLst>
        </pc:spChg>
        <pc:spChg chg="add del">
          <ac:chgData name="Nafis Tanveer Islam" userId="S::nafistanveer.islam@utsa.edu::7fb6d2e3-b301-43c3-9255-76c2ddf2b78c" providerId="AD" clId="Web-{99578226-F149-3EBE-383F-0A02B6AAF470}" dt="2022-08-22T00:34:50.579" v="524"/>
          <ac:spMkLst>
            <pc:docMk/>
            <pc:sldMk cId="59225791" sldId="324"/>
            <ac:spMk id="7" creationId="{7DE9F4A4-3DDD-2DF5-2EFB-F4FE7A10A565}"/>
          </ac:spMkLst>
        </pc:spChg>
        <pc:spChg chg="add mod">
          <ac:chgData name="Nafis Tanveer Islam" userId="S::nafistanveer.islam@utsa.edu::7fb6d2e3-b301-43c3-9255-76c2ddf2b78c" providerId="AD" clId="Web-{99578226-F149-3EBE-383F-0A02B6AAF470}" dt="2022-08-22T00:37:54.350" v="554" actId="20577"/>
          <ac:spMkLst>
            <pc:docMk/>
            <pc:sldMk cId="59225791" sldId="324"/>
            <ac:spMk id="9" creationId="{73AA2ADB-D60B-BE59-AEF7-EA6695E2A243}"/>
          </ac:spMkLst>
        </pc:spChg>
        <pc:picChg chg="add del mod">
          <ac:chgData name="Nafis Tanveer Islam" userId="S::nafistanveer.islam@utsa.edu::7fb6d2e3-b301-43c3-9255-76c2ddf2b78c" providerId="AD" clId="Web-{99578226-F149-3EBE-383F-0A02B6AAF470}" dt="2022-08-22T00:35:47.018" v="525"/>
          <ac:picMkLst>
            <pc:docMk/>
            <pc:sldMk cId="59225791" sldId="324"/>
            <ac:picMk id="6" creationId="{DCA53023-A97B-C242-E03E-751E75DF2E32}"/>
          </ac:picMkLst>
        </pc:picChg>
        <pc:picChg chg="add mod">
          <ac:chgData name="Nafis Tanveer Islam" userId="S::nafistanveer.islam@utsa.edu::7fb6d2e3-b301-43c3-9255-76c2ddf2b78c" providerId="AD" clId="Web-{99578226-F149-3EBE-383F-0A02B6AAF470}" dt="2022-08-22T00:36:02.253" v="530" actId="1076"/>
          <ac:picMkLst>
            <pc:docMk/>
            <pc:sldMk cId="59225791" sldId="324"/>
            <ac:picMk id="8" creationId="{109931E8-DA42-8319-A2E1-254733CFA35B}"/>
          </ac:picMkLst>
        </pc:picChg>
      </pc:sldChg>
      <pc:sldChg chg="modSp add replId">
        <pc:chgData name="Nafis Tanveer Islam" userId="S::nafistanveer.islam@utsa.edu::7fb6d2e3-b301-43c3-9255-76c2ddf2b78c" providerId="AD" clId="Web-{99578226-F149-3EBE-383F-0A02B6AAF470}" dt="2022-08-22T00:43:48.250" v="570" actId="20577"/>
        <pc:sldMkLst>
          <pc:docMk/>
          <pc:sldMk cId="3646625655" sldId="325"/>
        </pc:sldMkLst>
        <pc:spChg chg="mod">
          <ac:chgData name="Nafis Tanveer Islam" userId="S::nafistanveer.islam@utsa.edu::7fb6d2e3-b301-43c3-9255-76c2ddf2b78c" providerId="AD" clId="Web-{99578226-F149-3EBE-383F-0A02B6AAF470}" dt="2022-08-22T00:43:48.250" v="570" actId="20577"/>
          <ac:spMkLst>
            <pc:docMk/>
            <pc:sldMk cId="3646625655" sldId="325"/>
            <ac:spMk id="2" creationId="{7C517D1E-E677-4C1B-8572-E4040B41C679}"/>
          </ac:spMkLst>
        </pc:spChg>
      </pc:sldChg>
      <pc:sldChg chg="addSp delSp modSp add replId">
        <pc:chgData name="Nafis Tanveer Islam" userId="S::nafistanveer.islam@utsa.edu::7fb6d2e3-b301-43c3-9255-76c2ddf2b78c" providerId="AD" clId="Web-{99578226-F149-3EBE-383F-0A02B6AAF470}" dt="2022-08-22T00:56:23.802" v="655" actId="20577"/>
        <pc:sldMkLst>
          <pc:docMk/>
          <pc:sldMk cId="3698071638" sldId="326"/>
        </pc:sldMkLst>
        <pc:spChg chg="mod">
          <ac:chgData name="Nafis Tanveer Islam" userId="S::nafistanveer.islam@utsa.edu::7fb6d2e3-b301-43c3-9255-76c2ddf2b78c" providerId="AD" clId="Web-{99578226-F149-3EBE-383F-0A02B6AAF470}" dt="2022-08-22T00:46:53.302" v="578" actId="20577"/>
          <ac:spMkLst>
            <pc:docMk/>
            <pc:sldMk cId="3698071638" sldId="326"/>
            <ac:spMk id="2" creationId="{7C517D1E-E677-4C1B-8572-E4040B41C679}"/>
          </ac:spMkLst>
        </pc:spChg>
        <pc:spChg chg="mod">
          <ac:chgData name="Nafis Tanveer Islam" userId="S::nafistanveer.islam@utsa.edu::7fb6d2e3-b301-43c3-9255-76c2ddf2b78c" providerId="AD" clId="Web-{99578226-F149-3EBE-383F-0A02B6AAF470}" dt="2022-08-22T00:56:23.802" v="655" actId="20577"/>
          <ac:spMkLst>
            <pc:docMk/>
            <pc:sldMk cId="3698071638" sldId="326"/>
            <ac:spMk id="3" creationId="{828893D2-18E8-4E99-A75C-72ECB455C820}"/>
          </ac:spMkLst>
        </pc:spChg>
        <pc:picChg chg="add del mod">
          <ac:chgData name="Nafis Tanveer Islam" userId="S::nafistanveer.islam@utsa.edu::7fb6d2e3-b301-43c3-9255-76c2ddf2b78c" providerId="AD" clId="Web-{99578226-F149-3EBE-383F-0A02B6AAF470}" dt="2022-08-22T00:56:20.177" v="654"/>
          <ac:picMkLst>
            <pc:docMk/>
            <pc:sldMk cId="3698071638" sldId="326"/>
            <ac:picMk id="4" creationId="{8F7AC8B2-165B-0921-D91F-CCAD37F16AFE}"/>
          </ac:picMkLst>
        </pc:picChg>
      </pc:sldChg>
      <pc:sldChg chg="modSp add replId">
        <pc:chgData name="Nafis Tanveer Islam" userId="S::nafistanveer.islam@utsa.edu::7fb6d2e3-b301-43c3-9255-76c2ddf2b78c" providerId="AD" clId="Web-{99578226-F149-3EBE-383F-0A02B6AAF470}" dt="2022-08-22T01:00:19.636" v="709" actId="1076"/>
        <pc:sldMkLst>
          <pc:docMk/>
          <pc:sldMk cId="3367678620" sldId="327"/>
        </pc:sldMkLst>
        <pc:spChg chg="mod">
          <ac:chgData name="Nafis Tanveer Islam" userId="S::nafistanveer.islam@utsa.edu::7fb6d2e3-b301-43c3-9255-76c2ddf2b78c" providerId="AD" clId="Web-{99578226-F149-3EBE-383F-0A02B6AAF470}" dt="2022-08-22T00:52:23.139" v="607" actId="20577"/>
          <ac:spMkLst>
            <pc:docMk/>
            <pc:sldMk cId="3367678620" sldId="327"/>
            <ac:spMk id="2" creationId="{7C517D1E-E677-4C1B-8572-E4040B41C679}"/>
          </ac:spMkLst>
        </pc:spChg>
        <pc:spChg chg="mod">
          <ac:chgData name="Nafis Tanveer Islam" userId="S::nafistanveer.islam@utsa.edu::7fb6d2e3-b301-43c3-9255-76c2ddf2b78c" providerId="AD" clId="Web-{99578226-F149-3EBE-383F-0A02B6AAF470}" dt="2022-08-22T01:00:02.323" v="707" actId="20577"/>
          <ac:spMkLst>
            <pc:docMk/>
            <pc:sldMk cId="3367678620" sldId="327"/>
            <ac:spMk id="3" creationId="{828893D2-18E8-4E99-A75C-72ECB455C820}"/>
          </ac:spMkLst>
        </pc:spChg>
        <pc:picChg chg="mod">
          <ac:chgData name="Nafis Tanveer Islam" userId="S::nafistanveer.islam@utsa.edu::7fb6d2e3-b301-43c3-9255-76c2ddf2b78c" providerId="AD" clId="Web-{99578226-F149-3EBE-383F-0A02B6AAF470}" dt="2022-08-22T01:00:19.636" v="709" actId="1076"/>
          <ac:picMkLst>
            <pc:docMk/>
            <pc:sldMk cId="3367678620" sldId="327"/>
            <ac:picMk id="4" creationId="{8F7AC8B2-165B-0921-D91F-CCAD37F16AFE}"/>
          </ac:picMkLst>
        </pc:picChg>
      </pc:sldChg>
      <pc:sldChg chg="addSp delSp modSp add replId">
        <pc:chgData name="Nafis Tanveer Islam" userId="S::nafistanveer.islam@utsa.edu::7fb6d2e3-b301-43c3-9255-76c2ddf2b78c" providerId="AD" clId="Web-{99578226-F149-3EBE-383F-0A02B6AAF470}" dt="2022-08-22T01:03:15.250" v="720" actId="1076"/>
        <pc:sldMkLst>
          <pc:docMk/>
          <pc:sldMk cId="4272985031" sldId="328"/>
        </pc:sldMkLst>
        <pc:spChg chg="mod">
          <ac:chgData name="Nafis Tanveer Islam" userId="S::nafistanveer.islam@utsa.edu::7fb6d2e3-b301-43c3-9255-76c2ddf2b78c" providerId="AD" clId="Web-{99578226-F149-3EBE-383F-0A02B6AAF470}" dt="2022-08-22T01:01:23.294" v="714" actId="20577"/>
          <ac:spMkLst>
            <pc:docMk/>
            <pc:sldMk cId="4272985031" sldId="328"/>
            <ac:spMk id="2" creationId="{7C517D1E-E677-4C1B-8572-E4040B41C679}"/>
          </ac:spMkLst>
        </pc:spChg>
        <pc:spChg chg="mod">
          <ac:chgData name="Nafis Tanveer Islam" userId="S::nafistanveer.islam@utsa.edu::7fb6d2e3-b301-43c3-9255-76c2ddf2b78c" providerId="AD" clId="Web-{99578226-F149-3EBE-383F-0A02B6AAF470}" dt="2022-08-22T01:01:30.576" v="716" actId="20577"/>
          <ac:spMkLst>
            <pc:docMk/>
            <pc:sldMk cId="4272985031" sldId="328"/>
            <ac:spMk id="3" creationId="{828893D2-18E8-4E99-A75C-72ECB455C820}"/>
          </ac:spMkLst>
        </pc:spChg>
        <pc:picChg chg="del">
          <ac:chgData name="Nafis Tanveer Islam" userId="S::nafistanveer.islam@utsa.edu::7fb6d2e3-b301-43c3-9255-76c2ddf2b78c" providerId="AD" clId="Web-{99578226-F149-3EBE-383F-0A02B6AAF470}" dt="2022-08-22T01:01:26.591" v="715"/>
          <ac:picMkLst>
            <pc:docMk/>
            <pc:sldMk cId="4272985031" sldId="328"/>
            <ac:picMk id="4" creationId="{8F7AC8B2-165B-0921-D91F-CCAD37F16AFE}"/>
          </ac:picMkLst>
        </pc:picChg>
        <pc:picChg chg="add mod">
          <ac:chgData name="Nafis Tanveer Islam" userId="S::nafistanveer.islam@utsa.edu::7fb6d2e3-b301-43c3-9255-76c2ddf2b78c" providerId="AD" clId="Web-{99578226-F149-3EBE-383F-0A02B6AAF470}" dt="2022-08-22T01:03:15.250" v="720" actId="1076"/>
          <ac:picMkLst>
            <pc:docMk/>
            <pc:sldMk cId="4272985031" sldId="328"/>
            <ac:picMk id="5" creationId="{46EF1649-39CF-AFBE-1B05-80C95D698732}"/>
          </ac:picMkLst>
        </pc:picChg>
      </pc:sldChg>
      <pc:sldChg chg="delSp modSp add replId">
        <pc:chgData name="Nafis Tanveer Islam" userId="S::nafistanveer.islam@utsa.edu::7fb6d2e3-b301-43c3-9255-76c2ddf2b78c" providerId="AD" clId="Web-{99578226-F149-3EBE-383F-0A02B6AAF470}" dt="2022-08-22T01:13:06.282" v="793" actId="20577"/>
        <pc:sldMkLst>
          <pc:docMk/>
          <pc:sldMk cId="55347758" sldId="329"/>
        </pc:sldMkLst>
        <pc:spChg chg="mod">
          <ac:chgData name="Nafis Tanveer Islam" userId="S::nafistanveer.islam@utsa.edu::7fb6d2e3-b301-43c3-9255-76c2ddf2b78c" providerId="AD" clId="Web-{99578226-F149-3EBE-383F-0A02B6AAF470}" dt="2022-08-22T01:03:28.595" v="724" actId="20577"/>
          <ac:spMkLst>
            <pc:docMk/>
            <pc:sldMk cId="55347758" sldId="329"/>
            <ac:spMk id="2" creationId="{7C517D1E-E677-4C1B-8572-E4040B41C679}"/>
          </ac:spMkLst>
        </pc:spChg>
        <pc:spChg chg="mod">
          <ac:chgData name="Nafis Tanveer Islam" userId="S::nafistanveer.islam@utsa.edu::7fb6d2e3-b301-43c3-9255-76c2ddf2b78c" providerId="AD" clId="Web-{99578226-F149-3EBE-383F-0A02B6AAF470}" dt="2022-08-22T01:13:06.282" v="793" actId="20577"/>
          <ac:spMkLst>
            <pc:docMk/>
            <pc:sldMk cId="55347758" sldId="329"/>
            <ac:spMk id="3" creationId="{828893D2-18E8-4E99-A75C-72ECB455C820}"/>
          </ac:spMkLst>
        </pc:spChg>
        <pc:picChg chg="del">
          <ac:chgData name="Nafis Tanveer Islam" userId="S::nafistanveer.islam@utsa.edu::7fb6d2e3-b301-43c3-9255-76c2ddf2b78c" providerId="AD" clId="Web-{99578226-F149-3EBE-383F-0A02B6AAF470}" dt="2022-08-22T01:06:32.506" v="736"/>
          <ac:picMkLst>
            <pc:docMk/>
            <pc:sldMk cId="55347758" sldId="329"/>
            <ac:picMk id="4" creationId="{8F7AC8B2-165B-0921-D91F-CCAD37F16AFE}"/>
          </ac:picMkLst>
        </pc:picChg>
      </pc:sldChg>
      <pc:sldChg chg="add del replId">
        <pc:chgData name="Nafis Tanveer Islam" userId="S::nafistanveer.islam@utsa.edu::7fb6d2e3-b301-43c3-9255-76c2ddf2b78c" providerId="AD" clId="Web-{99578226-F149-3EBE-383F-0A02B6AAF470}" dt="2022-08-22T01:17:13.039" v="797"/>
        <pc:sldMkLst>
          <pc:docMk/>
          <pc:sldMk cId="688750052" sldId="330"/>
        </pc:sldMkLst>
      </pc:sldChg>
      <pc:sldChg chg="modSp add ord replId">
        <pc:chgData name="Nafis Tanveer Islam" userId="S::nafistanveer.islam@utsa.edu::7fb6d2e3-b301-43c3-9255-76c2ddf2b78c" providerId="AD" clId="Web-{99578226-F149-3EBE-383F-0A02B6AAF470}" dt="2022-08-22T01:23:04.986" v="837" actId="20577"/>
        <pc:sldMkLst>
          <pc:docMk/>
          <pc:sldMk cId="3288614056" sldId="331"/>
        </pc:sldMkLst>
        <pc:spChg chg="mod">
          <ac:chgData name="Nafis Tanveer Islam" userId="S::nafistanveer.islam@utsa.edu::7fb6d2e3-b301-43c3-9255-76c2ddf2b78c" providerId="AD" clId="Web-{99578226-F149-3EBE-383F-0A02B6AAF470}" dt="2022-08-22T01:20:49.201" v="808" actId="20577"/>
          <ac:spMkLst>
            <pc:docMk/>
            <pc:sldMk cId="3288614056" sldId="331"/>
            <ac:spMk id="2" creationId="{7C517D1E-E677-4C1B-8572-E4040B41C679}"/>
          </ac:spMkLst>
        </pc:spChg>
        <pc:spChg chg="mod">
          <ac:chgData name="Nafis Tanveer Islam" userId="S::nafistanveer.islam@utsa.edu::7fb6d2e3-b301-43c3-9255-76c2ddf2b78c" providerId="AD" clId="Web-{99578226-F149-3EBE-383F-0A02B6AAF470}" dt="2022-08-22T01:23:04.986" v="837" actId="20577"/>
          <ac:spMkLst>
            <pc:docMk/>
            <pc:sldMk cId="3288614056" sldId="331"/>
            <ac:spMk id="3" creationId="{828893D2-18E8-4E99-A75C-72ECB455C820}"/>
          </ac:spMkLst>
        </pc:spChg>
      </pc:sldChg>
      <pc:sldChg chg="addSp modSp add replId">
        <pc:chgData name="Nafis Tanveer Islam" userId="S::nafistanveer.islam@utsa.edu::7fb6d2e3-b301-43c3-9255-76c2ddf2b78c" providerId="AD" clId="Web-{99578226-F149-3EBE-383F-0A02B6AAF470}" dt="2022-08-22T01:28:18.182" v="928" actId="20577"/>
        <pc:sldMkLst>
          <pc:docMk/>
          <pc:sldMk cId="3367052367" sldId="332"/>
        </pc:sldMkLst>
        <pc:spChg chg="mod">
          <ac:chgData name="Nafis Tanveer Islam" userId="S::nafistanveer.islam@utsa.edu::7fb6d2e3-b301-43c3-9255-76c2ddf2b78c" providerId="AD" clId="Web-{99578226-F149-3EBE-383F-0A02B6AAF470}" dt="2022-08-22T01:23:44.065" v="842" actId="20577"/>
          <ac:spMkLst>
            <pc:docMk/>
            <pc:sldMk cId="3367052367" sldId="332"/>
            <ac:spMk id="2" creationId="{7C517D1E-E677-4C1B-8572-E4040B41C679}"/>
          </ac:spMkLst>
        </pc:spChg>
        <pc:spChg chg="mod">
          <ac:chgData name="Nafis Tanveer Islam" userId="S::nafistanveer.islam@utsa.edu::7fb6d2e3-b301-43c3-9255-76c2ddf2b78c" providerId="AD" clId="Web-{99578226-F149-3EBE-383F-0A02B6AAF470}" dt="2022-08-22T01:28:18.182" v="928" actId="20577"/>
          <ac:spMkLst>
            <pc:docMk/>
            <pc:sldMk cId="3367052367" sldId="332"/>
            <ac:spMk id="3" creationId="{828893D2-18E8-4E99-A75C-72ECB455C820}"/>
          </ac:spMkLst>
        </pc:spChg>
        <pc:picChg chg="add mod">
          <ac:chgData name="Nafis Tanveer Islam" userId="S::nafistanveer.islam@utsa.edu::7fb6d2e3-b301-43c3-9255-76c2ddf2b78c" providerId="AD" clId="Web-{99578226-F149-3EBE-383F-0A02B6AAF470}" dt="2022-08-22T01:26:24.273" v="891" actId="1076"/>
          <ac:picMkLst>
            <pc:docMk/>
            <pc:sldMk cId="3367052367" sldId="332"/>
            <ac:picMk id="4" creationId="{62EB3457-2B48-B1C6-8519-A353E12F168E}"/>
          </ac:picMkLst>
        </pc:picChg>
      </pc:sldChg>
      <pc:sldChg chg="addSp delSp modSp add replId">
        <pc:chgData name="Nafis Tanveer Islam" userId="S::nafistanveer.islam@utsa.edu::7fb6d2e3-b301-43c3-9255-76c2ddf2b78c" providerId="AD" clId="Web-{99578226-F149-3EBE-383F-0A02B6AAF470}" dt="2022-08-22T01:36:02.148" v="997" actId="1076"/>
        <pc:sldMkLst>
          <pc:docMk/>
          <pc:sldMk cId="1222494416" sldId="333"/>
        </pc:sldMkLst>
        <pc:spChg chg="mod">
          <ac:chgData name="Nafis Tanveer Islam" userId="S::nafistanveer.islam@utsa.edu::7fb6d2e3-b301-43c3-9255-76c2ddf2b78c" providerId="AD" clId="Web-{99578226-F149-3EBE-383F-0A02B6AAF470}" dt="2022-08-22T01:34:08.395" v="934" actId="20577"/>
          <ac:spMkLst>
            <pc:docMk/>
            <pc:sldMk cId="1222494416" sldId="333"/>
            <ac:spMk id="2" creationId="{7C517D1E-E677-4C1B-8572-E4040B41C679}"/>
          </ac:spMkLst>
        </pc:spChg>
        <pc:spChg chg="mod">
          <ac:chgData name="Nafis Tanveer Islam" userId="S::nafistanveer.islam@utsa.edu::7fb6d2e3-b301-43c3-9255-76c2ddf2b78c" providerId="AD" clId="Web-{99578226-F149-3EBE-383F-0A02B6AAF470}" dt="2022-08-22T01:35:53.054" v="992" actId="20577"/>
          <ac:spMkLst>
            <pc:docMk/>
            <pc:sldMk cId="1222494416" sldId="333"/>
            <ac:spMk id="3" creationId="{828893D2-18E8-4E99-A75C-72ECB455C820}"/>
          </ac:spMkLst>
        </pc:spChg>
        <pc:picChg chg="del">
          <ac:chgData name="Nafis Tanveer Islam" userId="S::nafistanveer.islam@utsa.edu::7fb6d2e3-b301-43c3-9255-76c2ddf2b78c" providerId="AD" clId="Web-{99578226-F149-3EBE-383F-0A02B6AAF470}" dt="2022-08-22T01:34:25.489" v="937"/>
          <ac:picMkLst>
            <pc:docMk/>
            <pc:sldMk cId="1222494416" sldId="333"/>
            <ac:picMk id="4" creationId="{62EB3457-2B48-B1C6-8519-A353E12F168E}"/>
          </ac:picMkLst>
        </pc:picChg>
        <pc:picChg chg="add mod">
          <ac:chgData name="Nafis Tanveer Islam" userId="S::nafistanveer.islam@utsa.edu::7fb6d2e3-b301-43c3-9255-76c2ddf2b78c" providerId="AD" clId="Web-{99578226-F149-3EBE-383F-0A02B6AAF470}" dt="2022-08-22T01:36:02.148" v="997" actId="1076"/>
          <ac:picMkLst>
            <pc:docMk/>
            <pc:sldMk cId="1222494416" sldId="333"/>
            <ac:picMk id="5" creationId="{344BF814-AC6E-3A56-32D4-6758C54BD9D4}"/>
          </ac:picMkLst>
        </pc:picChg>
      </pc:sldChg>
      <pc:sldChg chg="addSp delSp modSp add replId">
        <pc:chgData name="Nafis Tanveer Islam" userId="S::nafistanveer.islam@utsa.edu::7fb6d2e3-b301-43c3-9255-76c2ddf2b78c" providerId="AD" clId="Web-{99578226-F149-3EBE-383F-0A02B6AAF470}" dt="2022-08-22T01:38:24.089" v="1017" actId="1076"/>
        <pc:sldMkLst>
          <pc:docMk/>
          <pc:sldMk cId="3598595290" sldId="334"/>
        </pc:sldMkLst>
        <pc:spChg chg="mod">
          <ac:chgData name="Nafis Tanveer Islam" userId="S::nafistanveer.islam@utsa.edu::7fb6d2e3-b301-43c3-9255-76c2ddf2b78c" providerId="AD" clId="Web-{99578226-F149-3EBE-383F-0A02B6AAF470}" dt="2022-08-22T01:36:42.211" v="1000" actId="20577"/>
          <ac:spMkLst>
            <pc:docMk/>
            <pc:sldMk cId="3598595290" sldId="334"/>
            <ac:spMk id="2" creationId="{7C517D1E-E677-4C1B-8572-E4040B41C679}"/>
          </ac:spMkLst>
        </pc:spChg>
        <pc:spChg chg="mod">
          <ac:chgData name="Nafis Tanveer Islam" userId="S::nafistanveer.islam@utsa.edu::7fb6d2e3-b301-43c3-9255-76c2ddf2b78c" providerId="AD" clId="Web-{99578226-F149-3EBE-383F-0A02B6AAF470}" dt="2022-08-22T01:38:09.511" v="1012" actId="20577"/>
          <ac:spMkLst>
            <pc:docMk/>
            <pc:sldMk cId="3598595290" sldId="334"/>
            <ac:spMk id="3" creationId="{828893D2-18E8-4E99-A75C-72ECB455C820}"/>
          </ac:spMkLst>
        </pc:spChg>
        <pc:picChg chg="add mod">
          <ac:chgData name="Nafis Tanveer Islam" userId="S::nafistanveer.islam@utsa.edu::7fb6d2e3-b301-43c3-9255-76c2ddf2b78c" providerId="AD" clId="Web-{99578226-F149-3EBE-383F-0A02B6AAF470}" dt="2022-08-22T01:38:24.089" v="1017" actId="1076"/>
          <ac:picMkLst>
            <pc:docMk/>
            <pc:sldMk cId="3598595290" sldId="334"/>
            <ac:picMk id="4" creationId="{A8B7B267-99B2-81BE-153E-42CEA1E0A628}"/>
          </ac:picMkLst>
        </pc:picChg>
        <pc:picChg chg="del">
          <ac:chgData name="Nafis Tanveer Islam" userId="S::nafistanveer.islam@utsa.edu::7fb6d2e3-b301-43c3-9255-76c2ddf2b78c" providerId="AD" clId="Web-{99578226-F149-3EBE-383F-0A02B6AAF470}" dt="2022-08-22T01:36:45.211" v="1002"/>
          <ac:picMkLst>
            <pc:docMk/>
            <pc:sldMk cId="3598595290" sldId="334"/>
            <ac:picMk id="5" creationId="{344BF814-AC6E-3A56-32D4-6758C54BD9D4}"/>
          </ac:picMkLst>
        </pc:picChg>
      </pc:sldChg>
      <pc:sldChg chg="addSp delSp modSp add replId">
        <pc:chgData name="Nafis Tanveer Islam" userId="S::nafistanveer.islam@utsa.edu::7fb6d2e3-b301-43c3-9255-76c2ddf2b78c" providerId="AD" clId="Web-{99578226-F149-3EBE-383F-0A02B6AAF470}" dt="2022-08-22T01:39:52.048" v="1026" actId="1076"/>
        <pc:sldMkLst>
          <pc:docMk/>
          <pc:sldMk cId="1773958634" sldId="335"/>
        </pc:sldMkLst>
        <pc:spChg chg="mod">
          <ac:chgData name="Nafis Tanveer Islam" userId="S::nafistanveer.islam@utsa.edu::7fb6d2e3-b301-43c3-9255-76c2ddf2b78c" providerId="AD" clId="Web-{99578226-F149-3EBE-383F-0A02B6AAF470}" dt="2022-08-22T01:38:55.199" v="1020" actId="20577"/>
          <ac:spMkLst>
            <pc:docMk/>
            <pc:sldMk cId="1773958634" sldId="335"/>
            <ac:spMk id="2" creationId="{7C517D1E-E677-4C1B-8572-E4040B41C679}"/>
          </ac:spMkLst>
        </pc:spChg>
        <pc:spChg chg="mod">
          <ac:chgData name="Nafis Tanveer Islam" userId="S::nafistanveer.islam@utsa.edu::7fb6d2e3-b301-43c3-9255-76c2ddf2b78c" providerId="AD" clId="Web-{99578226-F149-3EBE-383F-0A02B6AAF470}" dt="2022-08-22T01:39:01.746" v="1022" actId="20577"/>
          <ac:spMkLst>
            <pc:docMk/>
            <pc:sldMk cId="1773958634" sldId="335"/>
            <ac:spMk id="3" creationId="{828893D2-18E8-4E99-A75C-72ECB455C820}"/>
          </ac:spMkLst>
        </pc:spChg>
        <pc:picChg chg="del">
          <ac:chgData name="Nafis Tanveer Islam" userId="S::nafistanveer.islam@utsa.edu::7fb6d2e3-b301-43c3-9255-76c2ddf2b78c" providerId="AD" clId="Web-{99578226-F149-3EBE-383F-0A02B6AAF470}" dt="2022-08-22T01:39:02.559" v="1023"/>
          <ac:picMkLst>
            <pc:docMk/>
            <pc:sldMk cId="1773958634" sldId="335"/>
            <ac:picMk id="4" creationId="{A8B7B267-99B2-81BE-153E-42CEA1E0A628}"/>
          </ac:picMkLst>
        </pc:picChg>
        <pc:picChg chg="add mod">
          <ac:chgData name="Nafis Tanveer Islam" userId="S::nafistanveer.islam@utsa.edu::7fb6d2e3-b301-43c3-9255-76c2ddf2b78c" providerId="AD" clId="Web-{99578226-F149-3EBE-383F-0A02B6AAF470}" dt="2022-08-22T01:39:52.048" v="1026" actId="1076"/>
          <ac:picMkLst>
            <pc:docMk/>
            <pc:sldMk cId="1773958634" sldId="335"/>
            <ac:picMk id="5" creationId="{9446EE93-6599-A099-FDE9-7928A99557E3}"/>
          </ac:picMkLst>
        </pc:picChg>
      </pc:sldChg>
      <pc:sldChg chg="addSp delSp modSp add replId">
        <pc:chgData name="Nafis Tanveer Islam" userId="S::nafistanveer.islam@utsa.edu::7fb6d2e3-b301-43c3-9255-76c2ddf2b78c" providerId="AD" clId="Web-{99578226-F149-3EBE-383F-0A02B6AAF470}" dt="2022-08-22T01:41:57.364" v="1046" actId="1076"/>
        <pc:sldMkLst>
          <pc:docMk/>
          <pc:sldMk cId="4205134623" sldId="336"/>
        </pc:sldMkLst>
        <pc:spChg chg="mod">
          <ac:chgData name="Nafis Tanveer Islam" userId="S::nafistanveer.islam@utsa.edu::7fb6d2e3-b301-43c3-9255-76c2ddf2b78c" providerId="AD" clId="Web-{99578226-F149-3EBE-383F-0A02B6AAF470}" dt="2022-08-22T01:40:59.112" v="1039" actId="20577"/>
          <ac:spMkLst>
            <pc:docMk/>
            <pc:sldMk cId="4205134623" sldId="336"/>
            <ac:spMk id="2" creationId="{7C517D1E-E677-4C1B-8572-E4040B41C679}"/>
          </ac:spMkLst>
        </pc:spChg>
        <pc:spChg chg="mod">
          <ac:chgData name="Nafis Tanveer Islam" userId="S::nafistanveer.islam@utsa.edu::7fb6d2e3-b301-43c3-9255-76c2ddf2b78c" providerId="AD" clId="Web-{99578226-F149-3EBE-383F-0A02B6AAF470}" dt="2022-08-22T01:41:03.503" v="1041" actId="20577"/>
          <ac:spMkLst>
            <pc:docMk/>
            <pc:sldMk cId="4205134623" sldId="336"/>
            <ac:spMk id="3" creationId="{828893D2-18E8-4E99-A75C-72ECB455C820}"/>
          </ac:spMkLst>
        </pc:spChg>
        <pc:picChg chg="add mod">
          <ac:chgData name="Nafis Tanveer Islam" userId="S::nafistanveer.islam@utsa.edu::7fb6d2e3-b301-43c3-9255-76c2ddf2b78c" providerId="AD" clId="Web-{99578226-F149-3EBE-383F-0A02B6AAF470}" dt="2022-08-22T01:41:57.364" v="1046" actId="1076"/>
          <ac:picMkLst>
            <pc:docMk/>
            <pc:sldMk cId="4205134623" sldId="336"/>
            <ac:picMk id="4" creationId="{78969911-7984-F0C8-7A62-B50CAB80E8DE}"/>
          </ac:picMkLst>
        </pc:picChg>
        <pc:picChg chg="del">
          <ac:chgData name="Nafis Tanveer Islam" userId="S::nafistanveer.islam@utsa.edu::7fb6d2e3-b301-43c3-9255-76c2ddf2b78c" providerId="AD" clId="Web-{99578226-F149-3EBE-383F-0A02B6AAF470}" dt="2022-08-22T01:41:04.565" v="1042"/>
          <ac:picMkLst>
            <pc:docMk/>
            <pc:sldMk cId="4205134623" sldId="336"/>
            <ac:picMk id="5" creationId="{9446EE93-6599-A099-FDE9-7928A99557E3}"/>
          </ac:picMkLst>
        </pc:picChg>
      </pc:sldChg>
      <pc:sldChg chg="addSp delSp modSp add replId">
        <pc:chgData name="Nafis Tanveer Islam" userId="S::nafistanveer.islam@utsa.edu::7fb6d2e3-b301-43c3-9255-76c2ddf2b78c" providerId="AD" clId="Web-{99578226-F149-3EBE-383F-0A02B6AAF470}" dt="2022-08-22T01:46:06.683" v="1121" actId="1076"/>
        <pc:sldMkLst>
          <pc:docMk/>
          <pc:sldMk cId="1198479449" sldId="337"/>
        </pc:sldMkLst>
        <pc:spChg chg="mod">
          <ac:chgData name="Nafis Tanveer Islam" userId="S::nafistanveer.islam@utsa.edu::7fb6d2e3-b301-43c3-9255-76c2ddf2b78c" providerId="AD" clId="Web-{99578226-F149-3EBE-383F-0A02B6AAF470}" dt="2022-08-22T01:42:43.724" v="1072" actId="20577"/>
          <ac:spMkLst>
            <pc:docMk/>
            <pc:sldMk cId="1198479449" sldId="337"/>
            <ac:spMk id="2" creationId="{7C517D1E-E677-4C1B-8572-E4040B41C679}"/>
          </ac:spMkLst>
        </pc:spChg>
        <pc:spChg chg="del mod">
          <ac:chgData name="Nafis Tanveer Islam" userId="S::nafistanveer.islam@utsa.edu::7fb6d2e3-b301-43c3-9255-76c2ddf2b78c" providerId="AD" clId="Web-{99578226-F149-3EBE-383F-0A02B6AAF470}" dt="2022-08-22T01:44:03.195" v="1082"/>
          <ac:spMkLst>
            <pc:docMk/>
            <pc:sldMk cId="1198479449" sldId="337"/>
            <ac:spMk id="3" creationId="{828893D2-18E8-4E99-A75C-72ECB455C820}"/>
          </ac:spMkLst>
        </pc:spChg>
        <pc:spChg chg="add mod">
          <ac:chgData name="Nafis Tanveer Islam" userId="S::nafistanveer.islam@utsa.edu::7fb6d2e3-b301-43c3-9255-76c2ddf2b78c" providerId="AD" clId="Web-{99578226-F149-3EBE-383F-0A02B6AAF470}" dt="2022-08-22T01:46:06.683" v="1121" actId="1076"/>
          <ac:spMkLst>
            <pc:docMk/>
            <pc:sldMk cId="1198479449" sldId="337"/>
            <ac:spMk id="6" creationId="{05F4027C-D9E2-ABB8-3314-89A74BDBBB5C}"/>
          </ac:spMkLst>
        </pc:spChg>
        <pc:picChg chg="del">
          <ac:chgData name="Nafis Tanveer Islam" userId="S::nafistanveer.islam@utsa.edu::7fb6d2e3-b301-43c3-9255-76c2ddf2b78c" providerId="AD" clId="Web-{99578226-F149-3EBE-383F-0A02B6AAF470}" dt="2022-08-22T01:42:49.490" v="1074"/>
          <ac:picMkLst>
            <pc:docMk/>
            <pc:sldMk cId="1198479449" sldId="337"/>
            <ac:picMk id="4" creationId="{78969911-7984-F0C8-7A62-B50CAB80E8DE}"/>
          </ac:picMkLst>
        </pc:picChg>
        <pc:picChg chg="add mod ord">
          <ac:chgData name="Nafis Tanveer Islam" userId="S::nafistanveer.islam@utsa.edu::7fb6d2e3-b301-43c3-9255-76c2ddf2b78c" providerId="AD" clId="Web-{99578226-F149-3EBE-383F-0A02B6AAF470}" dt="2022-08-22T01:45:45.260" v="1113" actId="1076"/>
          <ac:picMkLst>
            <pc:docMk/>
            <pc:sldMk cId="1198479449" sldId="337"/>
            <ac:picMk id="5" creationId="{62A291BD-0FAD-B747-5F2E-F5971F4CB779}"/>
          </ac:picMkLst>
        </pc:picChg>
      </pc:sldChg>
      <pc:sldChg chg="addSp delSp modSp add del replId">
        <pc:chgData name="Nafis Tanveer Islam" userId="S::nafistanveer.islam@utsa.edu::7fb6d2e3-b301-43c3-9255-76c2ddf2b78c" providerId="AD" clId="Web-{99578226-F149-3EBE-383F-0A02B6AAF470}" dt="2022-08-22T01:58:33.080" v="1164"/>
        <pc:sldMkLst>
          <pc:docMk/>
          <pc:sldMk cId="2718343167" sldId="338"/>
        </pc:sldMkLst>
        <pc:spChg chg="mod">
          <ac:chgData name="Nafis Tanveer Islam" userId="S::nafistanveer.islam@utsa.edu::7fb6d2e3-b301-43c3-9255-76c2ddf2b78c" providerId="AD" clId="Web-{99578226-F149-3EBE-383F-0A02B6AAF470}" dt="2022-08-22T01:47:30.498" v="1132" actId="20577"/>
          <ac:spMkLst>
            <pc:docMk/>
            <pc:sldMk cId="2718343167" sldId="338"/>
            <ac:spMk id="2" creationId="{7C517D1E-E677-4C1B-8572-E4040B41C679}"/>
          </ac:spMkLst>
        </pc:spChg>
        <pc:spChg chg="add mod">
          <ac:chgData name="Nafis Tanveer Islam" userId="S::nafistanveer.islam@utsa.edu::7fb6d2e3-b301-43c3-9255-76c2ddf2b78c" providerId="AD" clId="Web-{99578226-F149-3EBE-383F-0A02B6AAF470}" dt="2022-08-22T01:55:38.575" v="1145" actId="20577"/>
          <ac:spMkLst>
            <pc:docMk/>
            <pc:sldMk cId="2718343167" sldId="338"/>
            <ac:spMk id="4" creationId="{CD02B007-7A5F-5502-3481-1947984843AA}"/>
          </ac:spMkLst>
        </pc:spChg>
        <pc:spChg chg="del">
          <ac:chgData name="Nafis Tanveer Islam" userId="S::nafistanveer.islam@utsa.edu::7fb6d2e3-b301-43c3-9255-76c2ddf2b78c" providerId="AD" clId="Web-{99578226-F149-3EBE-383F-0A02B6AAF470}" dt="2022-08-22T01:47:42.170" v="1136"/>
          <ac:spMkLst>
            <pc:docMk/>
            <pc:sldMk cId="2718343167" sldId="338"/>
            <ac:spMk id="6" creationId="{05F4027C-D9E2-ABB8-3314-89A74BDBBB5C}"/>
          </ac:spMkLst>
        </pc:spChg>
        <pc:picChg chg="del">
          <ac:chgData name="Nafis Tanveer Islam" userId="S::nafistanveer.islam@utsa.edu::7fb6d2e3-b301-43c3-9255-76c2ddf2b78c" providerId="AD" clId="Web-{99578226-F149-3EBE-383F-0A02B6AAF470}" dt="2022-08-22T01:47:31.420" v="1133"/>
          <ac:picMkLst>
            <pc:docMk/>
            <pc:sldMk cId="2718343167" sldId="338"/>
            <ac:picMk id="5" creationId="{62A291BD-0FAD-B747-5F2E-F5971F4CB779}"/>
          </ac:picMkLst>
        </pc:picChg>
      </pc:sldChg>
      <pc:sldChg chg="addSp delSp modSp add ord replId">
        <pc:chgData name="Nafis Tanveer Islam" userId="S::nafistanveer.islam@utsa.edu::7fb6d2e3-b301-43c3-9255-76c2ddf2b78c" providerId="AD" clId="Web-{99578226-F149-3EBE-383F-0A02B6AAF470}" dt="2022-08-22T01:58:29.517" v="1163" actId="20577"/>
        <pc:sldMkLst>
          <pc:docMk/>
          <pc:sldMk cId="1747742686" sldId="339"/>
        </pc:sldMkLst>
        <pc:spChg chg="mod">
          <ac:chgData name="Nafis Tanveer Islam" userId="S::nafistanveer.islam@utsa.edu::7fb6d2e3-b301-43c3-9255-76c2ddf2b78c" providerId="AD" clId="Web-{99578226-F149-3EBE-383F-0A02B6AAF470}" dt="2022-08-22T01:56:02.575" v="1149" actId="20577"/>
          <ac:spMkLst>
            <pc:docMk/>
            <pc:sldMk cId="1747742686" sldId="339"/>
            <ac:spMk id="2" creationId="{7C517D1E-E677-4C1B-8572-E4040B41C679}"/>
          </ac:spMkLst>
        </pc:spChg>
        <pc:spChg chg="mod">
          <ac:chgData name="Nafis Tanveer Islam" userId="S::nafistanveer.islam@utsa.edu::7fb6d2e3-b301-43c3-9255-76c2ddf2b78c" providerId="AD" clId="Web-{99578226-F149-3EBE-383F-0A02B6AAF470}" dt="2022-08-22T01:58:29.517" v="1163" actId="20577"/>
          <ac:spMkLst>
            <pc:docMk/>
            <pc:sldMk cId="1747742686" sldId="339"/>
            <ac:spMk id="3" creationId="{828893D2-18E8-4E99-A75C-72ECB455C820}"/>
          </ac:spMkLst>
        </pc:spChg>
        <pc:picChg chg="del">
          <ac:chgData name="Nafis Tanveer Islam" userId="S::nafistanveer.islam@utsa.edu::7fb6d2e3-b301-43c3-9255-76c2ddf2b78c" providerId="AD" clId="Web-{99578226-F149-3EBE-383F-0A02B6AAF470}" dt="2022-08-22T01:56:03.419" v="1150"/>
          <ac:picMkLst>
            <pc:docMk/>
            <pc:sldMk cId="1747742686" sldId="339"/>
            <ac:picMk id="4" creationId="{78969911-7984-F0C8-7A62-B50CAB80E8DE}"/>
          </ac:picMkLst>
        </pc:picChg>
        <pc:picChg chg="add mod">
          <ac:chgData name="Nafis Tanveer Islam" userId="S::nafistanveer.islam@utsa.edu::7fb6d2e3-b301-43c3-9255-76c2ddf2b78c" providerId="AD" clId="Web-{99578226-F149-3EBE-383F-0A02B6AAF470}" dt="2022-08-22T01:58:22.892" v="1162" actId="1076"/>
          <ac:picMkLst>
            <pc:docMk/>
            <pc:sldMk cId="1747742686" sldId="339"/>
            <ac:picMk id="5" creationId="{06A98438-0A4E-7158-E8AF-18933869C24D}"/>
          </ac:picMkLst>
        </pc:picChg>
      </pc:sldChg>
      <pc:sldMasterChg chg="addSldLayout delSldLayout">
        <pc:chgData name="Nafis Tanveer Islam" userId="S::nafistanveer.islam@utsa.edu::7fb6d2e3-b301-43c3-9255-76c2ddf2b78c" providerId="AD" clId="Web-{99578226-F149-3EBE-383F-0A02B6AAF470}" dt="2022-08-22T00:12:15.932" v="86"/>
        <pc:sldMasterMkLst>
          <pc:docMk/>
          <pc:sldMasterMk cId="2460954070" sldId="2147483660"/>
        </pc:sldMasterMkLst>
        <pc:sldLayoutChg chg="add del replId">
          <pc:chgData name="Nafis Tanveer Islam" userId="S::nafistanveer.islam@utsa.edu::7fb6d2e3-b301-43c3-9255-76c2ddf2b78c" providerId="AD" clId="Web-{99578226-F149-3EBE-383F-0A02B6AAF470}" dt="2022-08-22T00:12:15.932" v="86"/>
          <pc:sldLayoutMkLst>
            <pc:docMk/>
            <pc:sldMasterMk cId="2460954070" sldId="2147483660"/>
            <pc:sldLayoutMk cId="3873087091" sldId="2147483684"/>
          </pc:sldLayoutMkLst>
        </pc:sldLayoutChg>
      </pc:sldMasterChg>
    </pc:docChg>
  </pc:docChgLst>
  <pc:docChgLst>
    <pc:chgData name="Nafis Tanveer Islam" userId="S::nafistanveer.islam@utsa.edu::7fb6d2e3-b301-43c3-9255-76c2ddf2b78c" providerId="AD" clId="Web-{A59BBF21-6C2A-A1A5-B854-7CC13ED8F8A4}"/>
    <pc:docChg chg="modSld">
      <pc:chgData name="Nafis Tanveer Islam" userId="S::nafistanveer.islam@utsa.edu::7fb6d2e3-b301-43c3-9255-76c2ddf2b78c" providerId="AD" clId="Web-{A59BBF21-6C2A-A1A5-B854-7CC13ED8F8A4}" dt="2022-07-22T23:15:24.686" v="292"/>
      <pc:docMkLst>
        <pc:docMk/>
      </pc:docMkLst>
      <pc:sldChg chg="modSp">
        <pc:chgData name="Nafis Tanveer Islam" userId="S::nafistanveer.islam@utsa.edu::7fb6d2e3-b301-43c3-9255-76c2ddf2b78c" providerId="AD" clId="Web-{A59BBF21-6C2A-A1A5-B854-7CC13ED8F8A4}" dt="2022-07-22T19:06:19.937" v="165" actId="20577"/>
        <pc:sldMkLst>
          <pc:docMk/>
          <pc:sldMk cId="38512670" sldId="277"/>
        </pc:sldMkLst>
        <pc:spChg chg="mod">
          <ac:chgData name="Nafis Tanveer Islam" userId="S::nafistanveer.islam@utsa.edu::7fb6d2e3-b301-43c3-9255-76c2ddf2b78c" providerId="AD" clId="Web-{A59BBF21-6C2A-A1A5-B854-7CC13ED8F8A4}" dt="2022-07-22T19:06:19.937" v="165" actId="20577"/>
          <ac:spMkLst>
            <pc:docMk/>
            <pc:sldMk cId="38512670" sldId="277"/>
            <ac:spMk id="2" creationId="{00000000-0000-0000-0000-000000000000}"/>
          </ac:spMkLst>
        </pc:spChg>
      </pc:sldChg>
      <pc:sldChg chg="modSp">
        <pc:chgData name="Nafis Tanveer Islam" userId="S::nafistanveer.islam@utsa.edu::7fb6d2e3-b301-43c3-9255-76c2ddf2b78c" providerId="AD" clId="Web-{A59BBF21-6C2A-A1A5-B854-7CC13ED8F8A4}" dt="2022-07-22T23:05:30.257" v="228"/>
        <pc:sldMkLst>
          <pc:docMk/>
          <pc:sldMk cId="3583869026" sldId="287"/>
        </pc:sldMkLst>
        <pc:graphicFrameChg chg="mod modGraphic">
          <ac:chgData name="Nafis Tanveer Islam" userId="S::nafistanveer.islam@utsa.edu::7fb6d2e3-b301-43c3-9255-76c2ddf2b78c" providerId="AD" clId="Web-{A59BBF21-6C2A-A1A5-B854-7CC13ED8F8A4}" dt="2022-07-22T23:05:30.257" v="228"/>
          <ac:graphicFrameMkLst>
            <pc:docMk/>
            <pc:sldMk cId="3583869026" sldId="287"/>
            <ac:graphicFrameMk id="8" creationId="{F4345792-763D-42AD-3D92-C4A5A7BA73D3}"/>
          </ac:graphicFrameMkLst>
        </pc:graphicFrameChg>
      </pc:sldChg>
      <pc:sldChg chg="modSp">
        <pc:chgData name="Nafis Tanveer Islam" userId="S::nafistanveer.islam@utsa.edu::7fb6d2e3-b301-43c3-9255-76c2ddf2b78c" providerId="AD" clId="Web-{A59BBF21-6C2A-A1A5-B854-7CC13ED8F8A4}" dt="2022-07-22T22:56:49.267" v="218"/>
        <pc:sldMkLst>
          <pc:docMk/>
          <pc:sldMk cId="1576146442" sldId="288"/>
        </pc:sldMkLst>
        <pc:graphicFrameChg chg="mod modGraphic">
          <ac:chgData name="Nafis Tanveer Islam" userId="S::nafistanveer.islam@utsa.edu::7fb6d2e3-b301-43c3-9255-76c2ddf2b78c" providerId="AD" clId="Web-{A59BBF21-6C2A-A1A5-B854-7CC13ED8F8A4}" dt="2022-07-22T22:56:49.267" v="218"/>
          <ac:graphicFrameMkLst>
            <pc:docMk/>
            <pc:sldMk cId="1576146442" sldId="288"/>
            <ac:graphicFrameMk id="8" creationId="{F4345792-763D-42AD-3D92-C4A5A7BA73D3}"/>
          </ac:graphicFrameMkLst>
        </pc:graphicFrameChg>
      </pc:sldChg>
      <pc:sldChg chg="modSp">
        <pc:chgData name="Nafis Tanveer Islam" userId="S::nafistanveer.islam@utsa.edu::7fb6d2e3-b301-43c3-9255-76c2ddf2b78c" providerId="AD" clId="Web-{A59BBF21-6C2A-A1A5-B854-7CC13ED8F8A4}" dt="2022-07-22T23:15:24.686" v="292"/>
        <pc:sldMkLst>
          <pc:docMk/>
          <pc:sldMk cId="1606698367" sldId="289"/>
        </pc:sldMkLst>
        <pc:graphicFrameChg chg="mod modGraphic">
          <ac:chgData name="Nafis Tanveer Islam" userId="S::nafistanveer.islam@utsa.edu::7fb6d2e3-b301-43c3-9255-76c2ddf2b78c" providerId="AD" clId="Web-{A59BBF21-6C2A-A1A5-B854-7CC13ED8F8A4}" dt="2022-07-22T23:15:24.686" v="292"/>
          <ac:graphicFrameMkLst>
            <pc:docMk/>
            <pc:sldMk cId="1606698367" sldId="289"/>
            <ac:graphicFrameMk id="8" creationId="{F4345792-763D-42AD-3D92-C4A5A7BA73D3}"/>
          </ac:graphicFrameMkLst>
        </pc:graphicFrameChg>
      </pc:sldChg>
    </pc:docChg>
  </pc:docChgLst>
  <pc:docChgLst>
    <pc:chgData name="Nafis Tanveer Islam" userId="7fb6d2e3-b301-43c3-9255-76c2ddf2b78c" providerId="ADAL" clId="{BBC672C9-CB48-B748-8BC4-D8509E9DB492}"/>
    <pc:docChg chg="undo custSel delSld modSld delMainMaster">
      <pc:chgData name="Nafis Tanveer Islam" userId="7fb6d2e3-b301-43c3-9255-76c2ddf2b78c" providerId="ADAL" clId="{BBC672C9-CB48-B748-8BC4-D8509E9DB492}" dt="2023-04-06T20:37:28.834" v="2584" actId="2696"/>
      <pc:docMkLst>
        <pc:docMk/>
      </pc:docMkLst>
      <pc:sldChg chg="del">
        <pc:chgData name="Nafis Tanveer Islam" userId="7fb6d2e3-b301-43c3-9255-76c2ddf2b78c" providerId="ADAL" clId="{BBC672C9-CB48-B748-8BC4-D8509E9DB492}" dt="2023-04-06T20:37:25.477" v="2568" actId="2696"/>
        <pc:sldMkLst>
          <pc:docMk/>
          <pc:sldMk cId="2143121302" sldId="257"/>
        </pc:sldMkLst>
      </pc:sldChg>
      <pc:sldChg chg="del">
        <pc:chgData name="Nafis Tanveer Islam" userId="7fb6d2e3-b301-43c3-9255-76c2ddf2b78c" providerId="ADAL" clId="{BBC672C9-CB48-B748-8BC4-D8509E9DB492}" dt="2023-04-06T20:37:24.857" v="2567" actId="2696"/>
        <pc:sldMkLst>
          <pc:docMk/>
          <pc:sldMk cId="1729759571" sldId="258"/>
        </pc:sldMkLst>
      </pc:sldChg>
      <pc:sldChg chg="del">
        <pc:chgData name="Nafis Tanveer Islam" userId="7fb6d2e3-b301-43c3-9255-76c2ddf2b78c" providerId="ADAL" clId="{BBC672C9-CB48-B748-8BC4-D8509E9DB492}" dt="2023-04-06T20:37:22.167" v="2566" actId="2696"/>
        <pc:sldMkLst>
          <pc:docMk/>
          <pc:sldMk cId="3853254126" sldId="259"/>
        </pc:sldMkLst>
      </pc:sldChg>
      <pc:sldChg chg="del">
        <pc:chgData name="Nafis Tanveer Islam" userId="7fb6d2e3-b301-43c3-9255-76c2ddf2b78c" providerId="ADAL" clId="{BBC672C9-CB48-B748-8BC4-D8509E9DB492}" dt="2023-04-06T20:37:20.211" v="2565" actId="2696"/>
        <pc:sldMkLst>
          <pc:docMk/>
          <pc:sldMk cId="190916555" sldId="260"/>
        </pc:sldMkLst>
      </pc:sldChg>
      <pc:sldChg chg="del">
        <pc:chgData name="Nafis Tanveer Islam" userId="7fb6d2e3-b301-43c3-9255-76c2ddf2b78c" providerId="ADAL" clId="{BBC672C9-CB48-B748-8BC4-D8509E9DB492}" dt="2023-04-06T20:37:14.124" v="2555" actId="2696"/>
        <pc:sldMkLst>
          <pc:docMk/>
          <pc:sldMk cId="872860145" sldId="262"/>
        </pc:sldMkLst>
      </pc:sldChg>
      <pc:sldChg chg="del">
        <pc:chgData name="Nafis Tanveer Islam" userId="7fb6d2e3-b301-43c3-9255-76c2ddf2b78c" providerId="ADAL" clId="{BBC672C9-CB48-B748-8BC4-D8509E9DB492}" dt="2023-04-06T19:24:35.906" v="937" actId="2696"/>
        <pc:sldMkLst>
          <pc:docMk/>
          <pc:sldMk cId="3698659707" sldId="264"/>
        </pc:sldMkLst>
      </pc:sldChg>
      <pc:sldChg chg="del">
        <pc:chgData name="Nafis Tanveer Islam" userId="7fb6d2e3-b301-43c3-9255-76c2ddf2b78c" providerId="ADAL" clId="{BBC672C9-CB48-B748-8BC4-D8509E9DB492}" dt="2023-04-06T19:24:35.010" v="936" actId="2696"/>
        <pc:sldMkLst>
          <pc:docMk/>
          <pc:sldMk cId="163936733" sldId="267"/>
        </pc:sldMkLst>
      </pc:sldChg>
      <pc:sldChg chg="del">
        <pc:chgData name="Nafis Tanveer Islam" userId="7fb6d2e3-b301-43c3-9255-76c2ddf2b78c" providerId="ADAL" clId="{BBC672C9-CB48-B748-8BC4-D8509E9DB492}" dt="2023-04-06T19:24:32.903" v="935" actId="2696"/>
        <pc:sldMkLst>
          <pc:docMk/>
          <pc:sldMk cId="2125761808" sldId="268"/>
        </pc:sldMkLst>
      </pc:sldChg>
      <pc:sldChg chg="modSp mod">
        <pc:chgData name="Nafis Tanveer Islam" userId="7fb6d2e3-b301-43c3-9255-76c2ddf2b78c" providerId="ADAL" clId="{BBC672C9-CB48-B748-8BC4-D8509E9DB492}" dt="2023-04-06T19:01:10.539" v="75" actId="255"/>
        <pc:sldMkLst>
          <pc:docMk/>
          <pc:sldMk cId="3850859464" sldId="269"/>
        </pc:sldMkLst>
        <pc:spChg chg="mod">
          <ac:chgData name="Nafis Tanveer Islam" userId="7fb6d2e3-b301-43c3-9255-76c2ddf2b78c" providerId="ADAL" clId="{BBC672C9-CB48-B748-8BC4-D8509E9DB492}" dt="2023-04-06T19:01:10.539" v="75" actId="255"/>
          <ac:spMkLst>
            <pc:docMk/>
            <pc:sldMk cId="3850859464" sldId="269"/>
            <ac:spMk id="3" creationId="{828893D2-18E8-4E99-A75C-72ECB455C820}"/>
          </ac:spMkLst>
        </pc:spChg>
      </pc:sldChg>
      <pc:sldChg chg="del">
        <pc:chgData name="Nafis Tanveer Islam" userId="7fb6d2e3-b301-43c3-9255-76c2ddf2b78c" providerId="ADAL" clId="{BBC672C9-CB48-B748-8BC4-D8509E9DB492}" dt="2023-04-06T19:24:27.274" v="934" actId="2696"/>
        <pc:sldMkLst>
          <pc:docMk/>
          <pc:sldMk cId="1602358631" sldId="274"/>
        </pc:sldMkLst>
      </pc:sldChg>
      <pc:sldChg chg="modSp mod">
        <pc:chgData name="Nafis Tanveer Islam" userId="7fb6d2e3-b301-43c3-9255-76c2ddf2b78c" providerId="ADAL" clId="{BBC672C9-CB48-B748-8BC4-D8509E9DB492}" dt="2023-04-06T18:31:59.500" v="0" actId="20577"/>
        <pc:sldMkLst>
          <pc:docMk/>
          <pc:sldMk cId="38512670" sldId="277"/>
        </pc:sldMkLst>
        <pc:spChg chg="mod">
          <ac:chgData name="Nafis Tanveer Islam" userId="7fb6d2e3-b301-43c3-9255-76c2ddf2b78c" providerId="ADAL" clId="{BBC672C9-CB48-B748-8BC4-D8509E9DB492}" dt="2023-04-06T18:31:59.500" v="0" actId="20577"/>
          <ac:spMkLst>
            <pc:docMk/>
            <pc:sldMk cId="38512670" sldId="277"/>
            <ac:spMk id="5" creationId="{5FE649D1-C6A0-B2E9-EB88-0DC56CA3EC0E}"/>
          </ac:spMkLst>
        </pc:spChg>
      </pc:sldChg>
      <pc:sldChg chg="del">
        <pc:chgData name="Nafis Tanveer Islam" userId="7fb6d2e3-b301-43c3-9255-76c2ddf2b78c" providerId="ADAL" clId="{BBC672C9-CB48-B748-8BC4-D8509E9DB492}" dt="2023-04-06T20:37:13.239" v="2554" actId="2696"/>
        <pc:sldMkLst>
          <pc:docMk/>
          <pc:sldMk cId="464854115" sldId="282"/>
        </pc:sldMkLst>
      </pc:sldChg>
      <pc:sldChg chg="del">
        <pc:chgData name="Nafis Tanveer Islam" userId="7fb6d2e3-b301-43c3-9255-76c2ddf2b78c" providerId="ADAL" clId="{BBC672C9-CB48-B748-8BC4-D8509E9DB492}" dt="2023-04-06T19:24:25.764" v="932" actId="2696"/>
        <pc:sldMkLst>
          <pc:docMk/>
          <pc:sldMk cId="1786624849" sldId="283"/>
        </pc:sldMkLst>
      </pc:sldChg>
      <pc:sldChg chg="del">
        <pc:chgData name="Nafis Tanveer Islam" userId="7fb6d2e3-b301-43c3-9255-76c2ddf2b78c" providerId="ADAL" clId="{BBC672C9-CB48-B748-8BC4-D8509E9DB492}" dt="2023-04-06T19:24:26.096" v="933" actId="2696"/>
        <pc:sldMkLst>
          <pc:docMk/>
          <pc:sldMk cId="926011971" sldId="284"/>
        </pc:sldMkLst>
      </pc:sldChg>
      <pc:sldChg chg="del">
        <pc:chgData name="Nafis Tanveer Islam" userId="7fb6d2e3-b301-43c3-9255-76c2ddf2b78c" providerId="ADAL" clId="{BBC672C9-CB48-B748-8BC4-D8509E9DB492}" dt="2023-04-06T19:24:24.660" v="930" actId="2696"/>
        <pc:sldMkLst>
          <pc:docMk/>
          <pc:sldMk cId="3583869026" sldId="287"/>
        </pc:sldMkLst>
      </pc:sldChg>
      <pc:sldChg chg="del">
        <pc:chgData name="Nafis Tanveer Islam" userId="7fb6d2e3-b301-43c3-9255-76c2ddf2b78c" providerId="ADAL" clId="{BBC672C9-CB48-B748-8BC4-D8509E9DB492}" dt="2023-04-06T19:24:23.508" v="929" actId="2696"/>
        <pc:sldMkLst>
          <pc:docMk/>
          <pc:sldMk cId="1576146442" sldId="288"/>
        </pc:sldMkLst>
      </pc:sldChg>
      <pc:sldChg chg="del">
        <pc:chgData name="Nafis Tanveer Islam" userId="7fb6d2e3-b301-43c3-9255-76c2ddf2b78c" providerId="ADAL" clId="{BBC672C9-CB48-B748-8BC4-D8509E9DB492}" dt="2023-04-06T19:24:25.288" v="931" actId="2696"/>
        <pc:sldMkLst>
          <pc:docMk/>
          <pc:sldMk cId="1606698367" sldId="289"/>
        </pc:sldMkLst>
      </pc:sldChg>
      <pc:sldChg chg="del">
        <pc:chgData name="Nafis Tanveer Islam" userId="7fb6d2e3-b301-43c3-9255-76c2ddf2b78c" providerId="ADAL" clId="{BBC672C9-CB48-B748-8BC4-D8509E9DB492}" dt="2023-04-06T20:37:16.211" v="2558" actId="2696"/>
        <pc:sldMkLst>
          <pc:docMk/>
          <pc:sldMk cId="2476611108" sldId="296"/>
        </pc:sldMkLst>
      </pc:sldChg>
      <pc:sldChg chg="del">
        <pc:chgData name="Nafis Tanveer Islam" userId="7fb6d2e3-b301-43c3-9255-76c2ddf2b78c" providerId="ADAL" clId="{BBC672C9-CB48-B748-8BC4-D8509E9DB492}" dt="2023-04-06T20:37:19.660" v="2564" actId="2696"/>
        <pc:sldMkLst>
          <pc:docMk/>
          <pc:sldMk cId="1358956000" sldId="301"/>
        </pc:sldMkLst>
      </pc:sldChg>
      <pc:sldChg chg="del">
        <pc:chgData name="Nafis Tanveer Islam" userId="7fb6d2e3-b301-43c3-9255-76c2ddf2b78c" providerId="ADAL" clId="{BBC672C9-CB48-B748-8BC4-D8509E9DB492}" dt="2023-04-06T20:37:19.156" v="2563" actId="2696"/>
        <pc:sldMkLst>
          <pc:docMk/>
          <pc:sldMk cId="3396050134" sldId="302"/>
        </pc:sldMkLst>
      </pc:sldChg>
      <pc:sldChg chg="del">
        <pc:chgData name="Nafis Tanveer Islam" userId="7fb6d2e3-b301-43c3-9255-76c2ddf2b78c" providerId="ADAL" clId="{BBC672C9-CB48-B748-8BC4-D8509E9DB492}" dt="2023-04-06T20:37:17.073" v="2559" actId="2696"/>
        <pc:sldMkLst>
          <pc:docMk/>
          <pc:sldMk cId="1130483549" sldId="303"/>
        </pc:sldMkLst>
      </pc:sldChg>
      <pc:sldChg chg="del">
        <pc:chgData name="Nafis Tanveer Islam" userId="7fb6d2e3-b301-43c3-9255-76c2ddf2b78c" providerId="ADAL" clId="{BBC672C9-CB48-B748-8BC4-D8509E9DB492}" dt="2023-04-06T20:37:17.566" v="2560" actId="2696"/>
        <pc:sldMkLst>
          <pc:docMk/>
          <pc:sldMk cId="3557082428" sldId="308"/>
        </pc:sldMkLst>
      </pc:sldChg>
      <pc:sldChg chg="del">
        <pc:chgData name="Nafis Tanveer Islam" userId="7fb6d2e3-b301-43c3-9255-76c2ddf2b78c" providerId="ADAL" clId="{BBC672C9-CB48-B748-8BC4-D8509E9DB492}" dt="2023-04-06T20:37:18.606" v="2562" actId="2696"/>
        <pc:sldMkLst>
          <pc:docMk/>
          <pc:sldMk cId="3297218953" sldId="309"/>
        </pc:sldMkLst>
      </pc:sldChg>
      <pc:sldChg chg="del">
        <pc:chgData name="Nafis Tanveer Islam" userId="7fb6d2e3-b301-43c3-9255-76c2ddf2b78c" providerId="ADAL" clId="{BBC672C9-CB48-B748-8BC4-D8509E9DB492}" dt="2023-04-06T20:37:26.177" v="2569" actId="2696"/>
        <pc:sldMkLst>
          <pc:docMk/>
          <pc:sldMk cId="104410910" sldId="310"/>
        </pc:sldMkLst>
      </pc:sldChg>
      <pc:sldChg chg="del">
        <pc:chgData name="Nafis Tanveer Islam" userId="7fb6d2e3-b301-43c3-9255-76c2ddf2b78c" providerId="ADAL" clId="{BBC672C9-CB48-B748-8BC4-D8509E9DB492}" dt="2023-04-06T20:37:18.093" v="2561" actId="2696"/>
        <pc:sldMkLst>
          <pc:docMk/>
          <pc:sldMk cId="1661636758" sldId="312"/>
        </pc:sldMkLst>
      </pc:sldChg>
      <pc:sldChg chg="del">
        <pc:chgData name="Nafis Tanveer Islam" userId="7fb6d2e3-b301-43c3-9255-76c2ddf2b78c" providerId="ADAL" clId="{BBC672C9-CB48-B748-8BC4-D8509E9DB492}" dt="2023-04-06T19:24:37.913" v="938" actId="2696"/>
        <pc:sldMkLst>
          <pc:docMk/>
          <pc:sldMk cId="1181981416" sldId="316"/>
        </pc:sldMkLst>
      </pc:sldChg>
      <pc:sldChg chg="del">
        <pc:chgData name="Nafis Tanveer Islam" userId="7fb6d2e3-b301-43c3-9255-76c2ddf2b78c" providerId="ADAL" clId="{BBC672C9-CB48-B748-8BC4-D8509E9DB492}" dt="2023-04-06T19:24:38.635" v="939" actId="2696"/>
        <pc:sldMkLst>
          <pc:docMk/>
          <pc:sldMk cId="3886373689" sldId="317"/>
        </pc:sldMkLst>
      </pc:sldChg>
      <pc:sldChg chg="del">
        <pc:chgData name="Nafis Tanveer Islam" userId="7fb6d2e3-b301-43c3-9255-76c2ddf2b78c" providerId="ADAL" clId="{BBC672C9-CB48-B748-8BC4-D8509E9DB492}" dt="2023-04-06T20:37:15.270" v="2557" actId="2696"/>
        <pc:sldMkLst>
          <pc:docMk/>
          <pc:sldMk cId="893973083" sldId="319"/>
        </pc:sldMkLst>
      </pc:sldChg>
      <pc:sldChg chg="del">
        <pc:chgData name="Nafis Tanveer Islam" userId="7fb6d2e3-b301-43c3-9255-76c2ddf2b78c" providerId="ADAL" clId="{BBC672C9-CB48-B748-8BC4-D8509E9DB492}" dt="2023-04-06T19:24:40.876" v="940" actId="2696"/>
        <pc:sldMkLst>
          <pc:docMk/>
          <pc:sldMk cId="3439796385" sldId="320"/>
        </pc:sldMkLst>
      </pc:sldChg>
      <pc:sldChg chg="del">
        <pc:chgData name="Nafis Tanveer Islam" userId="7fb6d2e3-b301-43c3-9255-76c2ddf2b78c" providerId="ADAL" clId="{BBC672C9-CB48-B748-8BC4-D8509E9DB492}" dt="2023-04-06T20:37:26.670" v="2570" actId="2696"/>
        <pc:sldMkLst>
          <pc:docMk/>
          <pc:sldMk cId="963109781" sldId="321"/>
        </pc:sldMkLst>
      </pc:sldChg>
      <pc:sldChg chg="addSp delSp modSp mod">
        <pc:chgData name="Nafis Tanveer Islam" userId="7fb6d2e3-b301-43c3-9255-76c2ddf2b78c" providerId="ADAL" clId="{BBC672C9-CB48-B748-8BC4-D8509E9DB492}" dt="2023-04-06T18:58:07.609" v="43" actId="20577"/>
        <pc:sldMkLst>
          <pc:docMk/>
          <pc:sldMk cId="1984178861" sldId="323"/>
        </pc:sldMkLst>
        <pc:spChg chg="mod">
          <ac:chgData name="Nafis Tanveer Islam" userId="7fb6d2e3-b301-43c3-9255-76c2ddf2b78c" providerId="ADAL" clId="{BBC672C9-CB48-B748-8BC4-D8509E9DB492}" dt="2023-04-06T18:58:07.609" v="43" actId="20577"/>
          <ac:spMkLst>
            <pc:docMk/>
            <pc:sldMk cId="1984178861" sldId="323"/>
            <ac:spMk id="3" creationId="{828893D2-18E8-4E99-A75C-72ECB455C820}"/>
          </ac:spMkLst>
        </pc:spChg>
        <pc:spChg chg="add del">
          <ac:chgData name="Nafis Tanveer Islam" userId="7fb6d2e3-b301-43c3-9255-76c2ddf2b78c" providerId="ADAL" clId="{BBC672C9-CB48-B748-8BC4-D8509E9DB492}" dt="2023-04-06T18:52:58.850" v="31" actId="22"/>
          <ac:spMkLst>
            <pc:docMk/>
            <pc:sldMk cId="1984178861" sldId="323"/>
            <ac:spMk id="8" creationId="{078C56AD-2717-2489-33AF-927A6FFE8BA1}"/>
          </ac:spMkLst>
        </pc:spChg>
        <pc:picChg chg="del">
          <ac:chgData name="Nafis Tanveer Islam" userId="7fb6d2e3-b301-43c3-9255-76c2ddf2b78c" providerId="ADAL" clId="{BBC672C9-CB48-B748-8BC4-D8509E9DB492}" dt="2023-04-06T18:50:36.042" v="22" actId="478"/>
          <ac:picMkLst>
            <pc:docMk/>
            <pc:sldMk cId="1984178861" sldId="323"/>
            <ac:picMk id="4" creationId="{21B96411-6AD9-A352-7FE8-356B99D58A46}"/>
          </ac:picMkLst>
        </pc:picChg>
        <pc:picChg chg="add del mod">
          <ac:chgData name="Nafis Tanveer Islam" userId="7fb6d2e3-b301-43c3-9255-76c2ddf2b78c" providerId="ADAL" clId="{BBC672C9-CB48-B748-8BC4-D8509E9DB492}" dt="2023-04-06T18:52:35.313" v="29" actId="478"/>
          <ac:picMkLst>
            <pc:docMk/>
            <pc:sldMk cId="1984178861" sldId="323"/>
            <ac:picMk id="6" creationId="{734E9FF4-6D0B-D68C-96CD-B57D604A9059}"/>
          </ac:picMkLst>
        </pc:picChg>
        <pc:picChg chg="add mod">
          <ac:chgData name="Nafis Tanveer Islam" userId="7fb6d2e3-b301-43c3-9255-76c2ddf2b78c" providerId="ADAL" clId="{BBC672C9-CB48-B748-8BC4-D8509E9DB492}" dt="2023-04-06T18:53:42.104" v="38" actId="1076"/>
          <ac:picMkLst>
            <pc:docMk/>
            <pc:sldMk cId="1984178861" sldId="323"/>
            <ac:picMk id="10" creationId="{8FEB3494-9B92-D3A7-8762-517BC063EC63}"/>
          </ac:picMkLst>
        </pc:picChg>
      </pc:sldChg>
      <pc:sldChg chg="modSp mod">
        <pc:chgData name="Nafis Tanveer Islam" userId="7fb6d2e3-b301-43c3-9255-76c2ddf2b78c" providerId="ADAL" clId="{BBC672C9-CB48-B748-8BC4-D8509E9DB492}" dt="2023-04-06T19:02:46.643" v="196" actId="20577"/>
        <pc:sldMkLst>
          <pc:docMk/>
          <pc:sldMk cId="3698071638" sldId="326"/>
        </pc:sldMkLst>
        <pc:spChg chg="mod">
          <ac:chgData name="Nafis Tanveer Islam" userId="7fb6d2e3-b301-43c3-9255-76c2ddf2b78c" providerId="ADAL" clId="{BBC672C9-CB48-B748-8BC4-D8509E9DB492}" dt="2023-04-06T19:02:46.643" v="196" actId="20577"/>
          <ac:spMkLst>
            <pc:docMk/>
            <pc:sldMk cId="3698071638" sldId="326"/>
            <ac:spMk id="3" creationId="{828893D2-18E8-4E99-A75C-72ECB455C820}"/>
          </ac:spMkLst>
        </pc:spChg>
      </pc:sldChg>
      <pc:sldChg chg="addSp delSp modSp mod">
        <pc:chgData name="Nafis Tanveer Islam" userId="7fb6d2e3-b301-43c3-9255-76c2ddf2b78c" providerId="ADAL" clId="{BBC672C9-CB48-B748-8BC4-D8509E9DB492}" dt="2023-04-06T19:10:54.018" v="607" actId="20577"/>
        <pc:sldMkLst>
          <pc:docMk/>
          <pc:sldMk cId="3367678620" sldId="327"/>
        </pc:sldMkLst>
        <pc:spChg chg="mod">
          <ac:chgData name="Nafis Tanveer Islam" userId="7fb6d2e3-b301-43c3-9255-76c2ddf2b78c" providerId="ADAL" clId="{BBC672C9-CB48-B748-8BC4-D8509E9DB492}" dt="2023-04-06T19:04:03.037" v="227" actId="20577"/>
          <ac:spMkLst>
            <pc:docMk/>
            <pc:sldMk cId="3367678620" sldId="327"/>
            <ac:spMk id="2" creationId="{7C517D1E-E677-4C1B-8572-E4040B41C679}"/>
          </ac:spMkLst>
        </pc:spChg>
        <pc:spChg chg="del">
          <ac:chgData name="Nafis Tanveer Islam" userId="7fb6d2e3-b301-43c3-9255-76c2ddf2b78c" providerId="ADAL" clId="{BBC672C9-CB48-B748-8BC4-D8509E9DB492}" dt="2023-04-06T19:04:15.197" v="228" actId="478"/>
          <ac:spMkLst>
            <pc:docMk/>
            <pc:sldMk cId="3367678620" sldId="327"/>
            <ac:spMk id="3" creationId="{828893D2-18E8-4E99-A75C-72ECB455C820}"/>
          </ac:spMkLst>
        </pc:spChg>
        <pc:spChg chg="mod">
          <ac:chgData name="Nafis Tanveer Islam" userId="7fb6d2e3-b301-43c3-9255-76c2ddf2b78c" providerId="ADAL" clId="{BBC672C9-CB48-B748-8BC4-D8509E9DB492}" dt="2023-04-06T19:10:54.018" v="607" actId="20577"/>
          <ac:spMkLst>
            <pc:docMk/>
            <pc:sldMk cId="3367678620" sldId="327"/>
            <ac:spMk id="6" creationId="{91329EF3-ACE9-F635-F9C5-EDD0207F36AA}"/>
          </ac:spMkLst>
        </pc:spChg>
        <pc:spChg chg="add del mod">
          <ac:chgData name="Nafis Tanveer Islam" userId="7fb6d2e3-b301-43c3-9255-76c2ddf2b78c" providerId="ADAL" clId="{BBC672C9-CB48-B748-8BC4-D8509E9DB492}" dt="2023-04-06T19:04:17.659" v="229" actId="478"/>
          <ac:spMkLst>
            <pc:docMk/>
            <pc:sldMk cId="3367678620" sldId="327"/>
            <ac:spMk id="7" creationId="{E7B22AE4-CA35-3454-BE2A-5FC7066CBC03}"/>
          </ac:spMkLst>
        </pc:spChg>
      </pc:sldChg>
      <pc:sldChg chg="addSp delSp modSp mod">
        <pc:chgData name="Nafis Tanveer Islam" userId="7fb6d2e3-b301-43c3-9255-76c2ddf2b78c" providerId="ADAL" clId="{BBC672C9-CB48-B748-8BC4-D8509E9DB492}" dt="2023-04-06T19:17:57.131" v="708" actId="14100"/>
        <pc:sldMkLst>
          <pc:docMk/>
          <pc:sldMk cId="4272985031" sldId="328"/>
        </pc:sldMkLst>
        <pc:spChg chg="add del mod">
          <ac:chgData name="Nafis Tanveer Islam" userId="7fb6d2e3-b301-43c3-9255-76c2ddf2b78c" providerId="ADAL" clId="{BBC672C9-CB48-B748-8BC4-D8509E9DB492}" dt="2023-04-06T19:16:55.620" v="696"/>
          <ac:spMkLst>
            <pc:docMk/>
            <pc:sldMk cId="4272985031" sldId="328"/>
            <ac:spMk id="7" creationId="{670D7285-E7DF-DE1E-00E9-A4571B9B5CC7}"/>
          </ac:spMkLst>
        </pc:spChg>
        <pc:spChg chg="add mod">
          <ac:chgData name="Nafis Tanveer Islam" userId="7fb6d2e3-b301-43c3-9255-76c2ddf2b78c" providerId="ADAL" clId="{BBC672C9-CB48-B748-8BC4-D8509E9DB492}" dt="2023-04-06T19:17:57.131" v="708" actId="14100"/>
          <ac:spMkLst>
            <pc:docMk/>
            <pc:sldMk cId="4272985031" sldId="328"/>
            <ac:spMk id="10" creationId="{C6DB60C1-6067-475A-DDD4-4A1453CCB2CC}"/>
          </ac:spMkLst>
        </pc:spChg>
        <pc:picChg chg="del">
          <ac:chgData name="Nafis Tanveer Islam" userId="7fb6d2e3-b301-43c3-9255-76c2ddf2b78c" providerId="ADAL" clId="{BBC672C9-CB48-B748-8BC4-D8509E9DB492}" dt="2023-04-06T18:42:49.264" v="6" actId="478"/>
          <ac:picMkLst>
            <pc:docMk/>
            <pc:sldMk cId="4272985031" sldId="328"/>
            <ac:picMk id="4" creationId="{B2CBE4CD-C4DD-765F-F263-F762C7635127}"/>
          </ac:picMkLst>
        </pc:picChg>
        <pc:picChg chg="add del mod">
          <ac:chgData name="Nafis Tanveer Islam" userId="7fb6d2e3-b301-43c3-9255-76c2ddf2b78c" providerId="ADAL" clId="{BBC672C9-CB48-B748-8BC4-D8509E9DB492}" dt="2023-04-06T19:16:21.695" v="694" actId="478"/>
          <ac:picMkLst>
            <pc:docMk/>
            <pc:sldMk cId="4272985031" sldId="328"/>
            <ac:picMk id="6" creationId="{3DBE1DEE-012E-C82A-A1B8-4124E44F73F7}"/>
          </ac:picMkLst>
        </pc:picChg>
        <pc:picChg chg="add mod">
          <ac:chgData name="Nafis Tanveer Islam" userId="7fb6d2e3-b301-43c3-9255-76c2ddf2b78c" providerId="ADAL" clId="{BBC672C9-CB48-B748-8BC4-D8509E9DB492}" dt="2023-04-06T19:17:13.249" v="702" actId="14100"/>
          <ac:picMkLst>
            <pc:docMk/>
            <pc:sldMk cId="4272985031" sldId="328"/>
            <ac:picMk id="9" creationId="{D049EAFC-9066-574A-42C8-D4AF6C52C6A0}"/>
          </ac:picMkLst>
        </pc:picChg>
      </pc:sldChg>
      <pc:sldChg chg="addSp delSp modSp mod">
        <pc:chgData name="Nafis Tanveer Islam" userId="7fb6d2e3-b301-43c3-9255-76c2ddf2b78c" providerId="ADAL" clId="{BBC672C9-CB48-B748-8BC4-D8509E9DB492}" dt="2023-04-06T20:01:01.488" v="982" actId="20577"/>
        <pc:sldMkLst>
          <pc:docMk/>
          <pc:sldMk cId="3288614056" sldId="331"/>
        </pc:sldMkLst>
        <pc:spChg chg="mod">
          <ac:chgData name="Nafis Tanveer Islam" userId="7fb6d2e3-b301-43c3-9255-76c2ddf2b78c" providerId="ADAL" clId="{BBC672C9-CB48-B748-8BC4-D8509E9DB492}" dt="2023-04-06T20:01:01.488" v="982" actId="20577"/>
          <ac:spMkLst>
            <pc:docMk/>
            <pc:sldMk cId="3288614056" sldId="331"/>
            <ac:spMk id="3" creationId="{828893D2-18E8-4E99-A75C-72ECB455C820}"/>
          </ac:spMkLst>
        </pc:spChg>
        <pc:picChg chg="del mod">
          <ac:chgData name="Nafis Tanveer Islam" userId="7fb6d2e3-b301-43c3-9255-76c2ddf2b78c" providerId="ADAL" clId="{BBC672C9-CB48-B748-8BC4-D8509E9DB492}" dt="2023-04-06T19:20:09.953" v="723" actId="478"/>
          <ac:picMkLst>
            <pc:docMk/>
            <pc:sldMk cId="3288614056" sldId="331"/>
            <ac:picMk id="4" creationId="{3E7D724E-E4E2-688C-2E25-55BADEED53D6}"/>
          </ac:picMkLst>
        </pc:picChg>
        <pc:picChg chg="add mod">
          <ac:chgData name="Nafis Tanveer Islam" userId="7fb6d2e3-b301-43c3-9255-76c2ddf2b78c" providerId="ADAL" clId="{BBC672C9-CB48-B748-8BC4-D8509E9DB492}" dt="2023-04-06T19:22:46.570" v="895" actId="1076"/>
          <ac:picMkLst>
            <pc:docMk/>
            <pc:sldMk cId="3288614056" sldId="331"/>
            <ac:picMk id="6" creationId="{2811AA7A-29F6-0949-A2FF-CB2A6872AE51}"/>
          </ac:picMkLst>
        </pc:picChg>
      </pc:sldChg>
      <pc:sldChg chg="addSp delSp modSp mod">
        <pc:chgData name="Nafis Tanveer Islam" userId="7fb6d2e3-b301-43c3-9255-76c2ddf2b78c" providerId="ADAL" clId="{BBC672C9-CB48-B748-8BC4-D8509E9DB492}" dt="2023-04-06T20:15:08.522" v="1364" actId="14100"/>
        <pc:sldMkLst>
          <pc:docMk/>
          <pc:sldMk cId="3367052367" sldId="332"/>
        </pc:sldMkLst>
        <pc:spChg chg="mod">
          <ac:chgData name="Nafis Tanveer Islam" userId="7fb6d2e3-b301-43c3-9255-76c2ddf2b78c" providerId="ADAL" clId="{BBC672C9-CB48-B748-8BC4-D8509E9DB492}" dt="2023-04-06T20:13:56.275" v="1361" actId="20577"/>
          <ac:spMkLst>
            <pc:docMk/>
            <pc:sldMk cId="3367052367" sldId="332"/>
            <ac:spMk id="3" creationId="{828893D2-18E8-4E99-A75C-72ECB455C820}"/>
          </ac:spMkLst>
        </pc:spChg>
        <pc:picChg chg="del">
          <ac:chgData name="Nafis Tanveer Islam" userId="7fb6d2e3-b301-43c3-9255-76c2ddf2b78c" providerId="ADAL" clId="{BBC672C9-CB48-B748-8BC4-D8509E9DB492}" dt="2023-04-06T20:01:30.052" v="983" actId="478"/>
          <ac:picMkLst>
            <pc:docMk/>
            <pc:sldMk cId="3367052367" sldId="332"/>
            <ac:picMk id="5" creationId="{15BA2558-DCA8-5718-6AB1-2AE0FF076215}"/>
          </ac:picMkLst>
        </pc:picChg>
        <pc:picChg chg="del">
          <ac:chgData name="Nafis Tanveer Islam" userId="7fb6d2e3-b301-43c3-9255-76c2ddf2b78c" providerId="ADAL" clId="{BBC672C9-CB48-B748-8BC4-D8509E9DB492}" dt="2023-04-06T20:04:43.661" v="989" actId="478"/>
          <ac:picMkLst>
            <pc:docMk/>
            <pc:sldMk cId="3367052367" sldId="332"/>
            <ac:picMk id="6" creationId="{8FDCDF76-A1FF-408A-6BF4-31AAB1DE2C84}"/>
          </ac:picMkLst>
        </pc:picChg>
        <pc:picChg chg="add mod">
          <ac:chgData name="Nafis Tanveer Islam" userId="7fb6d2e3-b301-43c3-9255-76c2ddf2b78c" providerId="ADAL" clId="{BBC672C9-CB48-B748-8BC4-D8509E9DB492}" dt="2023-04-06T20:15:08.522" v="1364" actId="14100"/>
          <ac:picMkLst>
            <pc:docMk/>
            <pc:sldMk cId="3367052367" sldId="332"/>
            <ac:picMk id="7" creationId="{D663A829-EAC7-D980-5932-BFC2CCAC5454}"/>
          </ac:picMkLst>
        </pc:picChg>
        <pc:picChg chg="add mod">
          <ac:chgData name="Nafis Tanveer Islam" userId="7fb6d2e3-b301-43c3-9255-76c2ddf2b78c" providerId="ADAL" clId="{BBC672C9-CB48-B748-8BC4-D8509E9DB492}" dt="2023-04-06T20:09:30.916" v="997" actId="14100"/>
          <ac:picMkLst>
            <pc:docMk/>
            <pc:sldMk cId="3367052367" sldId="332"/>
            <ac:picMk id="9" creationId="{B75A4994-0BF7-B192-4BBA-3C2ADDDDBB5D}"/>
          </ac:picMkLst>
        </pc:picChg>
      </pc:sldChg>
      <pc:sldChg chg="del">
        <pc:chgData name="Nafis Tanveer Islam" userId="7fb6d2e3-b301-43c3-9255-76c2ddf2b78c" providerId="ADAL" clId="{BBC672C9-CB48-B748-8BC4-D8509E9DB492}" dt="2023-04-06T19:23:40.945" v="921" actId="2696"/>
        <pc:sldMkLst>
          <pc:docMk/>
          <pc:sldMk cId="1222494416" sldId="333"/>
        </pc:sldMkLst>
      </pc:sldChg>
      <pc:sldChg chg="del">
        <pc:chgData name="Nafis Tanveer Islam" userId="7fb6d2e3-b301-43c3-9255-76c2ddf2b78c" providerId="ADAL" clId="{BBC672C9-CB48-B748-8BC4-D8509E9DB492}" dt="2023-04-06T19:23:42.580" v="922" actId="2696"/>
        <pc:sldMkLst>
          <pc:docMk/>
          <pc:sldMk cId="3598595290" sldId="334"/>
        </pc:sldMkLst>
      </pc:sldChg>
      <pc:sldChg chg="del">
        <pc:chgData name="Nafis Tanveer Islam" userId="7fb6d2e3-b301-43c3-9255-76c2ddf2b78c" providerId="ADAL" clId="{BBC672C9-CB48-B748-8BC4-D8509E9DB492}" dt="2023-04-06T19:23:44.527" v="923" actId="2696"/>
        <pc:sldMkLst>
          <pc:docMk/>
          <pc:sldMk cId="1773958634" sldId="335"/>
        </pc:sldMkLst>
      </pc:sldChg>
      <pc:sldChg chg="del">
        <pc:chgData name="Nafis Tanveer Islam" userId="7fb6d2e3-b301-43c3-9255-76c2ddf2b78c" providerId="ADAL" clId="{BBC672C9-CB48-B748-8BC4-D8509E9DB492}" dt="2023-04-06T19:23:45.442" v="924" actId="2696"/>
        <pc:sldMkLst>
          <pc:docMk/>
          <pc:sldMk cId="4205134623" sldId="336"/>
        </pc:sldMkLst>
      </pc:sldChg>
      <pc:sldChg chg="del">
        <pc:chgData name="Nafis Tanveer Islam" userId="7fb6d2e3-b301-43c3-9255-76c2ddf2b78c" providerId="ADAL" clId="{BBC672C9-CB48-B748-8BC4-D8509E9DB492}" dt="2023-04-06T19:23:46.169" v="925" actId="2696"/>
        <pc:sldMkLst>
          <pc:docMk/>
          <pc:sldMk cId="1198479449" sldId="337"/>
        </pc:sldMkLst>
      </pc:sldChg>
      <pc:sldChg chg="del">
        <pc:chgData name="Nafis Tanveer Islam" userId="7fb6d2e3-b301-43c3-9255-76c2ddf2b78c" providerId="ADAL" clId="{BBC672C9-CB48-B748-8BC4-D8509E9DB492}" dt="2023-04-06T20:36:57.756" v="2543" actId="2696"/>
        <pc:sldMkLst>
          <pc:docMk/>
          <pc:sldMk cId="1747742686" sldId="339"/>
        </pc:sldMkLst>
      </pc:sldChg>
      <pc:sldChg chg="del">
        <pc:chgData name="Nafis Tanveer Islam" userId="7fb6d2e3-b301-43c3-9255-76c2ddf2b78c" providerId="ADAL" clId="{BBC672C9-CB48-B748-8BC4-D8509E9DB492}" dt="2023-04-06T19:23:40.124" v="920" actId="2696"/>
        <pc:sldMkLst>
          <pc:docMk/>
          <pc:sldMk cId="329352335" sldId="340"/>
        </pc:sldMkLst>
      </pc:sldChg>
      <pc:sldChg chg="del">
        <pc:chgData name="Nafis Tanveer Islam" userId="7fb6d2e3-b301-43c3-9255-76c2ddf2b78c" providerId="ADAL" clId="{BBC672C9-CB48-B748-8BC4-D8509E9DB492}" dt="2023-04-06T20:37:28.811" v="2572" actId="2696"/>
        <pc:sldMkLst>
          <pc:docMk/>
          <pc:sldMk cId="1925607584" sldId="341"/>
        </pc:sldMkLst>
      </pc:sldChg>
      <pc:sldChg chg="del">
        <pc:chgData name="Nafis Tanveer Islam" userId="7fb6d2e3-b301-43c3-9255-76c2ddf2b78c" providerId="ADAL" clId="{BBC672C9-CB48-B748-8BC4-D8509E9DB492}" dt="2023-04-06T18:47:06.722" v="15" actId="2696"/>
        <pc:sldMkLst>
          <pc:docMk/>
          <pc:sldMk cId="2760313086" sldId="343"/>
        </pc:sldMkLst>
      </pc:sldChg>
      <pc:sldChg chg="modSp mod">
        <pc:chgData name="Nafis Tanveer Islam" userId="7fb6d2e3-b301-43c3-9255-76c2ddf2b78c" providerId="ADAL" clId="{BBC672C9-CB48-B748-8BC4-D8509E9DB492}" dt="2023-04-06T20:37:09.955" v="2553" actId="1076"/>
        <pc:sldMkLst>
          <pc:docMk/>
          <pc:sldMk cId="1968466755" sldId="344"/>
        </pc:sldMkLst>
        <pc:spChg chg="mod">
          <ac:chgData name="Nafis Tanveer Islam" userId="7fb6d2e3-b301-43c3-9255-76c2ddf2b78c" providerId="ADAL" clId="{BBC672C9-CB48-B748-8BC4-D8509E9DB492}" dt="2023-04-06T20:37:09.955" v="2553" actId="1076"/>
          <ac:spMkLst>
            <pc:docMk/>
            <pc:sldMk cId="1968466755" sldId="344"/>
            <ac:spMk id="2" creationId="{052E228B-F47C-025A-57FD-752EB72E9DFC}"/>
          </ac:spMkLst>
        </pc:spChg>
      </pc:sldChg>
      <pc:sldChg chg="del">
        <pc:chgData name="Nafis Tanveer Islam" userId="7fb6d2e3-b301-43c3-9255-76c2ddf2b78c" providerId="ADAL" clId="{BBC672C9-CB48-B748-8BC4-D8509E9DB492}" dt="2023-04-06T20:37:27.535" v="2571" actId="2696"/>
        <pc:sldMkLst>
          <pc:docMk/>
          <pc:sldMk cId="3606848693" sldId="345"/>
        </pc:sldMkLst>
      </pc:sldChg>
      <pc:sldChg chg="del">
        <pc:chgData name="Nafis Tanveer Islam" userId="7fb6d2e3-b301-43c3-9255-76c2ddf2b78c" providerId="ADAL" clId="{BBC672C9-CB48-B748-8BC4-D8509E9DB492}" dt="2023-04-06T19:23:33.841" v="908" actId="2696"/>
        <pc:sldMkLst>
          <pc:docMk/>
          <pc:sldMk cId="406212310" sldId="348"/>
        </pc:sldMkLst>
      </pc:sldChg>
      <pc:sldChg chg="del">
        <pc:chgData name="Nafis Tanveer Islam" userId="7fb6d2e3-b301-43c3-9255-76c2ddf2b78c" providerId="ADAL" clId="{BBC672C9-CB48-B748-8BC4-D8509E9DB492}" dt="2023-04-06T19:23:38.742" v="918" actId="2696"/>
        <pc:sldMkLst>
          <pc:docMk/>
          <pc:sldMk cId="2018156559" sldId="349"/>
        </pc:sldMkLst>
      </pc:sldChg>
      <pc:sldChg chg="del">
        <pc:chgData name="Nafis Tanveer Islam" userId="7fb6d2e3-b301-43c3-9255-76c2ddf2b78c" providerId="ADAL" clId="{BBC672C9-CB48-B748-8BC4-D8509E9DB492}" dt="2023-04-06T19:23:39.332" v="919" actId="2696"/>
        <pc:sldMkLst>
          <pc:docMk/>
          <pc:sldMk cId="1941678159" sldId="350"/>
        </pc:sldMkLst>
      </pc:sldChg>
      <pc:sldChg chg="del">
        <pc:chgData name="Nafis Tanveer Islam" userId="7fb6d2e3-b301-43c3-9255-76c2ddf2b78c" providerId="ADAL" clId="{BBC672C9-CB48-B748-8BC4-D8509E9DB492}" dt="2023-04-06T19:23:37.180" v="916" actId="2696"/>
        <pc:sldMkLst>
          <pc:docMk/>
          <pc:sldMk cId="477727570" sldId="351"/>
        </pc:sldMkLst>
      </pc:sldChg>
      <pc:sldChg chg="del">
        <pc:chgData name="Nafis Tanveer Islam" userId="7fb6d2e3-b301-43c3-9255-76c2ddf2b78c" providerId="ADAL" clId="{BBC672C9-CB48-B748-8BC4-D8509E9DB492}" dt="2023-04-06T19:23:37.806" v="917" actId="2696"/>
        <pc:sldMkLst>
          <pc:docMk/>
          <pc:sldMk cId="831070922" sldId="352"/>
        </pc:sldMkLst>
      </pc:sldChg>
      <pc:sldChg chg="del">
        <pc:chgData name="Nafis Tanveer Islam" userId="7fb6d2e3-b301-43c3-9255-76c2ddf2b78c" providerId="ADAL" clId="{BBC672C9-CB48-B748-8BC4-D8509E9DB492}" dt="2023-04-06T19:23:33.470" v="907" actId="2696"/>
        <pc:sldMkLst>
          <pc:docMk/>
          <pc:sldMk cId="4169526610" sldId="353"/>
        </pc:sldMkLst>
      </pc:sldChg>
      <pc:sldChg chg="del">
        <pc:chgData name="Nafis Tanveer Islam" userId="7fb6d2e3-b301-43c3-9255-76c2ddf2b78c" providerId="ADAL" clId="{BBC672C9-CB48-B748-8BC4-D8509E9DB492}" dt="2023-04-06T19:23:34.124" v="909" actId="2696"/>
        <pc:sldMkLst>
          <pc:docMk/>
          <pc:sldMk cId="2952105303" sldId="354"/>
        </pc:sldMkLst>
      </pc:sldChg>
      <pc:sldChg chg="del">
        <pc:chgData name="Nafis Tanveer Islam" userId="7fb6d2e3-b301-43c3-9255-76c2ddf2b78c" providerId="ADAL" clId="{BBC672C9-CB48-B748-8BC4-D8509E9DB492}" dt="2023-04-06T19:23:34.415" v="910" actId="2696"/>
        <pc:sldMkLst>
          <pc:docMk/>
          <pc:sldMk cId="2698186351" sldId="355"/>
        </pc:sldMkLst>
      </pc:sldChg>
      <pc:sldChg chg="del">
        <pc:chgData name="Nafis Tanveer Islam" userId="7fb6d2e3-b301-43c3-9255-76c2ddf2b78c" providerId="ADAL" clId="{BBC672C9-CB48-B748-8BC4-D8509E9DB492}" dt="2023-04-06T19:23:34.791" v="911" actId="2696"/>
        <pc:sldMkLst>
          <pc:docMk/>
          <pc:sldMk cId="1277609074" sldId="356"/>
        </pc:sldMkLst>
      </pc:sldChg>
      <pc:sldChg chg="del">
        <pc:chgData name="Nafis Tanveer Islam" userId="7fb6d2e3-b301-43c3-9255-76c2ddf2b78c" providerId="ADAL" clId="{BBC672C9-CB48-B748-8BC4-D8509E9DB492}" dt="2023-04-06T19:23:35.138" v="912" actId="2696"/>
        <pc:sldMkLst>
          <pc:docMk/>
          <pc:sldMk cId="4079784207" sldId="357"/>
        </pc:sldMkLst>
      </pc:sldChg>
      <pc:sldChg chg="del">
        <pc:chgData name="Nafis Tanveer Islam" userId="7fb6d2e3-b301-43c3-9255-76c2ddf2b78c" providerId="ADAL" clId="{BBC672C9-CB48-B748-8BC4-D8509E9DB492}" dt="2023-04-06T20:37:14.672" v="2556" actId="2696"/>
        <pc:sldMkLst>
          <pc:docMk/>
          <pc:sldMk cId="1253453512" sldId="358"/>
        </pc:sldMkLst>
      </pc:sldChg>
      <pc:sldChg chg="del">
        <pc:chgData name="Nafis Tanveer Islam" userId="7fb6d2e3-b301-43c3-9255-76c2ddf2b78c" providerId="ADAL" clId="{BBC672C9-CB48-B748-8BC4-D8509E9DB492}" dt="2023-04-06T19:23:32.123" v="904" actId="2696"/>
        <pc:sldMkLst>
          <pc:docMk/>
          <pc:sldMk cId="2882135037" sldId="359"/>
        </pc:sldMkLst>
      </pc:sldChg>
      <pc:sldChg chg="del">
        <pc:chgData name="Nafis Tanveer Islam" userId="7fb6d2e3-b301-43c3-9255-76c2ddf2b78c" providerId="ADAL" clId="{BBC672C9-CB48-B748-8BC4-D8509E9DB492}" dt="2023-04-06T19:23:33.063" v="906" actId="2696"/>
        <pc:sldMkLst>
          <pc:docMk/>
          <pc:sldMk cId="521095083" sldId="360"/>
        </pc:sldMkLst>
      </pc:sldChg>
      <pc:sldChg chg="del">
        <pc:chgData name="Nafis Tanveer Islam" userId="7fb6d2e3-b301-43c3-9255-76c2ddf2b78c" providerId="ADAL" clId="{BBC672C9-CB48-B748-8BC4-D8509E9DB492}" dt="2023-04-06T19:23:35.903" v="914" actId="2696"/>
        <pc:sldMkLst>
          <pc:docMk/>
          <pc:sldMk cId="2086605726" sldId="361"/>
        </pc:sldMkLst>
      </pc:sldChg>
      <pc:sldChg chg="del">
        <pc:chgData name="Nafis Tanveer Islam" userId="7fb6d2e3-b301-43c3-9255-76c2ddf2b78c" providerId="ADAL" clId="{BBC672C9-CB48-B748-8BC4-D8509E9DB492}" dt="2023-04-06T19:23:36.503" v="915" actId="2696"/>
        <pc:sldMkLst>
          <pc:docMk/>
          <pc:sldMk cId="1482335545" sldId="362"/>
        </pc:sldMkLst>
      </pc:sldChg>
      <pc:sldChg chg="del">
        <pc:chgData name="Nafis Tanveer Islam" userId="7fb6d2e3-b301-43c3-9255-76c2ddf2b78c" providerId="ADAL" clId="{BBC672C9-CB48-B748-8BC4-D8509E9DB492}" dt="2023-04-06T19:23:35.501" v="913" actId="2696"/>
        <pc:sldMkLst>
          <pc:docMk/>
          <pc:sldMk cId="972187568" sldId="364"/>
        </pc:sldMkLst>
      </pc:sldChg>
      <pc:sldChg chg="del">
        <pc:chgData name="Nafis Tanveer Islam" userId="7fb6d2e3-b301-43c3-9255-76c2ddf2b78c" providerId="ADAL" clId="{BBC672C9-CB48-B748-8BC4-D8509E9DB492}" dt="2023-04-06T19:23:32.609" v="905" actId="2696"/>
        <pc:sldMkLst>
          <pc:docMk/>
          <pc:sldMk cId="3590729095" sldId="365"/>
        </pc:sldMkLst>
      </pc:sldChg>
      <pc:sldChg chg="del">
        <pc:chgData name="Nafis Tanveer Islam" userId="7fb6d2e3-b301-43c3-9255-76c2ddf2b78c" providerId="ADAL" clId="{BBC672C9-CB48-B748-8BC4-D8509E9DB492}" dt="2023-04-06T19:23:30.121" v="902" actId="2696"/>
        <pc:sldMkLst>
          <pc:docMk/>
          <pc:sldMk cId="2872337010" sldId="368"/>
        </pc:sldMkLst>
      </pc:sldChg>
      <pc:sldChg chg="del">
        <pc:chgData name="Nafis Tanveer Islam" userId="7fb6d2e3-b301-43c3-9255-76c2ddf2b78c" providerId="ADAL" clId="{BBC672C9-CB48-B748-8BC4-D8509E9DB492}" dt="2023-04-06T19:23:31.441" v="903" actId="2696"/>
        <pc:sldMkLst>
          <pc:docMk/>
          <pc:sldMk cId="3493793000" sldId="369"/>
        </pc:sldMkLst>
      </pc:sldChg>
      <pc:sldChg chg="modSp del mod">
        <pc:chgData name="Nafis Tanveer Islam" userId="7fb6d2e3-b301-43c3-9255-76c2ddf2b78c" providerId="ADAL" clId="{BBC672C9-CB48-B748-8BC4-D8509E9DB492}" dt="2023-04-06T18:41:09.431" v="4" actId="2696"/>
        <pc:sldMkLst>
          <pc:docMk/>
          <pc:sldMk cId="2545701623" sldId="370"/>
        </pc:sldMkLst>
        <pc:spChg chg="mod">
          <ac:chgData name="Nafis Tanveer Islam" userId="7fb6d2e3-b301-43c3-9255-76c2ddf2b78c" providerId="ADAL" clId="{BBC672C9-CB48-B748-8BC4-D8509E9DB492}" dt="2023-04-06T18:41:04.742" v="3" actId="255"/>
          <ac:spMkLst>
            <pc:docMk/>
            <pc:sldMk cId="2545701623" sldId="370"/>
            <ac:spMk id="3" creationId="{828893D2-18E8-4E99-A75C-72ECB455C820}"/>
          </ac:spMkLst>
        </pc:spChg>
      </pc:sldChg>
      <pc:sldChg chg="addSp delSp modSp mod">
        <pc:chgData name="Nafis Tanveer Islam" userId="7fb6d2e3-b301-43c3-9255-76c2ddf2b78c" providerId="ADAL" clId="{BBC672C9-CB48-B748-8BC4-D8509E9DB492}" dt="2023-04-06T19:16:11.197" v="693" actId="14100"/>
        <pc:sldMkLst>
          <pc:docMk/>
          <pc:sldMk cId="3540881998" sldId="371"/>
        </pc:sldMkLst>
        <pc:spChg chg="add mod">
          <ac:chgData name="Nafis Tanveer Islam" userId="7fb6d2e3-b301-43c3-9255-76c2ddf2b78c" providerId="ADAL" clId="{BBC672C9-CB48-B748-8BC4-D8509E9DB492}" dt="2023-04-06T19:12:44.221" v="619" actId="1076"/>
          <ac:spMkLst>
            <pc:docMk/>
            <pc:sldMk cId="3540881998" sldId="371"/>
            <ac:spMk id="5" creationId="{0A273A82-9488-72F3-A64E-D7F5686AC543}"/>
          </ac:spMkLst>
        </pc:spChg>
        <pc:spChg chg="add mod">
          <ac:chgData name="Nafis Tanveer Islam" userId="7fb6d2e3-b301-43c3-9255-76c2ddf2b78c" providerId="ADAL" clId="{BBC672C9-CB48-B748-8BC4-D8509E9DB492}" dt="2023-04-06T19:14:24.973" v="685" actId="207"/>
          <ac:spMkLst>
            <pc:docMk/>
            <pc:sldMk cId="3540881998" sldId="371"/>
            <ac:spMk id="6" creationId="{9BB95909-581B-F97E-D462-9F63EEC620A0}"/>
          </ac:spMkLst>
        </pc:spChg>
        <pc:spChg chg="mod">
          <ac:chgData name="Nafis Tanveer Islam" userId="7fb6d2e3-b301-43c3-9255-76c2ddf2b78c" providerId="ADAL" clId="{BBC672C9-CB48-B748-8BC4-D8509E9DB492}" dt="2023-04-06T19:13:26.415" v="642" actId="14100"/>
          <ac:spMkLst>
            <pc:docMk/>
            <pc:sldMk cId="3540881998" sldId="371"/>
            <ac:spMk id="7" creationId="{E6C49C03-237A-6F67-261A-FF0A502F5DB4}"/>
          </ac:spMkLst>
        </pc:spChg>
        <pc:spChg chg="add mod">
          <ac:chgData name="Nafis Tanveer Islam" userId="7fb6d2e3-b301-43c3-9255-76c2ddf2b78c" providerId="ADAL" clId="{BBC672C9-CB48-B748-8BC4-D8509E9DB492}" dt="2023-04-06T19:14:31.719" v="686" actId="207"/>
          <ac:spMkLst>
            <pc:docMk/>
            <pc:sldMk cId="3540881998" sldId="371"/>
            <ac:spMk id="8" creationId="{1B0796DC-00E9-F1C6-4929-7D00B8A1E634}"/>
          </ac:spMkLst>
        </pc:spChg>
        <pc:spChg chg="add mod">
          <ac:chgData name="Nafis Tanveer Islam" userId="7fb6d2e3-b301-43c3-9255-76c2ddf2b78c" providerId="ADAL" clId="{BBC672C9-CB48-B748-8BC4-D8509E9DB492}" dt="2023-04-06T19:14:39.076" v="687" actId="207"/>
          <ac:spMkLst>
            <pc:docMk/>
            <pc:sldMk cId="3540881998" sldId="371"/>
            <ac:spMk id="9" creationId="{2ED7970B-E562-555B-E239-593B92E43915}"/>
          </ac:spMkLst>
        </pc:spChg>
        <pc:spChg chg="add mod">
          <ac:chgData name="Nafis Tanveer Islam" userId="7fb6d2e3-b301-43c3-9255-76c2ddf2b78c" providerId="ADAL" clId="{BBC672C9-CB48-B748-8BC4-D8509E9DB492}" dt="2023-04-06T19:13:38.075" v="652" actId="20577"/>
          <ac:spMkLst>
            <pc:docMk/>
            <pc:sldMk cId="3540881998" sldId="371"/>
            <ac:spMk id="10" creationId="{6745EF4C-CA39-D25A-6A10-3813A559CC02}"/>
          </ac:spMkLst>
        </pc:spChg>
        <pc:spChg chg="add mod">
          <ac:chgData name="Nafis Tanveer Islam" userId="7fb6d2e3-b301-43c3-9255-76c2ddf2b78c" providerId="ADAL" clId="{BBC672C9-CB48-B748-8BC4-D8509E9DB492}" dt="2023-04-06T19:13:58.979" v="674" actId="14100"/>
          <ac:spMkLst>
            <pc:docMk/>
            <pc:sldMk cId="3540881998" sldId="371"/>
            <ac:spMk id="11" creationId="{227A5463-3D07-412C-F693-F6D3D3B5E912}"/>
          </ac:spMkLst>
        </pc:spChg>
        <pc:spChg chg="add mod">
          <ac:chgData name="Nafis Tanveer Islam" userId="7fb6d2e3-b301-43c3-9255-76c2ddf2b78c" providerId="ADAL" clId="{BBC672C9-CB48-B748-8BC4-D8509E9DB492}" dt="2023-04-06T19:14:12.999" v="684" actId="14100"/>
          <ac:spMkLst>
            <pc:docMk/>
            <pc:sldMk cId="3540881998" sldId="371"/>
            <ac:spMk id="12" creationId="{5C2569F5-19B4-E53F-FE46-B924463EC8B5}"/>
          </ac:spMkLst>
        </pc:spChg>
        <pc:picChg chg="del">
          <ac:chgData name="Nafis Tanveer Islam" userId="7fb6d2e3-b301-43c3-9255-76c2ddf2b78c" providerId="ADAL" clId="{BBC672C9-CB48-B748-8BC4-D8509E9DB492}" dt="2023-04-06T19:14:50.959" v="688" actId="478"/>
          <ac:picMkLst>
            <pc:docMk/>
            <pc:sldMk cId="3540881998" sldId="371"/>
            <ac:picMk id="4" creationId="{6679C7D4-9D93-B97B-579F-F2D379E2C2CC}"/>
          </ac:picMkLst>
        </pc:picChg>
        <pc:picChg chg="add mod">
          <ac:chgData name="Nafis Tanveer Islam" userId="7fb6d2e3-b301-43c3-9255-76c2ddf2b78c" providerId="ADAL" clId="{BBC672C9-CB48-B748-8BC4-D8509E9DB492}" dt="2023-04-06T19:16:11.197" v="693" actId="14100"/>
          <ac:picMkLst>
            <pc:docMk/>
            <pc:sldMk cId="3540881998" sldId="371"/>
            <ac:picMk id="14" creationId="{B081320F-40B9-A4F9-4BB9-B2166B20BD0A}"/>
          </ac:picMkLst>
        </pc:picChg>
      </pc:sldChg>
      <pc:sldChg chg="del">
        <pc:chgData name="Nafis Tanveer Islam" userId="7fb6d2e3-b301-43c3-9255-76c2ddf2b78c" providerId="ADAL" clId="{BBC672C9-CB48-B748-8BC4-D8509E9DB492}" dt="2023-04-06T18:42:45.768" v="5" actId="2696"/>
        <pc:sldMkLst>
          <pc:docMk/>
          <pc:sldMk cId="1728500659" sldId="372"/>
        </pc:sldMkLst>
      </pc:sldChg>
      <pc:sldChg chg="modSp mod">
        <pc:chgData name="Nafis Tanveer Islam" userId="7fb6d2e3-b301-43c3-9255-76c2ddf2b78c" providerId="ADAL" clId="{BBC672C9-CB48-B748-8BC4-D8509E9DB492}" dt="2023-04-06T19:23:11.242" v="901" actId="20577"/>
        <pc:sldMkLst>
          <pc:docMk/>
          <pc:sldMk cId="2090809551" sldId="373"/>
        </pc:sldMkLst>
        <pc:spChg chg="mod">
          <ac:chgData name="Nafis Tanveer Islam" userId="7fb6d2e3-b301-43c3-9255-76c2ddf2b78c" providerId="ADAL" clId="{BBC672C9-CB48-B748-8BC4-D8509E9DB492}" dt="2023-04-06T19:23:11.242" v="901" actId="20577"/>
          <ac:spMkLst>
            <pc:docMk/>
            <pc:sldMk cId="2090809551" sldId="373"/>
            <ac:spMk id="3" creationId="{828893D2-18E8-4E99-A75C-72ECB455C820}"/>
          </ac:spMkLst>
        </pc:spChg>
      </pc:sldChg>
      <pc:sldChg chg="modSp mod">
        <pc:chgData name="Nafis Tanveer Islam" userId="7fb6d2e3-b301-43c3-9255-76c2ddf2b78c" providerId="ADAL" clId="{BBC672C9-CB48-B748-8BC4-D8509E9DB492}" dt="2023-04-06T19:01:02.015" v="74" actId="20577"/>
        <pc:sldMkLst>
          <pc:docMk/>
          <pc:sldMk cId="2038718451" sldId="374"/>
        </pc:sldMkLst>
        <pc:spChg chg="mod">
          <ac:chgData name="Nafis Tanveer Islam" userId="7fb6d2e3-b301-43c3-9255-76c2ddf2b78c" providerId="ADAL" clId="{BBC672C9-CB48-B748-8BC4-D8509E9DB492}" dt="2023-04-06T19:01:02.015" v="74" actId="20577"/>
          <ac:spMkLst>
            <pc:docMk/>
            <pc:sldMk cId="2038718451" sldId="374"/>
            <ac:spMk id="3" creationId="{828893D2-18E8-4E99-A75C-72ECB455C820}"/>
          </ac:spMkLst>
        </pc:spChg>
      </pc:sldChg>
      <pc:sldChg chg="modSp mod">
        <pc:chgData name="Nafis Tanveer Islam" userId="7fb6d2e3-b301-43c3-9255-76c2ddf2b78c" providerId="ADAL" clId="{BBC672C9-CB48-B748-8BC4-D8509E9DB492}" dt="2023-04-06T20:24:33.191" v="1722" actId="1076"/>
        <pc:sldMkLst>
          <pc:docMk/>
          <pc:sldMk cId="1696055304" sldId="375"/>
        </pc:sldMkLst>
        <pc:spChg chg="mod">
          <ac:chgData name="Nafis Tanveer Islam" userId="7fb6d2e3-b301-43c3-9255-76c2ddf2b78c" providerId="ADAL" clId="{BBC672C9-CB48-B748-8BC4-D8509E9DB492}" dt="2023-04-06T20:24:21.977" v="1720" actId="20577"/>
          <ac:spMkLst>
            <pc:docMk/>
            <pc:sldMk cId="1696055304" sldId="375"/>
            <ac:spMk id="3" creationId="{828893D2-18E8-4E99-A75C-72ECB455C820}"/>
          </ac:spMkLst>
        </pc:spChg>
        <pc:picChg chg="mod">
          <ac:chgData name="Nafis Tanveer Islam" userId="7fb6d2e3-b301-43c3-9255-76c2ddf2b78c" providerId="ADAL" clId="{BBC672C9-CB48-B748-8BC4-D8509E9DB492}" dt="2023-04-06T20:24:33.191" v="1722" actId="1076"/>
          <ac:picMkLst>
            <pc:docMk/>
            <pc:sldMk cId="1696055304" sldId="375"/>
            <ac:picMk id="4" creationId="{781676EB-A1B3-0D37-E91C-98C23F9A6660}"/>
          </ac:picMkLst>
        </pc:picChg>
      </pc:sldChg>
      <pc:sldChg chg="modSp mod">
        <pc:chgData name="Nafis Tanveer Islam" userId="7fb6d2e3-b301-43c3-9255-76c2ddf2b78c" providerId="ADAL" clId="{BBC672C9-CB48-B748-8BC4-D8509E9DB492}" dt="2023-04-06T20:29:16.761" v="2024" actId="1036"/>
        <pc:sldMkLst>
          <pc:docMk/>
          <pc:sldMk cId="2223184832" sldId="376"/>
        </pc:sldMkLst>
        <pc:spChg chg="mod">
          <ac:chgData name="Nafis Tanveer Islam" userId="7fb6d2e3-b301-43c3-9255-76c2ddf2b78c" providerId="ADAL" clId="{BBC672C9-CB48-B748-8BC4-D8509E9DB492}" dt="2023-04-06T20:29:08.653" v="2019" actId="20577"/>
          <ac:spMkLst>
            <pc:docMk/>
            <pc:sldMk cId="2223184832" sldId="376"/>
            <ac:spMk id="3" creationId="{828893D2-18E8-4E99-A75C-72ECB455C820}"/>
          </ac:spMkLst>
        </pc:spChg>
        <pc:picChg chg="mod">
          <ac:chgData name="Nafis Tanveer Islam" userId="7fb6d2e3-b301-43c3-9255-76c2ddf2b78c" providerId="ADAL" clId="{BBC672C9-CB48-B748-8BC4-D8509E9DB492}" dt="2023-04-06T20:29:16.761" v="2024" actId="1036"/>
          <ac:picMkLst>
            <pc:docMk/>
            <pc:sldMk cId="2223184832" sldId="376"/>
            <ac:picMk id="6" creationId="{5BBBE469-7A8D-E64A-C677-6625BC06E89F}"/>
          </ac:picMkLst>
        </pc:picChg>
        <pc:picChg chg="mod">
          <ac:chgData name="Nafis Tanveer Islam" userId="7fb6d2e3-b301-43c3-9255-76c2ddf2b78c" providerId="ADAL" clId="{BBC672C9-CB48-B748-8BC4-D8509E9DB492}" dt="2023-04-06T20:29:16.761" v="2024" actId="1036"/>
          <ac:picMkLst>
            <pc:docMk/>
            <pc:sldMk cId="2223184832" sldId="376"/>
            <ac:picMk id="7" creationId="{1D7B7B8F-F0D9-F507-913F-79FA05C9D220}"/>
          </ac:picMkLst>
        </pc:picChg>
        <pc:picChg chg="mod">
          <ac:chgData name="Nafis Tanveer Islam" userId="7fb6d2e3-b301-43c3-9255-76c2ddf2b78c" providerId="ADAL" clId="{BBC672C9-CB48-B748-8BC4-D8509E9DB492}" dt="2023-04-06T20:29:16.761" v="2024" actId="1036"/>
          <ac:picMkLst>
            <pc:docMk/>
            <pc:sldMk cId="2223184832" sldId="376"/>
            <ac:picMk id="8" creationId="{60A9650E-498B-8252-A9F5-F6B15244DEC5}"/>
          </ac:picMkLst>
        </pc:picChg>
        <pc:picChg chg="mod">
          <ac:chgData name="Nafis Tanveer Islam" userId="7fb6d2e3-b301-43c3-9255-76c2ddf2b78c" providerId="ADAL" clId="{BBC672C9-CB48-B748-8BC4-D8509E9DB492}" dt="2023-04-06T20:29:16.761" v="2024" actId="1036"/>
          <ac:picMkLst>
            <pc:docMk/>
            <pc:sldMk cId="2223184832" sldId="376"/>
            <ac:picMk id="9" creationId="{D1B86E40-3834-D8B3-221B-82C955904038}"/>
          </ac:picMkLst>
        </pc:picChg>
      </pc:sldChg>
      <pc:sldChg chg="addSp delSp modSp mod">
        <pc:chgData name="Nafis Tanveer Islam" userId="7fb6d2e3-b301-43c3-9255-76c2ddf2b78c" providerId="ADAL" clId="{BBC672C9-CB48-B748-8BC4-D8509E9DB492}" dt="2023-04-06T20:36:46.474" v="2542" actId="20577"/>
        <pc:sldMkLst>
          <pc:docMk/>
          <pc:sldMk cId="3739574081" sldId="377"/>
        </pc:sldMkLst>
        <pc:spChg chg="mod">
          <ac:chgData name="Nafis Tanveer Islam" userId="7fb6d2e3-b301-43c3-9255-76c2ddf2b78c" providerId="ADAL" clId="{BBC672C9-CB48-B748-8BC4-D8509E9DB492}" dt="2023-04-06T20:36:46.474" v="2542" actId="20577"/>
          <ac:spMkLst>
            <pc:docMk/>
            <pc:sldMk cId="3739574081" sldId="377"/>
            <ac:spMk id="3" creationId="{828893D2-18E8-4E99-A75C-72ECB455C820}"/>
          </ac:spMkLst>
        </pc:spChg>
        <pc:picChg chg="del mod">
          <ac:chgData name="Nafis Tanveer Islam" userId="7fb6d2e3-b301-43c3-9255-76c2ddf2b78c" providerId="ADAL" clId="{BBC672C9-CB48-B748-8BC4-D8509E9DB492}" dt="2023-04-06T20:35:34.396" v="2526" actId="478"/>
          <ac:picMkLst>
            <pc:docMk/>
            <pc:sldMk cId="3739574081" sldId="377"/>
            <ac:picMk id="4" creationId="{1559FD78-DEF8-AC71-3087-0A8876034AD0}"/>
          </ac:picMkLst>
        </pc:picChg>
        <pc:picChg chg="add mod">
          <ac:chgData name="Nafis Tanveer Islam" userId="7fb6d2e3-b301-43c3-9255-76c2ddf2b78c" providerId="ADAL" clId="{BBC672C9-CB48-B748-8BC4-D8509E9DB492}" dt="2023-04-06T20:36:43.821" v="2538" actId="1076"/>
          <ac:picMkLst>
            <pc:docMk/>
            <pc:sldMk cId="3739574081" sldId="377"/>
            <ac:picMk id="6" creationId="{DC98F7FD-C36D-169B-B3F6-5C46F18F135F}"/>
          </ac:picMkLst>
        </pc:picChg>
      </pc:sldChg>
      <pc:sldMasterChg chg="del delSldLayout">
        <pc:chgData name="Nafis Tanveer Islam" userId="7fb6d2e3-b301-43c3-9255-76c2ddf2b78c" providerId="ADAL" clId="{BBC672C9-CB48-B748-8BC4-D8509E9DB492}" dt="2023-04-06T20:37:28.834" v="2584" actId="2696"/>
        <pc:sldMasterMkLst>
          <pc:docMk/>
          <pc:sldMasterMk cId="4021279466" sldId="2147483672"/>
        </pc:sldMasterMkLst>
        <pc:sldLayoutChg chg="del">
          <pc:chgData name="Nafis Tanveer Islam" userId="7fb6d2e3-b301-43c3-9255-76c2ddf2b78c" providerId="ADAL" clId="{BBC672C9-CB48-B748-8BC4-D8509E9DB492}" dt="2023-04-06T20:37:28.817" v="2573" actId="2696"/>
          <pc:sldLayoutMkLst>
            <pc:docMk/>
            <pc:sldMasterMk cId="4021279466" sldId="2147483672"/>
            <pc:sldLayoutMk cId="1944422878" sldId="2147483673"/>
          </pc:sldLayoutMkLst>
        </pc:sldLayoutChg>
        <pc:sldLayoutChg chg="del">
          <pc:chgData name="Nafis Tanveer Islam" userId="7fb6d2e3-b301-43c3-9255-76c2ddf2b78c" providerId="ADAL" clId="{BBC672C9-CB48-B748-8BC4-D8509E9DB492}" dt="2023-04-06T20:37:28.818" v="2574" actId="2696"/>
          <pc:sldLayoutMkLst>
            <pc:docMk/>
            <pc:sldMasterMk cId="4021279466" sldId="2147483672"/>
            <pc:sldLayoutMk cId="2400798287" sldId="2147483674"/>
          </pc:sldLayoutMkLst>
        </pc:sldLayoutChg>
        <pc:sldLayoutChg chg="del">
          <pc:chgData name="Nafis Tanveer Islam" userId="7fb6d2e3-b301-43c3-9255-76c2ddf2b78c" providerId="ADAL" clId="{BBC672C9-CB48-B748-8BC4-D8509E9DB492}" dt="2023-04-06T20:37:28.819" v="2575" actId="2696"/>
          <pc:sldLayoutMkLst>
            <pc:docMk/>
            <pc:sldMasterMk cId="4021279466" sldId="2147483672"/>
            <pc:sldLayoutMk cId="4140521670" sldId="2147483675"/>
          </pc:sldLayoutMkLst>
        </pc:sldLayoutChg>
        <pc:sldLayoutChg chg="del">
          <pc:chgData name="Nafis Tanveer Islam" userId="7fb6d2e3-b301-43c3-9255-76c2ddf2b78c" providerId="ADAL" clId="{BBC672C9-CB48-B748-8BC4-D8509E9DB492}" dt="2023-04-06T20:37:28.821" v="2576" actId="2696"/>
          <pc:sldLayoutMkLst>
            <pc:docMk/>
            <pc:sldMasterMk cId="4021279466" sldId="2147483672"/>
            <pc:sldLayoutMk cId="399816394" sldId="2147483676"/>
          </pc:sldLayoutMkLst>
        </pc:sldLayoutChg>
        <pc:sldLayoutChg chg="del">
          <pc:chgData name="Nafis Tanveer Islam" userId="7fb6d2e3-b301-43c3-9255-76c2ddf2b78c" providerId="ADAL" clId="{BBC672C9-CB48-B748-8BC4-D8509E9DB492}" dt="2023-04-06T20:37:28.822" v="2577" actId="2696"/>
          <pc:sldLayoutMkLst>
            <pc:docMk/>
            <pc:sldMasterMk cId="4021279466" sldId="2147483672"/>
            <pc:sldLayoutMk cId="2271230910" sldId="2147483677"/>
          </pc:sldLayoutMkLst>
        </pc:sldLayoutChg>
        <pc:sldLayoutChg chg="del">
          <pc:chgData name="Nafis Tanveer Islam" userId="7fb6d2e3-b301-43c3-9255-76c2ddf2b78c" providerId="ADAL" clId="{BBC672C9-CB48-B748-8BC4-D8509E9DB492}" dt="2023-04-06T20:37:28.824" v="2578" actId="2696"/>
          <pc:sldLayoutMkLst>
            <pc:docMk/>
            <pc:sldMasterMk cId="4021279466" sldId="2147483672"/>
            <pc:sldLayoutMk cId="109638343" sldId="2147483678"/>
          </pc:sldLayoutMkLst>
        </pc:sldLayoutChg>
        <pc:sldLayoutChg chg="del">
          <pc:chgData name="Nafis Tanveer Islam" userId="7fb6d2e3-b301-43c3-9255-76c2ddf2b78c" providerId="ADAL" clId="{BBC672C9-CB48-B748-8BC4-D8509E9DB492}" dt="2023-04-06T20:37:28.825" v="2579" actId="2696"/>
          <pc:sldLayoutMkLst>
            <pc:docMk/>
            <pc:sldMasterMk cId="4021279466" sldId="2147483672"/>
            <pc:sldLayoutMk cId="1911644523" sldId="2147483679"/>
          </pc:sldLayoutMkLst>
        </pc:sldLayoutChg>
        <pc:sldLayoutChg chg="del">
          <pc:chgData name="Nafis Tanveer Islam" userId="7fb6d2e3-b301-43c3-9255-76c2ddf2b78c" providerId="ADAL" clId="{BBC672C9-CB48-B748-8BC4-D8509E9DB492}" dt="2023-04-06T20:37:28.826" v="2580" actId="2696"/>
          <pc:sldLayoutMkLst>
            <pc:docMk/>
            <pc:sldMasterMk cId="4021279466" sldId="2147483672"/>
            <pc:sldLayoutMk cId="3191956190" sldId="2147483680"/>
          </pc:sldLayoutMkLst>
        </pc:sldLayoutChg>
        <pc:sldLayoutChg chg="del">
          <pc:chgData name="Nafis Tanveer Islam" userId="7fb6d2e3-b301-43c3-9255-76c2ddf2b78c" providerId="ADAL" clId="{BBC672C9-CB48-B748-8BC4-D8509E9DB492}" dt="2023-04-06T20:37:28.828" v="2581" actId="2696"/>
          <pc:sldLayoutMkLst>
            <pc:docMk/>
            <pc:sldMasterMk cId="4021279466" sldId="2147483672"/>
            <pc:sldLayoutMk cId="939815258" sldId="2147483681"/>
          </pc:sldLayoutMkLst>
        </pc:sldLayoutChg>
        <pc:sldLayoutChg chg="del">
          <pc:chgData name="Nafis Tanveer Islam" userId="7fb6d2e3-b301-43c3-9255-76c2ddf2b78c" providerId="ADAL" clId="{BBC672C9-CB48-B748-8BC4-D8509E9DB492}" dt="2023-04-06T20:37:28.829" v="2582" actId="2696"/>
          <pc:sldLayoutMkLst>
            <pc:docMk/>
            <pc:sldMasterMk cId="4021279466" sldId="2147483672"/>
            <pc:sldLayoutMk cId="1918440953" sldId="2147483682"/>
          </pc:sldLayoutMkLst>
        </pc:sldLayoutChg>
        <pc:sldLayoutChg chg="del">
          <pc:chgData name="Nafis Tanveer Islam" userId="7fb6d2e3-b301-43c3-9255-76c2ddf2b78c" providerId="ADAL" clId="{BBC672C9-CB48-B748-8BC4-D8509E9DB492}" dt="2023-04-06T20:37:28.830" v="2583" actId="2696"/>
          <pc:sldLayoutMkLst>
            <pc:docMk/>
            <pc:sldMasterMk cId="4021279466" sldId="2147483672"/>
            <pc:sldLayoutMk cId="3621789588" sldId="2147483683"/>
          </pc:sldLayoutMkLst>
        </pc:sldLayoutChg>
      </pc:sldMasterChg>
    </pc:docChg>
  </pc:docChgLst>
  <pc:docChgLst>
    <pc:chgData name="Nafis Tanveer Islam" userId="S::nafistanveer.islam@utsa.edu::7fb6d2e3-b301-43c3-9255-76c2ddf2b78c" providerId="AD" clId="Web-{40C953F2-24E1-5D4A-9BB7-A9FD852AFD9B}"/>
    <pc:docChg chg="addSld delSld modSld sldOrd">
      <pc:chgData name="Nafis Tanveer Islam" userId="S::nafistanveer.islam@utsa.edu::7fb6d2e3-b301-43c3-9255-76c2ddf2b78c" providerId="AD" clId="Web-{40C953F2-24E1-5D4A-9BB7-A9FD852AFD9B}" dt="2022-07-16T00:54:36.583" v="94"/>
      <pc:docMkLst>
        <pc:docMk/>
      </pc:docMkLst>
      <pc:sldChg chg="del">
        <pc:chgData name="Nafis Tanveer Islam" userId="S::nafistanveer.islam@utsa.edu::7fb6d2e3-b301-43c3-9255-76c2ddf2b78c" providerId="AD" clId="Web-{40C953F2-24E1-5D4A-9BB7-A9FD852AFD9B}" dt="2022-07-16T00:53:09.018" v="81"/>
        <pc:sldMkLst>
          <pc:docMk/>
          <pc:sldMk cId="2605765242" sldId="263"/>
        </pc:sldMkLst>
      </pc:sldChg>
      <pc:sldChg chg="del">
        <pc:chgData name="Nafis Tanveer Islam" userId="S::nafistanveer.islam@utsa.edu::7fb6d2e3-b301-43c3-9255-76c2ddf2b78c" providerId="AD" clId="Web-{40C953F2-24E1-5D4A-9BB7-A9FD852AFD9B}" dt="2022-07-16T00:53:15.018" v="82"/>
        <pc:sldMkLst>
          <pc:docMk/>
          <pc:sldMk cId="114436597" sldId="271"/>
        </pc:sldMkLst>
      </pc:sldChg>
      <pc:sldChg chg="modSp del">
        <pc:chgData name="Nafis Tanveer Islam" userId="S::nafistanveer.islam@utsa.edu::7fb6d2e3-b301-43c3-9255-76c2ddf2b78c" providerId="AD" clId="Web-{40C953F2-24E1-5D4A-9BB7-A9FD852AFD9B}" dt="2022-07-16T00:53:09.018" v="80"/>
        <pc:sldMkLst>
          <pc:docMk/>
          <pc:sldMk cId="3328662802" sldId="280"/>
        </pc:sldMkLst>
        <pc:spChg chg="mod">
          <ac:chgData name="Nafis Tanveer Islam" userId="S::nafistanveer.islam@utsa.edu::7fb6d2e3-b301-43c3-9255-76c2ddf2b78c" providerId="AD" clId="Web-{40C953F2-24E1-5D4A-9BB7-A9FD852AFD9B}" dt="2022-07-16T00:48:32.711" v="64" actId="20577"/>
          <ac:spMkLst>
            <pc:docMk/>
            <pc:sldMk cId="3328662802" sldId="280"/>
            <ac:spMk id="2" creationId="{7C517D1E-E677-4C1B-8572-E4040B41C679}"/>
          </ac:spMkLst>
        </pc:spChg>
      </pc:sldChg>
      <pc:sldChg chg="modSp">
        <pc:chgData name="Nafis Tanveer Islam" userId="S::nafistanveer.islam@utsa.edu::7fb6d2e3-b301-43c3-9255-76c2ddf2b78c" providerId="AD" clId="Web-{40C953F2-24E1-5D4A-9BB7-A9FD852AFD9B}" dt="2022-07-15T21:01:44.949" v="1"/>
        <pc:sldMkLst>
          <pc:docMk/>
          <pc:sldMk cId="1606698367" sldId="289"/>
        </pc:sldMkLst>
        <pc:graphicFrameChg chg="modGraphic">
          <ac:chgData name="Nafis Tanveer Islam" userId="S::nafistanveer.islam@utsa.edu::7fb6d2e3-b301-43c3-9255-76c2ddf2b78c" providerId="AD" clId="Web-{40C953F2-24E1-5D4A-9BB7-A9FD852AFD9B}" dt="2022-07-15T21:01:44.949" v="1"/>
          <ac:graphicFrameMkLst>
            <pc:docMk/>
            <pc:sldMk cId="1606698367" sldId="289"/>
            <ac:graphicFrameMk id="8" creationId="{F4345792-763D-42AD-3D92-C4A5A7BA73D3}"/>
          </ac:graphicFrameMkLst>
        </pc:graphicFrameChg>
      </pc:sldChg>
      <pc:sldChg chg="addSp delSp modSp add ord replId">
        <pc:chgData name="Nafis Tanveer Islam" userId="S::nafistanveer.islam@utsa.edu::7fb6d2e3-b301-43c3-9255-76c2ddf2b78c" providerId="AD" clId="Web-{40C953F2-24E1-5D4A-9BB7-A9FD852AFD9B}" dt="2022-07-16T00:54:36.583" v="94"/>
        <pc:sldMkLst>
          <pc:docMk/>
          <pc:sldMk cId="3324688464" sldId="290"/>
        </pc:sldMkLst>
        <pc:spChg chg="del">
          <ac:chgData name="Nafis Tanveer Islam" userId="S::nafistanveer.islam@utsa.edu::7fb6d2e3-b301-43c3-9255-76c2ddf2b78c" providerId="AD" clId="Web-{40C953F2-24E1-5D4A-9BB7-A9FD852AFD9B}" dt="2022-07-16T00:48:03.726" v="5"/>
          <ac:spMkLst>
            <pc:docMk/>
            <pc:sldMk cId="3324688464" sldId="290"/>
            <ac:spMk id="5" creationId="{DEC7FF01-2EA5-5A63-593D-D12B61307185}"/>
          </ac:spMkLst>
        </pc:spChg>
        <pc:spChg chg="add mod">
          <ac:chgData name="Nafis Tanveer Islam" userId="S::nafistanveer.islam@utsa.edu::7fb6d2e3-b301-43c3-9255-76c2ddf2b78c" providerId="AD" clId="Web-{40C953F2-24E1-5D4A-9BB7-A9FD852AFD9B}" dt="2022-07-16T00:53:56.051" v="86" actId="20577"/>
          <ac:spMkLst>
            <pc:docMk/>
            <pc:sldMk cId="3324688464" sldId="290"/>
            <ac:spMk id="58" creationId="{2CE30161-38C1-DEAD-EF41-D26B58B56ADB}"/>
          </ac:spMkLst>
        </pc:spChg>
        <pc:spChg chg="add mod">
          <ac:chgData name="Nafis Tanveer Islam" userId="S::nafistanveer.islam@utsa.edu::7fb6d2e3-b301-43c3-9255-76c2ddf2b78c" providerId="AD" clId="Web-{40C953F2-24E1-5D4A-9BB7-A9FD852AFD9B}" dt="2022-07-16T00:54:03.207" v="88" actId="1076"/>
          <ac:spMkLst>
            <pc:docMk/>
            <pc:sldMk cId="3324688464" sldId="290"/>
            <ac:spMk id="59" creationId="{A51A2914-7CCB-23A1-3171-B2E70F8B24D6}"/>
          </ac:spMkLst>
        </pc:spChg>
        <pc:picChg chg="del mod">
          <ac:chgData name="Nafis Tanveer Islam" userId="S::nafistanveer.islam@utsa.edu::7fb6d2e3-b301-43c3-9255-76c2ddf2b78c" providerId="AD" clId="Web-{40C953F2-24E1-5D4A-9BB7-A9FD852AFD9B}" dt="2022-07-16T00:48:05.320" v="6"/>
          <ac:picMkLst>
            <pc:docMk/>
            <pc:sldMk cId="3324688464" sldId="290"/>
            <ac:picMk id="7" creationId="{EDBDE37C-E1A1-AE2A-1DD5-0C70E243B1D7}"/>
          </ac:picMkLst>
        </pc:picChg>
        <pc:inkChg chg="del">
          <ac:chgData name="Nafis Tanveer Islam" userId="S::nafistanveer.islam@utsa.edu::7fb6d2e3-b301-43c3-9255-76c2ddf2b78c" providerId="AD" clId="Web-{40C953F2-24E1-5D4A-9BB7-A9FD852AFD9B}" dt="2022-07-16T00:48:08.913" v="50"/>
          <ac:inkMkLst>
            <pc:docMk/>
            <pc:sldMk cId="3324688464" sldId="290"/>
            <ac:inkMk id="3" creationId="{9CF97B09-97BC-37BC-EA26-5B4DA03F3C6C}"/>
          </ac:inkMkLst>
        </pc:inkChg>
        <pc:inkChg chg="del">
          <ac:chgData name="Nafis Tanveer Islam" userId="S::nafistanveer.islam@utsa.edu::7fb6d2e3-b301-43c3-9255-76c2ddf2b78c" providerId="AD" clId="Web-{40C953F2-24E1-5D4A-9BB7-A9FD852AFD9B}" dt="2022-07-16T00:47:59.054" v="3"/>
          <ac:inkMkLst>
            <pc:docMk/>
            <pc:sldMk cId="3324688464" sldId="290"/>
            <ac:inkMk id="4" creationId="{7D19E97A-DC9E-831F-C048-EA5B78FA24B6}"/>
          </ac:inkMkLst>
        </pc:inkChg>
        <pc:inkChg chg="del">
          <ac:chgData name="Nafis Tanveer Islam" userId="S::nafistanveer.islam@utsa.edu::7fb6d2e3-b301-43c3-9255-76c2ddf2b78c" providerId="AD" clId="Web-{40C953F2-24E1-5D4A-9BB7-A9FD852AFD9B}" dt="2022-07-16T00:48:08.913" v="49"/>
          <ac:inkMkLst>
            <pc:docMk/>
            <pc:sldMk cId="3324688464" sldId="290"/>
            <ac:inkMk id="6" creationId="{40B942B5-DCD4-40EF-768A-FC4BC5BCAC96}"/>
          </ac:inkMkLst>
        </pc:inkChg>
        <pc:inkChg chg="del">
          <ac:chgData name="Nafis Tanveer Islam" userId="S::nafistanveer.islam@utsa.edu::7fb6d2e3-b301-43c3-9255-76c2ddf2b78c" providerId="AD" clId="Web-{40C953F2-24E1-5D4A-9BB7-A9FD852AFD9B}" dt="2022-07-16T00:48:08.913" v="48"/>
          <ac:inkMkLst>
            <pc:docMk/>
            <pc:sldMk cId="3324688464" sldId="290"/>
            <ac:inkMk id="8" creationId="{4F877114-C48F-768B-992F-FE482C8A4A60}"/>
          </ac:inkMkLst>
        </pc:inkChg>
        <pc:inkChg chg="del">
          <ac:chgData name="Nafis Tanveer Islam" userId="S::nafistanveer.islam@utsa.edu::7fb6d2e3-b301-43c3-9255-76c2ddf2b78c" providerId="AD" clId="Web-{40C953F2-24E1-5D4A-9BB7-A9FD852AFD9B}" dt="2022-07-16T00:48:08.913" v="47"/>
          <ac:inkMkLst>
            <pc:docMk/>
            <pc:sldMk cId="3324688464" sldId="290"/>
            <ac:inkMk id="9" creationId="{ABE40DE4-5A8C-9F14-4B2E-66F3755E5A3B}"/>
          </ac:inkMkLst>
        </pc:inkChg>
        <pc:inkChg chg="del">
          <ac:chgData name="Nafis Tanveer Islam" userId="S::nafistanveer.islam@utsa.edu::7fb6d2e3-b301-43c3-9255-76c2ddf2b78c" providerId="AD" clId="Web-{40C953F2-24E1-5D4A-9BB7-A9FD852AFD9B}" dt="2022-07-16T00:48:08.913" v="46"/>
          <ac:inkMkLst>
            <pc:docMk/>
            <pc:sldMk cId="3324688464" sldId="290"/>
            <ac:inkMk id="10" creationId="{AB046D04-4260-C7E7-EB6C-8B2D5F578418}"/>
          </ac:inkMkLst>
        </pc:inkChg>
        <pc:inkChg chg="del">
          <ac:chgData name="Nafis Tanveer Islam" userId="S::nafistanveer.islam@utsa.edu::7fb6d2e3-b301-43c3-9255-76c2ddf2b78c" providerId="AD" clId="Web-{40C953F2-24E1-5D4A-9BB7-A9FD852AFD9B}" dt="2022-07-16T00:48:08.913" v="45"/>
          <ac:inkMkLst>
            <pc:docMk/>
            <pc:sldMk cId="3324688464" sldId="290"/>
            <ac:inkMk id="11" creationId="{18FE8DB9-3C26-D811-D630-9A4E5C32351E}"/>
          </ac:inkMkLst>
        </pc:inkChg>
        <pc:inkChg chg="del">
          <ac:chgData name="Nafis Tanveer Islam" userId="S::nafistanveer.islam@utsa.edu::7fb6d2e3-b301-43c3-9255-76c2ddf2b78c" providerId="AD" clId="Web-{40C953F2-24E1-5D4A-9BB7-A9FD852AFD9B}" dt="2022-07-16T00:48:08.913" v="44"/>
          <ac:inkMkLst>
            <pc:docMk/>
            <pc:sldMk cId="3324688464" sldId="290"/>
            <ac:inkMk id="12" creationId="{F04C4814-B91F-FC83-3D3E-9930830837B3}"/>
          </ac:inkMkLst>
        </pc:inkChg>
        <pc:inkChg chg="del">
          <ac:chgData name="Nafis Tanveer Islam" userId="S::nafistanveer.islam@utsa.edu::7fb6d2e3-b301-43c3-9255-76c2ddf2b78c" providerId="AD" clId="Web-{40C953F2-24E1-5D4A-9BB7-A9FD852AFD9B}" dt="2022-07-16T00:48:08.913" v="43"/>
          <ac:inkMkLst>
            <pc:docMk/>
            <pc:sldMk cId="3324688464" sldId="290"/>
            <ac:inkMk id="13" creationId="{492E9463-B608-E56C-8F7F-5034B0F0E4F7}"/>
          </ac:inkMkLst>
        </pc:inkChg>
        <pc:inkChg chg="del">
          <ac:chgData name="Nafis Tanveer Islam" userId="S::nafistanveer.islam@utsa.edu::7fb6d2e3-b301-43c3-9255-76c2ddf2b78c" providerId="AD" clId="Web-{40C953F2-24E1-5D4A-9BB7-A9FD852AFD9B}" dt="2022-07-16T00:48:08.913" v="42"/>
          <ac:inkMkLst>
            <pc:docMk/>
            <pc:sldMk cId="3324688464" sldId="290"/>
            <ac:inkMk id="14" creationId="{10FEF12D-1E2A-6F4D-8AF4-01840FEDE39A}"/>
          </ac:inkMkLst>
        </pc:inkChg>
        <pc:inkChg chg="del">
          <ac:chgData name="Nafis Tanveer Islam" userId="S::nafistanveer.islam@utsa.edu::7fb6d2e3-b301-43c3-9255-76c2ddf2b78c" providerId="AD" clId="Web-{40C953F2-24E1-5D4A-9BB7-A9FD852AFD9B}" dt="2022-07-16T00:48:08.913" v="41"/>
          <ac:inkMkLst>
            <pc:docMk/>
            <pc:sldMk cId="3324688464" sldId="290"/>
            <ac:inkMk id="15" creationId="{A013CFFA-32CE-E001-65F7-EA557D735011}"/>
          </ac:inkMkLst>
        </pc:inkChg>
        <pc:inkChg chg="del">
          <ac:chgData name="Nafis Tanveer Islam" userId="S::nafistanveer.islam@utsa.edu::7fb6d2e3-b301-43c3-9255-76c2ddf2b78c" providerId="AD" clId="Web-{40C953F2-24E1-5D4A-9BB7-A9FD852AFD9B}" dt="2022-07-16T00:48:08.913" v="40"/>
          <ac:inkMkLst>
            <pc:docMk/>
            <pc:sldMk cId="3324688464" sldId="290"/>
            <ac:inkMk id="16" creationId="{15147E6C-C87A-230E-EFF3-18548FF43D98}"/>
          </ac:inkMkLst>
        </pc:inkChg>
        <pc:inkChg chg="del">
          <ac:chgData name="Nafis Tanveer Islam" userId="S::nafistanveer.islam@utsa.edu::7fb6d2e3-b301-43c3-9255-76c2ddf2b78c" providerId="AD" clId="Web-{40C953F2-24E1-5D4A-9BB7-A9FD852AFD9B}" dt="2022-07-16T00:48:08.913" v="39"/>
          <ac:inkMkLst>
            <pc:docMk/>
            <pc:sldMk cId="3324688464" sldId="290"/>
            <ac:inkMk id="17" creationId="{C5897DD6-B9A2-0ACB-A66F-71A77E155C73}"/>
          </ac:inkMkLst>
        </pc:inkChg>
        <pc:inkChg chg="del">
          <ac:chgData name="Nafis Tanveer Islam" userId="S::nafistanveer.islam@utsa.edu::7fb6d2e3-b301-43c3-9255-76c2ddf2b78c" providerId="AD" clId="Web-{40C953F2-24E1-5D4A-9BB7-A9FD852AFD9B}" dt="2022-07-16T00:48:08.913" v="38"/>
          <ac:inkMkLst>
            <pc:docMk/>
            <pc:sldMk cId="3324688464" sldId="290"/>
            <ac:inkMk id="18" creationId="{7D5A8BBA-8C96-5303-FF4A-B2002CDDD032}"/>
          </ac:inkMkLst>
        </pc:inkChg>
        <pc:inkChg chg="del">
          <ac:chgData name="Nafis Tanveer Islam" userId="S::nafistanveer.islam@utsa.edu::7fb6d2e3-b301-43c3-9255-76c2ddf2b78c" providerId="AD" clId="Web-{40C953F2-24E1-5D4A-9BB7-A9FD852AFD9B}" dt="2022-07-16T00:48:08.913" v="37"/>
          <ac:inkMkLst>
            <pc:docMk/>
            <pc:sldMk cId="3324688464" sldId="290"/>
            <ac:inkMk id="19" creationId="{3CE8A1C8-45E0-764E-A3DB-B53D04271EF8}"/>
          </ac:inkMkLst>
        </pc:inkChg>
        <pc:inkChg chg="del">
          <ac:chgData name="Nafis Tanveer Islam" userId="S::nafistanveer.islam@utsa.edu::7fb6d2e3-b301-43c3-9255-76c2ddf2b78c" providerId="AD" clId="Web-{40C953F2-24E1-5D4A-9BB7-A9FD852AFD9B}" dt="2022-07-16T00:48:08.913" v="36"/>
          <ac:inkMkLst>
            <pc:docMk/>
            <pc:sldMk cId="3324688464" sldId="290"/>
            <ac:inkMk id="20" creationId="{4AAE5C8E-21EB-CF9D-6EFA-917E109A02C9}"/>
          </ac:inkMkLst>
        </pc:inkChg>
        <pc:inkChg chg="del">
          <ac:chgData name="Nafis Tanveer Islam" userId="S::nafistanveer.islam@utsa.edu::7fb6d2e3-b301-43c3-9255-76c2ddf2b78c" providerId="AD" clId="Web-{40C953F2-24E1-5D4A-9BB7-A9FD852AFD9B}" dt="2022-07-16T00:48:08.913" v="35"/>
          <ac:inkMkLst>
            <pc:docMk/>
            <pc:sldMk cId="3324688464" sldId="290"/>
            <ac:inkMk id="21" creationId="{AE0C77DB-CC53-24A4-3DF6-75B850493F20}"/>
          </ac:inkMkLst>
        </pc:inkChg>
        <pc:inkChg chg="del">
          <ac:chgData name="Nafis Tanveer Islam" userId="S::nafistanveer.islam@utsa.edu::7fb6d2e3-b301-43c3-9255-76c2ddf2b78c" providerId="AD" clId="Web-{40C953F2-24E1-5D4A-9BB7-A9FD852AFD9B}" dt="2022-07-16T00:48:08.913" v="34"/>
          <ac:inkMkLst>
            <pc:docMk/>
            <pc:sldMk cId="3324688464" sldId="290"/>
            <ac:inkMk id="22" creationId="{6DE354B9-9EDC-E6C2-4109-47F817A47A63}"/>
          </ac:inkMkLst>
        </pc:inkChg>
        <pc:inkChg chg="del">
          <ac:chgData name="Nafis Tanveer Islam" userId="S::nafistanveer.islam@utsa.edu::7fb6d2e3-b301-43c3-9255-76c2ddf2b78c" providerId="AD" clId="Web-{40C953F2-24E1-5D4A-9BB7-A9FD852AFD9B}" dt="2022-07-16T00:48:08.913" v="33"/>
          <ac:inkMkLst>
            <pc:docMk/>
            <pc:sldMk cId="3324688464" sldId="290"/>
            <ac:inkMk id="23" creationId="{AD84ECA5-648C-77AB-08C2-9330DAB288F1}"/>
          </ac:inkMkLst>
        </pc:inkChg>
        <pc:inkChg chg="del">
          <ac:chgData name="Nafis Tanveer Islam" userId="S::nafistanveer.islam@utsa.edu::7fb6d2e3-b301-43c3-9255-76c2ddf2b78c" providerId="AD" clId="Web-{40C953F2-24E1-5D4A-9BB7-A9FD852AFD9B}" dt="2022-07-16T00:48:08.913" v="32"/>
          <ac:inkMkLst>
            <pc:docMk/>
            <pc:sldMk cId="3324688464" sldId="290"/>
            <ac:inkMk id="24" creationId="{8DB31A14-D1AC-44D2-C2B6-B046DF7E2705}"/>
          </ac:inkMkLst>
        </pc:inkChg>
        <pc:inkChg chg="del">
          <ac:chgData name="Nafis Tanveer Islam" userId="S::nafistanveer.islam@utsa.edu::7fb6d2e3-b301-43c3-9255-76c2ddf2b78c" providerId="AD" clId="Web-{40C953F2-24E1-5D4A-9BB7-A9FD852AFD9B}" dt="2022-07-16T00:48:08.913" v="31"/>
          <ac:inkMkLst>
            <pc:docMk/>
            <pc:sldMk cId="3324688464" sldId="290"/>
            <ac:inkMk id="25" creationId="{F924A80F-CB8A-E4B6-E835-12FAAABA8244}"/>
          </ac:inkMkLst>
        </pc:inkChg>
        <pc:inkChg chg="del">
          <ac:chgData name="Nafis Tanveer Islam" userId="S::nafistanveer.islam@utsa.edu::7fb6d2e3-b301-43c3-9255-76c2ddf2b78c" providerId="AD" clId="Web-{40C953F2-24E1-5D4A-9BB7-A9FD852AFD9B}" dt="2022-07-16T00:48:08.913" v="30"/>
          <ac:inkMkLst>
            <pc:docMk/>
            <pc:sldMk cId="3324688464" sldId="290"/>
            <ac:inkMk id="26" creationId="{CCC342DE-0C79-187C-2B26-AA14E1A71795}"/>
          </ac:inkMkLst>
        </pc:inkChg>
        <pc:inkChg chg="del">
          <ac:chgData name="Nafis Tanveer Islam" userId="S::nafistanveer.islam@utsa.edu::7fb6d2e3-b301-43c3-9255-76c2ddf2b78c" providerId="AD" clId="Web-{40C953F2-24E1-5D4A-9BB7-A9FD852AFD9B}" dt="2022-07-16T00:48:08.913" v="29"/>
          <ac:inkMkLst>
            <pc:docMk/>
            <pc:sldMk cId="3324688464" sldId="290"/>
            <ac:inkMk id="27" creationId="{96502298-0B9A-E09B-5D1D-BC90F8EBBB84}"/>
          </ac:inkMkLst>
        </pc:inkChg>
        <pc:inkChg chg="del">
          <ac:chgData name="Nafis Tanveer Islam" userId="S::nafistanveer.islam@utsa.edu::7fb6d2e3-b301-43c3-9255-76c2ddf2b78c" providerId="AD" clId="Web-{40C953F2-24E1-5D4A-9BB7-A9FD852AFD9B}" dt="2022-07-16T00:48:08.913" v="28"/>
          <ac:inkMkLst>
            <pc:docMk/>
            <pc:sldMk cId="3324688464" sldId="290"/>
            <ac:inkMk id="28" creationId="{6C3B1D8A-0377-11D5-7923-B2C374AFA87D}"/>
          </ac:inkMkLst>
        </pc:inkChg>
        <pc:inkChg chg="del">
          <ac:chgData name="Nafis Tanveer Islam" userId="S::nafistanveer.islam@utsa.edu::7fb6d2e3-b301-43c3-9255-76c2ddf2b78c" providerId="AD" clId="Web-{40C953F2-24E1-5D4A-9BB7-A9FD852AFD9B}" dt="2022-07-16T00:48:08.913" v="27"/>
          <ac:inkMkLst>
            <pc:docMk/>
            <pc:sldMk cId="3324688464" sldId="290"/>
            <ac:inkMk id="29" creationId="{84957BD9-95A3-14B0-3CE5-7E3B4FE9D0B7}"/>
          </ac:inkMkLst>
        </pc:inkChg>
        <pc:inkChg chg="del">
          <ac:chgData name="Nafis Tanveer Islam" userId="S::nafistanveer.islam@utsa.edu::7fb6d2e3-b301-43c3-9255-76c2ddf2b78c" providerId="AD" clId="Web-{40C953F2-24E1-5D4A-9BB7-A9FD852AFD9B}" dt="2022-07-16T00:48:08.913" v="26"/>
          <ac:inkMkLst>
            <pc:docMk/>
            <pc:sldMk cId="3324688464" sldId="290"/>
            <ac:inkMk id="30" creationId="{91D3A092-2E4D-DDAB-5EFB-63334A37B304}"/>
          </ac:inkMkLst>
        </pc:inkChg>
        <pc:inkChg chg="del">
          <ac:chgData name="Nafis Tanveer Islam" userId="S::nafistanveer.islam@utsa.edu::7fb6d2e3-b301-43c3-9255-76c2ddf2b78c" providerId="AD" clId="Web-{40C953F2-24E1-5D4A-9BB7-A9FD852AFD9B}" dt="2022-07-16T00:48:08.913" v="25"/>
          <ac:inkMkLst>
            <pc:docMk/>
            <pc:sldMk cId="3324688464" sldId="290"/>
            <ac:inkMk id="31" creationId="{8667FD6B-B7BB-E02A-8996-FDB1FC83466A}"/>
          </ac:inkMkLst>
        </pc:inkChg>
        <pc:inkChg chg="del">
          <ac:chgData name="Nafis Tanveer Islam" userId="S::nafistanveer.islam@utsa.edu::7fb6d2e3-b301-43c3-9255-76c2ddf2b78c" providerId="AD" clId="Web-{40C953F2-24E1-5D4A-9BB7-A9FD852AFD9B}" dt="2022-07-16T00:48:08.913" v="24"/>
          <ac:inkMkLst>
            <pc:docMk/>
            <pc:sldMk cId="3324688464" sldId="290"/>
            <ac:inkMk id="32" creationId="{6769B4F4-56AF-C569-F592-FBC409425618}"/>
          </ac:inkMkLst>
        </pc:inkChg>
        <pc:inkChg chg="del">
          <ac:chgData name="Nafis Tanveer Islam" userId="S::nafistanveer.islam@utsa.edu::7fb6d2e3-b301-43c3-9255-76c2ddf2b78c" providerId="AD" clId="Web-{40C953F2-24E1-5D4A-9BB7-A9FD852AFD9B}" dt="2022-07-16T00:48:08.913" v="23"/>
          <ac:inkMkLst>
            <pc:docMk/>
            <pc:sldMk cId="3324688464" sldId="290"/>
            <ac:inkMk id="33" creationId="{6074B4FF-148D-329F-CDA0-A3FAA7FC2629}"/>
          </ac:inkMkLst>
        </pc:inkChg>
        <pc:inkChg chg="del">
          <ac:chgData name="Nafis Tanveer Islam" userId="S::nafistanveer.islam@utsa.edu::7fb6d2e3-b301-43c3-9255-76c2ddf2b78c" providerId="AD" clId="Web-{40C953F2-24E1-5D4A-9BB7-A9FD852AFD9B}" dt="2022-07-16T00:48:08.913" v="22"/>
          <ac:inkMkLst>
            <pc:docMk/>
            <pc:sldMk cId="3324688464" sldId="290"/>
            <ac:inkMk id="34" creationId="{BEDD94EF-81BB-190F-F1AD-2FC324B5D4B3}"/>
          </ac:inkMkLst>
        </pc:inkChg>
        <pc:inkChg chg="del">
          <ac:chgData name="Nafis Tanveer Islam" userId="S::nafistanveer.islam@utsa.edu::7fb6d2e3-b301-43c3-9255-76c2ddf2b78c" providerId="AD" clId="Web-{40C953F2-24E1-5D4A-9BB7-A9FD852AFD9B}" dt="2022-07-16T00:48:08.913" v="21"/>
          <ac:inkMkLst>
            <pc:docMk/>
            <pc:sldMk cId="3324688464" sldId="290"/>
            <ac:inkMk id="35" creationId="{28BCD18B-A1AE-88B4-9F08-D0FD556648BE}"/>
          </ac:inkMkLst>
        </pc:inkChg>
        <pc:inkChg chg="del">
          <ac:chgData name="Nafis Tanveer Islam" userId="S::nafistanveer.islam@utsa.edu::7fb6d2e3-b301-43c3-9255-76c2ddf2b78c" providerId="AD" clId="Web-{40C953F2-24E1-5D4A-9BB7-A9FD852AFD9B}" dt="2022-07-16T00:48:08.913" v="20"/>
          <ac:inkMkLst>
            <pc:docMk/>
            <pc:sldMk cId="3324688464" sldId="290"/>
            <ac:inkMk id="36" creationId="{8A71955F-2D9D-2211-301C-372D9CC468A8}"/>
          </ac:inkMkLst>
        </pc:inkChg>
        <pc:inkChg chg="del">
          <ac:chgData name="Nafis Tanveer Islam" userId="S::nafistanveer.islam@utsa.edu::7fb6d2e3-b301-43c3-9255-76c2ddf2b78c" providerId="AD" clId="Web-{40C953F2-24E1-5D4A-9BB7-A9FD852AFD9B}" dt="2022-07-16T00:48:10.585" v="58"/>
          <ac:inkMkLst>
            <pc:docMk/>
            <pc:sldMk cId="3324688464" sldId="290"/>
            <ac:inkMk id="37" creationId="{0962F855-5317-D9E1-4D73-075C808BCD7F}"/>
          </ac:inkMkLst>
        </pc:inkChg>
        <pc:inkChg chg="del">
          <ac:chgData name="Nafis Tanveer Islam" userId="S::nafistanveer.islam@utsa.edu::7fb6d2e3-b301-43c3-9255-76c2ddf2b78c" providerId="AD" clId="Web-{40C953F2-24E1-5D4A-9BB7-A9FD852AFD9B}" dt="2022-07-16T00:48:10.585" v="57"/>
          <ac:inkMkLst>
            <pc:docMk/>
            <pc:sldMk cId="3324688464" sldId="290"/>
            <ac:inkMk id="38" creationId="{6417BF48-6781-9B33-054C-E465A58B6CB9}"/>
          </ac:inkMkLst>
        </pc:inkChg>
        <pc:inkChg chg="del">
          <ac:chgData name="Nafis Tanveer Islam" userId="S::nafistanveer.islam@utsa.edu::7fb6d2e3-b301-43c3-9255-76c2ddf2b78c" providerId="AD" clId="Web-{40C953F2-24E1-5D4A-9BB7-A9FD852AFD9B}" dt="2022-07-16T00:48:10.585" v="56"/>
          <ac:inkMkLst>
            <pc:docMk/>
            <pc:sldMk cId="3324688464" sldId="290"/>
            <ac:inkMk id="39" creationId="{84CEE9AC-F88A-D8EB-1555-AF7090A5D2E0}"/>
          </ac:inkMkLst>
        </pc:inkChg>
        <pc:inkChg chg="del">
          <ac:chgData name="Nafis Tanveer Islam" userId="S::nafistanveer.islam@utsa.edu::7fb6d2e3-b301-43c3-9255-76c2ddf2b78c" providerId="AD" clId="Web-{40C953F2-24E1-5D4A-9BB7-A9FD852AFD9B}" dt="2022-07-16T00:48:10.585" v="55"/>
          <ac:inkMkLst>
            <pc:docMk/>
            <pc:sldMk cId="3324688464" sldId="290"/>
            <ac:inkMk id="40" creationId="{2C23EE7E-6EEF-70FD-58A9-0C6315812451}"/>
          </ac:inkMkLst>
        </pc:inkChg>
        <pc:inkChg chg="del">
          <ac:chgData name="Nafis Tanveer Islam" userId="S::nafistanveer.islam@utsa.edu::7fb6d2e3-b301-43c3-9255-76c2ddf2b78c" providerId="AD" clId="Web-{40C953F2-24E1-5D4A-9BB7-A9FD852AFD9B}" dt="2022-07-16T00:48:10.585" v="54"/>
          <ac:inkMkLst>
            <pc:docMk/>
            <pc:sldMk cId="3324688464" sldId="290"/>
            <ac:inkMk id="41" creationId="{FBBB2B16-BD00-46F9-2608-B136355904CB}"/>
          </ac:inkMkLst>
        </pc:inkChg>
        <pc:inkChg chg="del">
          <ac:chgData name="Nafis Tanveer Islam" userId="S::nafistanveer.islam@utsa.edu::7fb6d2e3-b301-43c3-9255-76c2ddf2b78c" providerId="AD" clId="Web-{40C953F2-24E1-5D4A-9BB7-A9FD852AFD9B}" dt="2022-07-16T00:48:10.585" v="53"/>
          <ac:inkMkLst>
            <pc:docMk/>
            <pc:sldMk cId="3324688464" sldId="290"/>
            <ac:inkMk id="42" creationId="{DBDD9D3D-0966-23B8-AF4E-9956C83FD897}"/>
          </ac:inkMkLst>
        </pc:inkChg>
        <pc:inkChg chg="del">
          <ac:chgData name="Nafis Tanveer Islam" userId="S::nafistanveer.islam@utsa.edu::7fb6d2e3-b301-43c3-9255-76c2ddf2b78c" providerId="AD" clId="Web-{40C953F2-24E1-5D4A-9BB7-A9FD852AFD9B}" dt="2022-07-16T00:48:10.585" v="52"/>
          <ac:inkMkLst>
            <pc:docMk/>
            <pc:sldMk cId="3324688464" sldId="290"/>
            <ac:inkMk id="43" creationId="{CE9CA20D-7E1B-E6E2-760D-0592C3317FD8}"/>
          </ac:inkMkLst>
        </pc:inkChg>
        <pc:inkChg chg="del">
          <ac:chgData name="Nafis Tanveer Islam" userId="S::nafistanveer.islam@utsa.edu::7fb6d2e3-b301-43c3-9255-76c2ddf2b78c" providerId="AD" clId="Web-{40C953F2-24E1-5D4A-9BB7-A9FD852AFD9B}" dt="2022-07-16T00:48:10.585" v="51"/>
          <ac:inkMkLst>
            <pc:docMk/>
            <pc:sldMk cId="3324688464" sldId="290"/>
            <ac:inkMk id="44" creationId="{E60876A6-2A78-70EE-3098-55455CA0C727}"/>
          </ac:inkMkLst>
        </pc:inkChg>
        <pc:inkChg chg="del">
          <ac:chgData name="Nafis Tanveer Islam" userId="S::nafistanveer.islam@utsa.edu::7fb6d2e3-b301-43c3-9255-76c2ddf2b78c" providerId="AD" clId="Web-{40C953F2-24E1-5D4A-9BB7-A9FD852AFD9B}" dt="2022-07-16T00:48:08.913" v="19"/>
          <ac:inkMkLst>
            <pc:docMk/>
            <pc:sldMk cId="3324688464" sldId="290"/>
            <ac:inkMk id="45" creationId="{4D103BB8-EABD-5FE6-6D20-6E3D94CBDEB9}"/>
          </ac:inkMkLst>
        </pc:inkChg>
        <pc:inkChg chg="del">
          <ac:chgData name="Nafis Tanveer Islam" userId="S::nafistanveer.islam@utsa.edu::7fb6d2e3-b301-43c3-9255-76c2ddf2b78c" providerId="AD" clId="Web-{40C953F2-24E1-5D4A-9BB7-A9FD852AFD9B}" dt="2022-07-16T00:48:08.913" v="18"/>
          <ac:inkMkLst>
            <pc:docMk/>
            <pc:sldMk cId="3324688464" sldId="290"/>
            <ac:inkMk id="46" creationId="{7331DD09-1152-C8AC-E8EB-4AE0F27C740C}"/>
          </ac:inkMkLst>
        </pc:inkChg>
        <pc:inkChg chg="del">
          <ac:chgData name="Nafis Tanveer Islam" userId="S::nafistanveer.islam@utsa.edu::7fb6d2e3-b301-43c3-9255-76c2ddf2b78c" providerId="AD" clId="Web-{40C953F2-24E1-5D4A-9BB7-A9FD852AFD9B}" dt="2022-07-16T00:48:08.913" v="17"/>
          <ac:inkMkLst>
            <pc:docMk/>
            <pc:sldMk cId="3324688464" sldId="290"/>
            <ac:inkMk id="47" creationId="{774BEE44-C84B-B265-7A48-EFE5526FAA43}"/>
          </ac:inkMkLst>
        </pc:inkChg>
        <pc:inkChg chg="del">
          <ac:chgData name="Nafis Tanveer Islam" userId="S::nafistanveer.islam@utsa.edu::7fb6d2e3-b301-43c3-9255-76c2ddf2b78c" providerId="AD" clId="Web-{40C953F2-24E1-5D4A-9BB7-A9FD852AFD9B}" dt="2022-07-16T00:48:08.913" v="16"/>
          <ac:inkMkLst>
            <pc:docMk/>
            <pc:sldMk cId="3324688464" sldId="290"/>
            <ac:inkMk id="48" creationId="{C01C9B20-EFF2-F4DF-8F76-7F6ED834FB5D}"/>
          </ac:inkMkLst>
        </pc:inkChg>
        <pc:inkChg chg="del">
          <ac:chgData name="Nafis Tanveer Islam" userId="S::nafistanveer.islam@utsa.edu::7fb6d2e3-b301-43c3-9255-76c2ddf2b78c" providerId="AD" clId="Web-{40C953F2-24E1-5D4A-9BB7-A9FD852AFD9B}" dt="2022-07-16T00:48:08.898" v="15"/>
          <ac:inkMkLst>
            <pc:docMk/>
            <pc:sldMk cId="3324688464" sldId="290"/>
            <ac:inkMk id="49" creationId="{47335322-C537-B30E-A194-6179D75EDBC4}"/>
          </ac:inkMkLst>
        </pc:inkChg>
        <pc:inkChg chg="del">
          <ac:chgData name="Nafis Tanveer Islam" userId="S::nafistanveer.islam@utsa.edu::7fb6d2e3-b301-43c3-9255-76c2ddf2b78c" providerId="AD" clId="Web-{40C953F2-24E1-5D4A-9BB7-A9FD852AFD9B}" dt="2022-07-16T00:48:08.898" v="14"/>
          <ac:inkMkLst>
            <pc:docMk/>
            <pc:sldMk cId="3324688464" sldId="290"/>
            <ac:inkMk id="50" creationId="{46FCB729-1F06-8D31-7F74-493026E4FB8E}"/>
          </ac:inkMkLst>
        </pc:inkChg>
        <pc:inkChg chg="del">
          <ac:chgData name="Nafis Tanveer Islam" userId="S::nafistanveer.islam@utsa.edu::7fb6d2e3-b301-43c3-9255-76c2ddf2b78c" providerId="AD" clId="Web-{40C953F2-24E1-5D4A-9BB7-A9FD852AFD9B}" dt="2022-07-16T00:48:08.898" v="13"/>
          <ac:inkMkLst>
            <pc:docMk/>
            <pc:sldMk cId="3324688464" sldId="290"/>
            <ac:inkMk id="51" creationId="{270FEAA8-CEC2-CE55-B9EE-76A0FB2820B3}"/>
          </ac:inkMkLst>
        </pc:inkChg>
        <pc:inkChg chg="del">
          <ac:chgData name="Nafis Tanveer Islam" userId="S::nafistanveer.islam@utsa.edu::7fb6d2e3-b301-43c3-9255-76c2ddf2b78c" providerId="AD" clId="Web-{40C953F2-24E1-5D4A-9BB7-A9FD852AFD9B}" dt="2022-07-16T00:48:08.898" v="12"/>
          <ac:inkMkLst>
            <pc:docMk/>
            <pc:sldMk cId="3324688464" sldId="290"/>
            <ac:inkMk id="52" creationId="{9E76C605-D740-7125-70AD-2BD593F6023C}"/>
          </ac:inkMkLst>
        </pc:inkChg>
        <pc:inkChg chg="del">
          <ac:chgData name="Nafis Tanveer Islam" userId="S::nafistanveer.islam@utsa.edu::7fb6d2e3-b301-43c3-9255-76c2ddf2b78c" providerId="AD" clId="Web-{40C953F2-24E1-5D4A-9BB7-A9FD852AFD9B}" dt="2022-07-16T00:48:08.898" v="11"/>
          <ac:inkMkLst>
            <pc:docMk/>
            <pc:sldMk cId="3324688464" sldId="290"/>
            <ac:inkMk id="53" creationId="{37818E2A-FB21-EDA1-EEAB-056A60565D03}"/>
          </ac:inkMkLst>
        </pc:inkChg>
        <pc:inkChg chg="del">
          <ac:chgData name="Nafis Tanveer Islam" userId="S::nafistanveer.islam@utsa.edu::7fb6d2e3-b301-43c3-9255-76c2ddf2b78c" providerId="AD" clId="Web-{40C953F2-24E1-5D4A-9BB7-A9FD852AFD9B}" dt="2022-07-16T00:48:08.898" v="10"/>
          <ac:inkMkLst>
            <pc:docMk/>
            <pc:sldMk cId="3324688464" sldId="290"/>
            <ac:inkMk id="54" creationId="{B6C9EFEA-2D9B-2FA9-F101-59845C047C18}"/>
          </ac:inkMkLst>
        </pc:inkChg>
        <pc:inkChg chg="del">
          <ac:chgData name="Nafis Tanveer Islam" userId="S::nafistanveer.islam@utsa.edu::7fb6d2e3-b301-43c3-9255-76c2ddf2b78c" providerId="AD" clId="Web-{40C953F2-24E1-5D4A-9BB7-A9FD852AFD9B}" dt="2022-07-16T00:48:08.898" v="9"/>
          <ac:inkMkLst>
            <pc:docMk/>
            <pc:sldMk cId="3324688464" sldId="290"/>
            <ac:inkMk id="55" creationId="{A559EAD2-B47A-FEC5-A94E-70282DC9EACA}"/>
          </ac:inkMkLst>
        </pc:inkChg>
        <pc:inkChg chg="del">
          <ac:chgData name="Nafis Tanveer Islam" userId="S::nafistanveer.islam@utsa.edu::7fb6d2e3-b301-43c3-9255-76c2ddf2b78c" providerId="AD" clId="Web-{40C953F2-24E1-5D4A-9BB7-A9FD852AFD9B}" dt="2022-07-16T00:48:08.898" v="8"/>
          <ac:inkMkLst>
            <pc:docMk/>
            <pc:sldMk cId="3324688464" sldId="290"/>
            <ac:inkMk id="56" creationId="{C15A7AFD-37BA-A12E-81C4-EBA2A10A0DD1}"/>
          </ac:inkMkLst>
        </pc:inkChg>
        <pc:inkChg chg="del">
          <ac:chgData name="Nafis Tanveer Islam" userId="S::nafistanveer.islam@utsa.edu::7fb6d2e3-b301-43c3-9255-76c2ddf2b78c" providerId="AD" clId="Web-{40C953F2-24E1-5D4A-9BB7-A9FD852AFD9B}" dt="2022-07-16T00:48:08.898" v="7"/>
          <ac:inkMkLst>
            <pc:docMk/>
            <pc:sldMk cId="3324688464" sldId="290"/>
            <ac:inkMk id="57" creationId="{3572AD65-6E21-DD2E-3870-209FA783938B}"/>
          </ac:inkMkLst>
        </pc:inkChg>
        <pc:cxnChg chg="add del mod">
          <ac:chgData name="Nafis Tanveer Islam" userId="S::nafistanveer.islam@utsa.edu::7fb6d2e3-b301-43c3-9255-76c2ddf2b78c" providerId="AD" clId="Web-{40C953F2-24E1-5D4A-9BB7-A9FD852AFD9B}" dt="2022-07-16T00:54:24.973" v="92"/>
          <ac:cxnSpMkLst>
            <pc:docMk/>
            <pc:sldMk cId="3324688464" sldId="290"/>
            <ac:cxnSpMk id="60" creationId="{DBC3BEB6-3A49-80BC-6C15-895E881EC593}"/>
          </ac:cxnSpMkLst>
        </pc:cxnChg>
        <pc:cxnChg chg="add del">
          <ac:chgData name="Nafis Tanveer Islam" userId="S::nafistanveer.islam@utsa.edu::7fb6d2e3-b301-43c3-9255-76c2ddf2b78c" providerId="AD" clId="Web-{40C953F2-24E1-5D4A-9BB7-A9FD852AFD9B}" dt="2022-07-16T00:54:36.583" v="94"/>
          <ac:cxnSpMkLst>
            <pc:docMk/>
            <pc:sldMk cId="3324688464" sldId="290"/>
            <ac:cxnSpMk id="61" creationId="{6466B43D-53BA-0198-3003-1B0B9F0A7577}"/>
          </ac:cxnSpMkLst>
        </pc:cxnChg>
      </pc:sldChg>
    </pc:docChg>
  </pc:docChgLst>
  <pc:docChgLst>
    <pc:chgData name="Nafis Tanveer Islam" userId="S::nafistanveer.islam@utsa.edu::7fb6d2e3-b301-43c3-9255-76c2ddf2b78c" providerId="AD" clId="Web-{9534C050-78AF-1FB3-73A2-85A25D82BC0E}"/>
    <pc:docChg chg="modSld">
      <pc:chgData name="Nafis Tanveer Islam" userId="S::nafistanveer.islam@utsa.edu::7fb6d2e3-b301-43c3-9255-76c2ddf2b78c" providerId="AD" clId="Web-{9534C050-78AF-1FB3-73A2-85A25D82BC0E}" dt="2022-10-10T19:15:24.319" v="8" actId="1076"/>
      <pc:docMkLst>
        <pc:docMk/>
      </pc:docMkLst>
      <pc:sldChg chg="modSp">
        <pc:chgData name="Nafis Tanveer Islam" userId="S::nafistanveer.islam@utsa.edu::7fb6d2e3-b301-43c3-9255-76c2ddf2b78c" providerId="AD" clId="Web-{9534C050-78AF-1FB3-73A2-85A25D82BC0E}" dt="2022-10-10T19:15:24.319" v="8" actId="1076"/>
        <pc:sldMkLst>
          <pc:docMk/>
          <pc:sldMk cId="4079784207" sldId="357"/>
        </pc:sldMkLst>
        <pc:spChg chg="mod">
          <ac:chgData name="Nafis Tanveer Islam" userId="S::nafistanveer.islam@utsa.edu::7fb6d2e3-b301-43c3-9255-76c2ddf2b78c" providerId="AD" clId="Web-{9534C050-78AF-1FB3-73A2-85A25D82BC0E}" dt="2022-10-10T19:14:59.099" v="0" actId="1076"/>
          <ac:spMkLst>
            <pc:docMk/>
            <pc:sldMk cId="4079784207" sldId="357"/>
            <ac:spMk id="52" creationId="{BDD9240D-B3CF-37F2-9766-8D3CB296E1DF}"/>
          </ac:spMkLst>
        </pc:spChg>
        <pc:spChg chg="mod">
          <ac:chgData name="Nafis Tanveer Islam" userId="S::nafistanveer.islam@utsa.edu::7fb6d2e3-b301-43c3-9255-76c2ddf2b78c" providerId="AD" clId="Web-{9534C050-78AF-1FB3-73A2-85A25D82BC0E}" dt="2022-10-10T19:14:59.115" v="1" actId="1076"/>
          <ac:spMkLst>
            <pc:docMk/>
            <pc:sldMk cId="4079784207" sldId="357"/>
            <ac:spMk id="84" creationId="{0DE80A9D-65DC-9B65-50F5-2ECF58A26C65}"/>
          </ac:spMkLst>
        </pc:spChg>
        <pc:spChg chg="mod">
          <ac:chgData name="Nafis Tanveer Islam" userId="S::nafistanveer.islam@utsa.edu::7fb6d2e3-b301-43c3-9255-76c2ddf2b78c" providerId="AD" clId="Web-{9534C050-78AF-1FB3-73A2-85A25D82BC0E}" dt="2022-10-10T19:14:59.115" v="2" actId="1076"/>
          <ac:spMkLst>
            <pc:docMk/>
            <pc:sldMk cId="4079784207" sldId="357"/>
            <ac:spMk id="85" creationId="{285682D3-1A17-02CF-85C2-8F852C4066A7}"/>
          </ac:spMkLst>
        </pc:spChg>
        <pc:picChg chg="mod">
          <ac:chgData name="Nafis Tanveer Islam" userId="S::nafistanveer.islam@utsa.edu::7fb6d2e3-b301-43c3-9255-76c2ddf2b78c" providerId="AD" clId="Web-{9534C050-78AF-1FB3-73A2-85A25D82BC0E}" dt="2022-10-10T19:15:03.318" v="3" actId="14100"/>
          <ac:picMkLst>
            <pc:docMk/>
            <pc:sldMk cId="4079784207" sldId="357"/>
            <ac:picMk id="22" creationId="{C73368E5-3828-1B61-EDE8-CEF153244448}"/>
          </ac:picMkLst>
        </pc:picChg>
        <pc:picChg chg="mod">
          <ac:chgData name="Nafis Tanveer Islam" userId="S::nafistanveer.islam@utsa.edu::7fb6d2e3-b301-43c3-9255-76c2ddf2b78c" providerId="AD" clId="Web-{9534C050-78AF-1FB3-73A2-85A25D82BC0E}" dt="2022-10-10T19:15:08.350" v="4" actId="14100"/>
          <ac:picMkLst>
            <pc:docMk/>
            <pc:sldMk cId="4079784207" sldId="357"/>
            <ac:picMk id="24" creationId="{C6A87D4A-1C45-C558-6D60-FCFE71F4D7CD}"/>
          </ac:picMkLst>
        </pc:picChg>
        <pc:picChg chg="mod">
          <ac:chgData name="Nafis Tanveer Islam" userId="S::nafistanveer.islam@utsa.edu::7fb6d2e3-b301-43c3-9255-76c2ddf2b78c" providerId="AD" clId="Web-{9534C050-78AF-1FB3-73A2-85A25D82BC0E}" dt="2022-10-10T19:15:24.319" v="8" actId="1076"/>
          <ac:picMkLst>
            <pc:docMk/>
            <pc:sldMk cId="4079784207" sldId="357"/>
            <ac:picMk id="73" creationId="{341E38CC-D473-7A50-9463-9D708BD2BBFC}"/>
          </ac:picMkLst>
        </pc:picChg>
        <pc:cxnChg chg="mod">
          <ac:chgData name="Nafis Tanveer Islam" userId="S::nafistanveer.islam@utsa.edu::7fb6d2e3-b301-43c3-9255-76c2ddf2b78c" providerId="AD" clId="Web-{9534C050-78AF-1FB3-73A2-85A25D82BC0E}" dt="2022-10-10T19:15:03.318" v="3" actId="14100"/>
          <ac:cxnSpMkLst>
            <pc:docMk/>
            <pc:sldMk cId="4079784207" sldId="357"/>
            <ac:cxnSpMk id="28" creationId="{5A808B58-7420-3B49-10E9-A122C66FFEFC}"/>
          </ac:cxnSpMkLst>
        </pc:cxnChg>
        <pc:cxnChg chg="mod">
          <ac:chgData name="Nafis Tanveer Islam" userId="S::nafistanveer.islam@utsa.edu::7fb6d2e3-b301-43c3-9255-76c2ddf2b78c" providerId="AD" clId="Web-{9534C050-78AF-1FB3-73A2-85A25D82BC0E}" dt="2022-10-10T19:15:08.350" v="4" actId="14100"/>
          <ac:cxnSpMkLst>
            <pc:docMk/>
            <pc:sldMk cId="4079784207" sldId="357"/>
            <ac:cxnSpMk id="68" creationId="{D5063613-8148-6D0F-9F24-DC56C43A21FC}"/>
          </ac:cxnSpMkLst>
        </pc:cxnChg>
        <pc:cxnChg chg="mod">
          <ac:chgData name="Nafis Tanveer Islam" userId="S::nafistanveer.islam@utsa.edu::7fb6d2e3-b301-43c3-9255-76c2ddf2b78c" providerId="AD" clId="Web-{9534C050-78AF-1FB3-73A2-85A25D82BC0E}" dt="2022-10-10T19:15:24.319" v="8" actId="1076"/>
          <ac:cxnSpMkLst>
            <pc:docMk/>
            <pc:sldMk cId="4079784207" sldId="357"/>
            <ac:cxnSpMk id="69" creationId="{F84C809A-F671-1B24-DCDA-870B0200E778}"/>
          </ac:cxnSpMkLst>
        </pc:cxnChg>
      </pc:sldChg>
    </pc:docChg>
  </pc:docChgLst>
  <pc:docChgLst>
    <pc:chgData clId="Web-{723DE8C3-8C84-B677-1ECC-AD4D0172A5C4}"/>
    <pc:docChg chg="addSld">
      <pc:chgData name="" userId="" providerId="" clId="Web-{723DE8C3-8C84-B677-1ECC-AD4D0172A5C4}" dt="2022-07-05T19:43:09.103" v="0"/>
      <pc:docMkLst>
        <pc:docMk/>
      </pc:docMkLst>
      <pc:sldChg chg="add">
        <pc:chgData name="" userId="" providerId="" clId="Web-{723DE8C3-8C84-B677-1ECC-AD4D0172A5C4}" dt="2022-07-05T19:43:09.103" v="0"/>
        <pc:sldMkLst>
          <pc:docMk/>
          <pc:sldMk cId="2910738425" sldId="286"/>
        </pc:sldMkLst>
      </pc:sldChg>
    </pc:docChg>
  </pc:docChgLst>
  <pc:docChgLst>
    <pc:chgData name="Paul Rad" userId="b805f95c-bd1b-48ea-ae03-4180ae95e52a" providerId="ADAL" clId="{E81B0220-C84C-DD45-A9EB-5B7FF51C27F1}"/>
    <pc:docChg chg="addSld delSld modSld">
      <pc:chgData name="Paul Rad" userId="b805f95c-bd1b-48ea-ae03-4180ae95e52a" providerId="ADAL" clId="{E81B0220-C84C-DD45-A9EB-5B7FF51C27F1}" dt="2022-06-14T19:02:41.649" v="7" actId="20577"/>
      <pc:docMkLst>
        <pc:docMk/>
      </pc:docMkLst>
      <pc:sldChg chg="del">
        <pc:chgData name="Paul Rad" userId="b805f95c-bd1b-48ea-ae03-4180ae95e52a" providerId="ADAL" clId="{E81B0220-C84C-DD45-A9EB-5B7FF51C27F1}" dt="2022-06-14T18:57:31.523" v="0" actId="2696"/>
        <pc:sldMkLst>
          <pc:docMk/>
          <pc:sldMk cId="2223748168" sldId="269"/>
        </pc:sldMkLst>
      </pc:sldChg>
      <pc:sldChg chg="modSp add mod">
        <pc:chgData name="Paul Rad" userId="b805f95c-bd1b-48ea-ae03-4180ae95e52a" providerId="ADAL" clId="{E81B0220-C84C-DD45-A9EB-5B7FF51C27F1}" dt="2022-06-14T19:02:41.649" v="7" actId="20577"/>
        <pc:sldMkLst>
          <pc:docMk/>
          <pc:sldMk cId="3850859464" sldId="269"/>
        </pc:sldMkLst>
        <pc:spChg chg="mod">
          <ac:chgData name="Paul Rad" userId="b805f95c-bd1b-48ea-ae03-4180ae95e52a" providerId="ADAL" clId="{E81B0220-C84C-DD45-A9EB-5B7FF51C27F1}" dt="2022-06-14T19:02:41.649" v="7" actId="20577"/>
          <ac:spMkLst>
            <pc:docMk/>
            <pc:sldMk cId="3850859464" sldId="269"/>
            <ac:spMk id="3" creationId="{828893D2-18E8-4E99-A75C-72ECB455C820}"/>
          </ac:spMkLst>
        </pc:spChg>
      </pc:sldChg>
    </pc:docChg>
  </pc:docChgLst>
  <pc:docChgLst>
    <pc:chgData name="Nafis Tanveer Islam" userId="S::nafistanveer.islam@utsa.edu::7fb6d2e3-b301-43c3-9255-76c2ddf2b78c" providerId="AD" clId="Web-{55C22B6C-345B-E916-92D5-AB8AC448408E}"/>
    <pc:docChg chg="modSld">
      <pc:chgData name="Nafis Tanveer Islam" userId="S::nafistanveer.islam@utsa.edu::7fb6d2e3-b301-43c3-9255-76c2ddf2b78c" providerId="AD" clId="Web-{55C22B6C-345B-E916-92D5-AB8AC448408E}" dt="2022-06-21T22:40:33.308" v="119"/>
      <pc:docMkLst>
        <pc:docMk/>
      </pc:docMkLst>
      <pc:sldChg chg="addSp delSp modSp">
        <pc:chgData name="Nafis Tanveer Islam" userId="S::nafistanveer.islam@utsa.edu::7fb6d2e3-b301-43c3-9255-76c2ddf2b78c" providerId="AD" clId="Web-{55C22B6C-345B-E916-92D5-AB8AC448408E}" dt="2022-06-21T21:51:53.929" v="109"/>
        <pc:sldMkLst>
          <pc:docMk/>
          <pc:sldMk cId="1571916287" sldId="262"/>
        </pc:sldMkLst>
        <pc:picChg chg="mod">
          <ac:chgData name="Nafis Tanveer Islam" userId="S::nafistanveer.islam@utsa.edu::7fb6d2e3-b301-43c3-9255-76c2ddf2b78c" providerId="AD" clId="Web-{55C22B6C-345B-E916-92D5-AB8AC448408E}" dt="2022-06-21T19:44:00.708" v="29" actId="1076"/>
          <ac:picMkLst>
            <pc:docMk/>
            <pc:sldMk cId="1571916287" sldId="262"/>
            <ac:picMk id="7" creationId="{EDBDE37C-E1A1-AE2A-1DD5-0C70E243B1D7}"/>
          </ac:picMkLst>
        </pc:picChg>
        <pc:inkChg chg="add del">
          <ac:chgData name="Nafis Tanveer Islam" userId="S::nafistanveer.islam@utsa.edu::7fb6d2e3-b301-43c3-9255-76c2ddf2b78c" providerId="AD" clId="Web-{55C22B6C-345B-E916-92D5-AB8AC448408E}" dt="2022-06-21T19:44:19.521" v="39"/>
          <ac:inkMkLst>
            <pc:docMk/>
            <pc:sldMk cId="1571916287" sldId="262"/>
            <ac:inkMk id="3" creationId="{074073F2-4792-DEB5-4752-C52A3C0B5C34}"/>
          </ac:inkMkLst>
        </pc:inkChg>
        <pc:inkChg chg="add">
          <ac:chgData name="Nafis Tanveer Islam" userId="S::nafistanveer.islam@utsa.edu::7fb6d2e3-b301-43c3-9255-76c2ddf2b78c" providerId="AD" clId="Web-{55C22B6C-345B-E916-92D5-AB8AC448408E}" dt="2022-06-21T21:21:30.363" v="57"/>
          <ac:inkMkLst>
            <pc:docMk/>
            <pc:sldMk cId="1571916287" sldId="262"/>
            <ac:inkMk id="3" creationId="{9CF97B09-97BC-37BC-EA26-5B4DA03F3C6C}"/>
          </ac:inkMkLst>
        </pc:inkChg>
        <pc:inkChg chg="add">
          <ac:chgData name="Nafis Tanveer Islam" userId="S::nafistanveer.islam@utsa.edu::7fb6d2e3-b301-43c3-9255-76c2ddf2b78c" providerId="AD" clId="Web-{55C22B6C-345B-E916-92D5-AB8AC448408E}" dt="2022-06-21T21:21:37.504" v="58"/>
          <ac:inkMkLst>
            <pc:docMk/>
            <pc:sldMk cId="1571916287" sldId="262"/>
            <ac:inkMk id="4" creationId="{7D19E97A-DC9E-831F-C048-EA5B78FA24B6}"/>
          </ac:inkMkLst>
        </pc:inkChg>
        <pc:inkChg chg="add del">
          <ac:chgData name="Nafis Tanveer Islam" userId="S::nafistanveer.islam@utsa.edu::7fb6d2e3-b301-43c3-9255-76c2ddf2b78c" providerId="AD" clId="Web-{55C22B6C-345B-E916-92D5-AB8AC448408E}" dt="2022-06-21T19:44:07.864" v="32"/>
          <ac:inkMkLst>
            <pc:docMk/>
            <pc:sldMk cId="1571916287" sldId="262"/>
            <ac:inkMk id="4" creationId="{FC416311-1D6D-665D-97F7-740AE4039AAD}"/>
          </ac:inkMkLst>
        </pc:inkChg>
        <pc:inkChg chg="add">
          <ac:chgData name="Nafis Tanveer Islam" userId="S::nafistanveer.islam@utsa.edu::7fb6d2e3-b301-43c3-9255-76c2ddf2b78c" providerId="AD" clId="Web-{55C22B6C-345B-E916-92D5-AB8AC448408E}" dt="2022-06-21T21:21:38.504" v="59"/>
          <ac:inkMkLst>
            <pc:docMk/>
            <pc:sldMk cId="1571916287" sldId="262"/>
            <ac:inkMk id="6" creationId="{40B942B5-DCD4-40EF-768A-FC4BC5BCAC96}"/>
          </ac:inkMkLst>
        </pc:inkChg>
        <pc:inkChg chg="add del">
          <ac:chgData name="Nafis Tanveer Islam" userId="S::nafistanveer.islam@utsa.edu::7fb6d2e3-b301-43c3-9255-76c2ddf2b78c" providerId="AD" clId="Web-{55C22B6C-345B-E916-92D5-AB8AC448408E}" dt="2022-06-21T19:44:02.755" v="30"/>
          <ac:inkMkLst>
            <pc:docMk/>
            <pc:sldMk cId="1571916287" sldId="262"/>
            <ac:inkMk id="6" creationId="{880BB5AC-BEE9-D370-52DA-C0B3A47476E1}"/>
          </ac:inkMkLst>
        </pc:inkChg>
        <pc:inkChg chg="add">
          <ac:chgData name="Nafis Tanveer Islam" userId="S::nafistanveer.islam@utsa.edu::7fb6d2e3-b301-43c3-9255-76c2ddf2b78c" providerId="AD" clId="Web-{55C22B6C-345B-E916-92D5-AB8AC448408E}" dt="2022-06-21T21:21:39.598" v="60"/>
          <ac:inkMkLst>
            <pc:docMk/>
            <pc:sldMk cId="1571916287" sldId="262"/>
            <ac:inkMk id="8" creationId="{4F877114-C48F-768B-992F-FE482C8A4A60}"/>
          </ac:inkMkLst>
        </pc:inkChg>
        <pc:inkChg chg="add del">
          <ac:chgData name="Nafis Tanveer Islam" userId="S::nafistanveer.islam@utsa.edu::7fb6d2e3-b301-43c3-9255-76c2ddf2b78c" providerId="AD" clId="Web-{55C22B6C-345B-E916-92D5-AB8AC448408E}" dt="2022-06-21T19:44:06.567" v="31"/>
          <ac:inkMkLst>
            <pc:docMk/>
            <pc:sldMk cId="1571916287" sldId="262"/>
            <ac:inkMk id="8" creationId="{61B4CC02-0E07-F8C8-352F-3B09E0565BCC}"/>
          </ac:inkMkLst>
        </pc:inkChg>
        <pc:inkChg chg="add">
          <ac:chgData name="Nafis Tanveer Islam" userId="S::nafistanveer.islam@utsa.edu::7fb6d2e3-b301-43c3-9255-76c2ddf2b78c" providerId="AD" clId="Web-{55C22B6C-345B-E916-92D5-AB8AC448408E}" dt="2022-06-21T21:21:39.613" v="61"/>
          <ac:inkMkLst>
            <pc:docMk/>
            <pc:sldMk cId="1571916287" sldId="262"/>
            <ac:inkMk id="9" creationId="{ABE40DE4-5A8C-9F14-4B2E-66F3755E5A3B}"/>
          </ac:inkMkLst>
        </pc:inkChg>
        <pc:inkChg chg="add del">
          <ac:chgData name="Nafis Tanveer Islam" userId="S::nafistanveer.islam@utsa.edu::7fb6d2e3-b301-43c3-9255-76c2ddf2b78c" providerId="AD" clId="Web-{55C22B6C-345B-E916-92D5-AB8AC448408E}" dt="2022-06-21T19:44:11.818" v="34"/>
          <ac:inkMkLst>
            <pc:docMk/>
            <pc:sldMk cId="1571916287" sldId="262"/>
            <ac:inkMk id="9" creationId="{B01EA205-4DBA-968F-DCDC-A6284E53D1A4}"/>
          </ac:inkMkLst>
        </pc:inkChg>
        <pc:inkChg chg="add">
          <ac:chgData name="Nafis Tanveer Islam" userId="S::nafistanveer.islam@utsa.edu::7fb6d2e3-b301-43c3-9255-76c2ddf2b78c" providerId="AD" clId="Web-{55C22B6C-345B-E916-92D5-AB8AC448408E}" dt="2022-06-21T21:21:40.613" v="62"/>
          <ac:inkMkLst>
            <pc:docMk/>
            <pc:sldMk cId="1571916287" sldId="262"/>
            <ac:inkMk id="10" creationId="{AB046D04-4260-C7E7-EB6C-8B2D5F578418}"/>
          </ac:inkMkLst>
        </pc:inkChg>
        <pc:inkChg chg="add del">
          <ac:chgData name="Nafis Tanveer Islam" userId="S::nafistanveer.islam@utsa.edu::7fb6d2e3-b301-43c3-9255-76c2ddf2b78c" providerId="AD" clId="Web-{55C22B6C-345B-E916-92D5-AB8AC448408E}" dt="2022-06-21T19:44:16.865" v="38"/>
          <ac:inkMkLst>
            <pc:docMk/>
            <pc:sldMk cId="1571916287" sldId="262"/>
            <ac:inkMk id="10" creationId="{F3B69A62-D8D9-FB15-1B55-D2A10721A1C2}"/>
          </ac:inkMkLst>
        </pc:inkChg>
        <pc:inkChg chg="add">
          <ac:chgData name="Nafis Tanveer Islam" userId="S::nafistanveer.islam@utsa.edu::7fb6d2e3-b301-43c3-9255-76c2ddf2b78c" providerId="AD" clId="Web-{55C22B6C-345B-E916-92D5-AB8AC448408E}" dt="2022-06-21T21:21:41.598" v="63"/>
          <ac:inkMkLst>
            <pc:docMk/>
            <pc:sldMk cId="1571916287" sldId="262"/>
            <ac:inkMk id="11" creationId="{18FE8DB9-3C26-D811-D630-9A4E5C32351E}"/>
          </ac:inkMkLst>
        </pc:inkChg>
        <pc:inkChg chg="add del">
          <ac:chgData name="Nafis Tanveer Islam" userId="S::nafistanveer.islam@utsa.edu::7fb6d2e3-b301-43c3-9255-76c2ddf2b78c" providerId="AD" clId="Web-{55C22B6C-345B-E916-92D5-AB8AC448408E}" dt="2022-06-21T19:44:12.818" v="35"/>
          <ac:inkMkLst>
            <pc:docMk/>
            <pc:sldMk cId="1571916287" sldId="262"/>
            <ac:inkMk id="11" creationId="{91BE9C0D-C963-EF33-3E3D-63388C99C888}"/>
          </ac:inkMkLst>
        </pc:inkChg>
        <pc:inkChg chg="add del">
          <ac:chgData name="Nafis Tanveer Islam" userId="S::nafistanveer.islam@utsa.edu::7fb6d2e3-b301-43c3-9255-76c2ddf2b78c" providerId="AD" clId="Web-{55C22B6C-345B-E916-92D5-AB8AC448408E}" dt="2022-06-21T19:44:13.974" v="36"/>
          <ac:inkMkLst>
            <pc:docMk/>
            <pc:sldMk cId="1571916287" sldId="262"/>
            <ac:inkMk id="12" creationId="{C4AB5F35-0345-70F3-D16C-0C7F94AC30D6}"/>
          </ac:inkMkLst>
        </pc:inkChg>
        <pc:inkChg chg="add">
          <ac:chgData name="Nafis Tanveer Islam" userId="S::nafistanveer.islam@utsa.edu::7fb6d2e3-b301-43c3-9255-76c2ddf2b78c" providerId="AD" clId="Web-{55C22B6C-345B-E916-92D5-AB8AC448408E}" dt="2022-06-21T21:21:42.676" v="64"/>
          <ac:inkMkLst>
            <pc:docMk/>
            <pc:sldMk cId="1571916287" sldId="262"/>
            <ac:inkMk id="12" creationId="{F04C4814-B91F-FC83-3D3E-9930830837B3}"/>
          </ac:inkMkLst>
        </pc:inkChg>
        <pc:inkChg chg="add del">
          <ac:chgData name="Nafis Tanveer Islam" userId="S::nafistanveer.islam@utsa.edu::7fb6d2e3-b301-43c3-9255-76c2ddf2b78c" providerId="AD" clId="Web-{55C22B6C-345B-E916-92D5-AB8AC448408E}" dt="2022-06-21T19:44:09.536" v="33"/>
          <ac:inkMkLst>
            <pc:docMk/>
            <pc:sldMk cId="1571916287" sldId="262"/>
            <ac:inkMk id="13" creationId="{0B311BD4-CAEF-CB4F-8946-31EEB42CD1F4}"/>
          </ac:inkMkLst>
        </pc:inkChg>
        <pc:inkChg chg="add">
          <ac:chgData name="Nafis Tanveer Islam" userId="S::nafistanveer.islam@utsa.edu::7fb6d2e3-b301-43c3-9255-76c2ddf2b78c" providerId="AD" clId="Web-{55C22B6C-345B-E916-92D5-AB8AC448408E}" dt="2022-06-21T21:21:43.426" v="65"/>
          <ac:inkMkLst>
            <pc:docMk/>
            <pc:sldMk cId="1571916287" sldId="262"/>
            <ac:inkMk id="13" creationId="{492E9463-B608-E56C-8F7F-5034B0F0E4F7}"/>
          </ac:inkMkLst>
        </pc:inkChg>
        <pc:inkChg chg="add">
          <ac:chgData name="Nafis Tanveer Islam" userId="S::nafistanveer.islam@utsa.edu::7fb6d2e3-b301-43c3-9255-76c2ddf2b78c" providerId="AD" clId="Web-{55C22B6C-345B-E916-92D5-AB8AC448408E}" dt="2022-06-21T21:21:44.442" v="66"/>
          <ac:inkMkLst>
            <pc:docMk/>
            <pc:sldMk cId="1571916287" sldId="262"/>
            <ac:inkMk id="14" creationId="{10FEF12D-1E2A-6F4D-8AF4-01840FEDE39A}"/>
          </ac:inkMkLst>
        </pc:inkChg>
        <pc:inkChg chg="add del">
          <ac:chgData name="Nafis Tanveer Islam" userId="S::nafistanveer.islam@utsa.edu::7fb6d2e3-b301-43c3-9255-76c2ddf2b78c" providerId="AD" clId="Web-{55C22B6C-345B-E916-92D5-AB8AC448408E}" dt="2022-06-21T19:44:15.380" v="37"/>
          <ac:inkMkLst>
            <pc:docMk/>
            <pc:sldMk cId="1571916287" sldId="262"/>
            <ac:inkMk id="14" creationId="{2B149ADE-7858-94DE-6211-43F0CBE2B7CB}"/>
          </ac:inkMkLst>
        </pc:inkChg>
        <pc:inkChg chg="add">
          <ac:chgData name="Nafis Tanveer Islam" userId="S::nafistanveer.islam@utsa.edu::7fb6d2e3-b301-43c3-9255-76c2ddf2b78c" providerId="AD" clId="Web-{55C22B6C-345B-E916-92D5-AB8AC448408E}" dt="2022-06-21T21:23:15.350" v="67"/>
          <ac:inkMkLst>
            <pc:docMk/>
            <pc:sldMk cId="1571916287" sldId="262"/>
            <ac:inkMk id="15" creationId="{A013CFFA-32CE-E001-65F7-EA557D735011}"/>
          </ac:inkMkLst>
        </pc:inkChg>
        <pc:inkChg chg="add del">
          <ac:chgData name="Nafis Tanveer Islam" userId="S::nafistanveer.islam@utsa.edu::7fb6d2e3-b301-43c3-9255-76c2ddf2b78c" providerId="AD" clId="Web-{55C22B6C-345B-E916-92D5-AB8AC448408E}" dt="2022-06-21T19:43:56.583" v="28"/>
          <ac:inkMkLst>
            <pc:docMk/>
            <pc:sldMk cId="1571916287" sldId="262"/>
            <ac:inkMk id="15" creationId="{FFB73335-BC97-C322-8E74-8F7C8BE3855C}"/>
          </ac:inkMkLst>
        </pc:inkChg>
        <pc:inkChg chg="add">
          <ac:chgData name="Nafis Tanveer Islam" userId="S::nafistanveer.islam@utsa.edu::7fb6d2e3-b301-43c3-9255-76c2ddf2b78c" providerId="AD" clId="Web-{55C22B6C-345B-E916-92D5-AB8AC448408E}" dt="2022-06-21T21:23:17.569" v="68"/>
          <ac:inkMkLst>
            <pc:docMk/>
            <pc:sldMk cId="1571916287" sldId="262"/>
            <ac:inkMk id="16" creationId="{15147E6C-C87A-230E-EFF3-18548FF43D98}"/>
          </ac:inkMkLst>
        </pc:inkChg>
        <pc:inkChg chg="add">
          <ac:chgData name="Nafis Tanveer Islam" userId="S::nafistanveer.islam@utsa.edu::7fb6d2e3-b301-43c3-9255-76c2ddf2b78c" providerId="AD" clId="Web-{55C22B6C-345B-E916-92D5-AB8AC448408E}" dt="2022-06-21T21:23:19.726" v="69"/>
          <ac:inkMkLst>
            <pc:docMk/>
            <pc:sldMk cId="1571916287" sldId="262"/>
            <ac:inkMk id="17" creationId="{C5897DD6-B9A2-0ACB-A66F-71A77E155C73}"/>
          </ac:inkMkLst>
        </pc:inkChg>
        <pc:inkChg chg="add">
          <ac:chgData name="Nafis Tanveer Islam" userId="S::nafistanveer.islam@utsa.edu::7fb6d2e3-b301-43c3-9255-76c2ddf2b78c" providerId="AD" clId="Web-{55C22B6C-345B-E916-92D5-AB8AC448408E}" dt="2022-06-21T21:23:22.710" v="70"/>
          <ac:inkMkLst>
            <pc:docMk/>
            <pc:sldMk cId="1571916287" sldId="262"/>
            <ac:inkMk id="18" creationId="{7D5A8BBA-8C96-5303-FF4A-B2002CDDD032}"/>
          </ac:inkMkLst>
        </pc:inkChg>
        <pc:inkChg chg="add">
          <ac:chgData name="Nafis Tanveer Islam" userId="S::nafistanveer.islam@utsa.edu::7fb6d2e3-b301-43c3-9255-76c2ddf2b78c" providerId="AD" clId="Web-{55C22B6C-345B-E916-92D5-AB8AC448408E}" dt="2022-06-21T21:23:22.726" v="71"/>
          <ac:inkMkLst>
            <pc:docMk/>
            <pc:sldMk cId="1571916287" sldId="262"/>
            <ac:inkMk id="19" creationId="{3CE8A1C8-45E0-764E-A3DB-B53D04271EF8}"/>
          </ac:inkMkLst>
        </pc:inkChg>
        <pc:inkChg chg="add">
          <ac:chgData name="Nafis Tanveer Islam" userId="S::nafistanveer.islam@utsa.edu::7fb6d2e3-b301-43c3-9255-76c2ddf2b78c" providerId="AD" clId="Web-{55C22B6C-345B-E916-92D5-AB8AC448408E}" dt="2022-06-21T21:23:31.101" v="72"/>
          <ac:inkMkLst>
            <pc:docMk/>
            <pc:sldMk cId="1571916287" sldId="262"/>
            <ac:inkMk id="20" creationId="{4AAE5C8E-21EB-CF9D-6EFA-917E109A02C9}"/>
          </ac:inkMkLst>
        </pc:inkChg>
        <pc:inkChg chg="add">
          <ac:chgData name="Nafis Tanveer Islam" userId="S::nafistanveer.islam@utsa.edu::7fb6d2e3-b301-43c3-9255-76c2ddf2b78c" providerId="AD" clId="Web-{55C22B6C-345B-E916-92D5-AB8AC448408E}" dt="2022-06-21T21:23:32.460" v="73"/>
          <ac:inkMkLst>
            <pc:docMk/>
            <pc:sldMk cId="1571916287" sldId="262"/>
            <ac:inkMk id="21" creationId="{AE0C77DB-CC53-24A4-3DF6-75B850493F20}"/>
          </ac:inkMkLst>
        </pc:inkChg>
        <pc:inkChg chg="add">
          <ac:chgData name="Nafis Tanveer Islam" userId="S::nafistanveer.islam@utsa.edu::7fb6d2e3-b301-43c3-9255-76c2ddf2b78c" providerId="AD" clId="Web-{55C22B6C-345B-E916-92D5-AB8AC448408E}" dt="2022-06-21T21:24:06.461" v="74"/>
          <ac:inkMkLst>
            <pc:docMk/>
            <pc:sldMk cId="1571916287" sldId="262"/>
            <ac:inkMk id="22" creationId="{6DE354B9-9EDC-E6C2-4109-47F817A47A63}"/>
          </ac:inkMkLst>
        </pc:inkChg>
        <pc:inkChg chg="add">
          <ac:chgData name="Nafis Tanveer Islam" userId="S::nafistanveer.islam@utsa.edu::7fb6d2e3-b301-43c3-9255-76c2ddf2b78c" providerId="AD" clId="Web-{55C22B6C-345B-E916-92D5-AB8AC448408E}" dt="2022-06-21T21:24:07.446" v="75"/>
          <ac:inkMkLst>
            <pc:docMk/>
            <pc:sldMk cId="1571916287" sldId="262"/>
            <ac:inkMk id="23" creationId="{AD84ECA5-648C-77AB-08C2-9330DAB288F1}"/>
          </ac:inkMkLst>
        </pc:inkChg>
        <pc:inkChg chg="add">
          <ac:chgData name="Nafis Tanveer Islam" userId="S::nafistanveer.islam@utsa.edu::7fb6d2e3-b301-43c3-9255-76c2ddf2b78c" providerId="AD" clId="Web-{55C22B6C-345B-E916-92D5-AB8AC448408E}" dt="2022-06-21T21:24:08.180" v="76"/>
          <ac:inkMkLst>
            <pc:docMk/>
            <pc:sldMk cId="1571916287" sldId="262"/>
            <ac:inkMk id="24" creationId="{8DB31A14-D1AC-44D2-C2B6-B046DF7E2705}"/>
          </ac:inkMkLst>
        </pc:inkChg>
        <pc:inkChg chg="add">
          <ac:chgData name="Nafis Tanveer Islam" userId="S::nafistanveer.islam@utsa.edu::7fb6d2e3-b301-43c3-9255-76c2ddf2b78c" providerId="AD" clId="Web-{55C22B6C-345B-E916-92D5-AB8AC448408E}" dt="2022-06-21T21:24:09.102" v="77"/>
          <ac:inkMkLst>
            <pc:docMk/>
            <pc:sldMk cId="1571916287" sldId="262"/>
            <ac:inkMk id="25" creationId="{F924A80F-CB8A-E4B6-E835-12FAAABA8244}"/>
          </ac:inkMkLst>
        </pc:inkChg>
        <pc:inkChg chg="add">
          <ac:chgData name="Nafis Tanveer Islam" userId="S::nafistanveer.islam@utsa.edu::7fb6d2e3-b301-43c3-9255-76c2ddf2b78c" providerId="AD" clId="Web-{55C22B6C-345B-E916-92D5-AB8AC448408E}" dt="2022-06-21T21:24:23.759" v="78"/>
          <ac:inkMkLst>
            <pc:docMk/>
            <pc:sldMk cId="1571916287" sldId="262"/>
            <ac:inkMk id="26" creationId="{CCC342DE-0C79-187C-2B26-AA14E1A71795}"/>
          </ac:inkMkLst>
        </pc:inkChg>
        <pc:inkChg chg="add">
          <ac:chgData name="Nafis Tanveer Islam" userId="S::nafistanveer.islam@utsa.edu::7fb6d2e3-b301-43c3-9255-76c2ddf2b78c" providerId="AD" clId="Web-{55C22B6C-345B-E916-92D5-AB8AC448408E}" dt="2022-06-21T21:32:19.272" v="79"/>
          <ac:inkMkLst>
            <pc:docMk/>
            <pc:sldMk cId="1571916287" sldId="262"/>
            <ac:inkMk id="27" creationId="{96502298-0B9A-E09B-5D1D-BC90F8EBBB84}"/>
          </ac:inkMkLst>
        </pc:inkChg>
        <pc:inkChg chg="add">
          <ac:chgData name="Nafis Tanveer Islam" userId="S::nafistanveer.islam@utsa.edu::7fb6d2e3-b301-43c3-9255-76c2ddf2b78c" providerId="AD" clId="Web-{55C22B6C-345B-E916-92D5-AB8AC448408E}" dt="2022-06-21T21:32:31.475" v="80"/>
          <ac:inkMkLst>
            <pc:docMk/>
            <pc:sldMk cId="1571916287" sldId="262"/>
            <ac:inkMk id="28" creationId="{6C3B1D8A-0377-11D5-7923-B2C374AFA87D}"/>
          </ac:inkMkLst>
        </pc:inkChg>
        <pc:inkChg chg="add">
          <ac:chgData name="Nafis Tanveer Islam" userId="S::nafistanveer.islam@utsa.edu::7fb6d2e3-b301-43c3-9255-76c2ddf2b78c" providerId="AD" clId="Web-{55C22B6C-345B-E916-92D5-AB8AC448408E}" dt="2022-06-21T21:46:11.466" v="81"/>
          <ac:inkMkLst>
            <pc:docMk/>
            <pc:sldMk cId="1571916287" sldId="262"/>
            <ac:inkMk id="29" creationId="{84957BD9-95A3-14B0-3CE5-7E3B4FE9D0B7}"/>
          </ac:inkMkLst>
        </pc:inkChg>
        <pc:inkChg chg="add">
          <ac:chgData name="Nafis Tanveer Islam" userId="S::nafistanveer.islam@utsa.edu::7fb6d2e3-b301-43c3-9255-76c2ddf2b78c" providerId="AD" clId="Web-{55C22B6C-345B-E916-92D5-AB8AC448408E}" dt="2022-06-21T21:46:14.466" v="82"/>
          <ac:inkMkLst>
            <pc:docMk/>
            <pc:sldMk cId="1571916287" sldId="262"/>
            <ac:inkMk id="30" creationId="{91D3A092-2E4D-DDAB-5EFB-63334A37B304}"/>
          </ac:inkMkLst>
        </pc:inkChg>
        <pc:inkChg chg="add">
          <ac:chgData name="Nafis Tanveer Islam" userId="S::nafistanveer.islam@utsa.edu::7fb6d2e3-b301-43c3-9255-76c2ddf2b78c" providerId="AD" clId="Web-{55C22B6C-345B-E916-92D5-AB8AC448408E}" dt="2022-06-21T21:46:16.091" v="83"/>
          <ac:inkMkLst>
            <pc:docMk/>
            <pc:sldMk cId="1571916287" sldId="262"/>
            <ac:inkMk id="31" creationId="{8667FD6B-B7BB-E02A-8996-FDB1FC83466A}"/>
          </ac:inkMkLst>
        </pc:inkChg>
        <pc:inkChg chg="add">
          <ac:chgData name="Nafis Tanveer Islam" userId="S::nafistanveer.islam@utsa.edu::7fb6d2e3-b301-43c3-9255-76c2ddf2b78c" providerId="AD" clId="Web-{55C22B6C-345B-E916-92D5-AB8AC448408E}" dt="2022-06-21T21:46:18.029" v="84"/>
          <ac:inkMkLst>
            <pc:docMk/>
            <pc:sldMk cId="1571916287" sldId="262"/>
            <ac:inkMk id="32" creationId="{6769B4F4-56AF-C569-F592-FBC409425618}"/>
          </ac:inkMkLst>
        </pc:inkChg>
        <pc:inkChg chg="add">
          <ac:chgData name="Nafis Tanveer Islam" userId="S::nafistanveer.islam@utsa.edu::7fb6d2e3-b301-43c3-9255-76c2ddf2b78c" providerId="AD" clId="Web-{55C22B6C-345B-E916-92D5-AB8AC448408E}" dt="2022-06-21T21:46:24.091" v="85"/>
          <ac:inkMkLst>
            <pc:docMk/>
            <pc:sldMk cId="1571916287" sldId="262"/>
            <ac:inkMk id="33" creationId="{6074B4FF-148D-329F-CDA0-A3FAA7FC2629}"/>
          </ac:inkMkLst>
        </pc:inkChg>
        <pc:inkChg chg="add">
          <ac:chgData name="Nafis Tanveer Islam" userId="S::nafistanveer.islam@utsa.edu::7fb6d2e3-b301-43c3-9255-76c2ddf2b78c" providerId="AD" clId="Web-{55C22B6C-345B-E916-92D5-AB8AC448408E}" dt="2022-06-21T21:46:25.404" v="86"/>
          <ac:inkMkLst>
            <pc:docMk/>
            <pc:sldMk cId="1571916287" sldId="262"/>
            <ac:inkMk id="34" creationId="{BEDD94EF-81BB-190F-F1AD-2FC324B5D4B3}"/>
          </ac:inkMkLst>
        </pc:inkChg>
        <pc:inkChg chg="add">
          <ac:chgData name="Nafis Tanveer Islam" userId="S::nafistanveer.islam@utsa.edu::7fb6d2e3-b301-43c3-9255-76c2ddf2b78c" providerId="AD" clId="Web-{55C22B6C-345B-E916-92D5-AB8AC448408E}" dt="2022-06-21T21:46:27.342" v="87"/>
          <ac:inkMkLst>
            <pc:docMk/>
            <pc:sldMk cId="1571916287" sldId="262"/>
            <ac:inkMk id="35" creationId="{28BCD18B-A1AE-88B4-9F08-D0FD556648BE}"/>
          </ac:inkMkLst>
        </pc:inkChg>
        <pc:inkChg chg="add">
          <ac:chgData name="Nafis Tanveer Islam" userId="S::nafistanveer.islam@utsa.edu::7fb6d2e3-b301-43c3-9255-76c2ddf2b78c" providerId="AD" clId="Web-{55C22B6C-345B-E916-92D5-AB8AC448408E}" dt="2022-06-21T21:47:20.577" v="88"/>
          <ac:inkMkLst>
            <pc:docMk/>
            <pc:sldMk cId="1571916287" sldId="262"/>
            <ac:inkMk id="36" creationId="{8A71955F-2D9D-2211-301C-372D9CC468A8}"/>
          </ac:inkMkLst>
        </pc:inkChg>
        <pc:inkChg chg="add">
          <ac:chgData name="Nafis Tanveer Islam" userId="S::nafistanveer.islam@utsa.edu::7fb6d2e3-b301-43c3-9255-76c2ddf2b78c" providerId="AD" clId="Web-{55C22B6C-345B-E916-92D5-AB8AC448408E}" dt="2022-06-21T21:47:29.249" v="89"/>
          <ac:inkMkLst>
            <pc:docMk/>
            <pc:sldMk cId="1571916287" sldId="262"/>
            <ac:inkMk id="37" creationId="{0962F855-5317-D9E1-4D73-075C808BCD7F}"/>
          </ac:inkMkLst>
        </pc:inkChg>
        <pc:inkChg chg="add">
          <ac:chgData name="Nafis Tanveer Islam" userId="S::nafistanveer.islam@utsa.edu::7fb6d2e3-b301-43c3-9255-76c2ddf2b78c" providerId="AD" clId="Web-{55C22B6C-345B-E916-92D5-AB8AC448408E}" dt="2022-06-21T21:47:30.234" v="90"/>
          <ac:inkMkLst>
            <pc:docMk/>
            <pc:sldMk cId="1571916287" sldId="262"/>
            <ac:inkMk id="38" creationId="{6417BF48-6781-9B33-054C-E465A58B6CB9}"/>
          </ac:inkMkLst>
        </pc:inkChg>
        <pc:inkChg chg="add">
          <ac:chgData name="Nafis Tanveer Islam" userId="S::nafistanveer.islam@utsa.edu::7fb6d2e3-b301-43c3-9255-76c2ddf2b78c" providerId="AD" clId="Web-{55C22B6C-345B-E916-92D5-AB8AC448408E}" dt="2022-06-21T21:47:31.375" v="91"/>
          <ac:inkMkLst>
            <pc:docMk/>
            <pc:sldMk cId="1571916287" sldId="262"/>
            <ac:inkMk id="39" creationId="{84CEE9AC-F88A-D8EB-1555-AF7090A5D2E0}"/>
          </ac:inkMkLst>
        </pc:inkChg>
        <pc:inkChg chg="add">
          <ac:chgData name="Nafis Tanveer Islam" userId="S::nafistanveer.islam@utsa.edu::7fb6d2e3-b301-43c3-9255-76c2ddf2b78c" providerId="AD" clId="Web-{55C22B6C-345B-E916-92D5-AB8AC448408E}" dt="2022-06-21T21:47:33.937" v="92"/>
          <ac:inkMkLst>
            <pc:docMk/>
            <pc:sldMk cId="1571916287" sldId="262"/>
            <ac:inkMk id="40" creationId="{2C23EE7E-6EEF-70FD-58A9-0C6315812451}"/>
          </ac:inkMkLst>
        </pc:inkChg>
        <pc:inkChg chg="add">
          <ac:chgData name="Nafis Tanveer Islam" userId="S::nafistanveer.islam@utsa.edu::7fb6d2e3-b301-43c3-9255-76c2ddf2b78c" providerId="AD" clId="Web-{55C22B6C-345B-E916-92D5-AB8AC448408E}" dt="2022-06-21T21:47:40.125" v="93"/>
          <ac:inkMkLst>
            <pc:docMk/>
            <pc:sldMk cId="1571916287" sldId="262"/>
            <ac:inkMk id="41" creationId="{FBBB2B16-BD00-46F9-2608-B136355904CB}"/>
          </ac:inkMkLst>
        </pc:inkChg>
        <pc:inkChg chg="add">
          <ac:chgData name="Nafis Tanveer Islam" userId="S::nafistanveer.islam@utsa.edu::7fb6d2e3-b301-43c3-9255-76c2ddf2b78c" providerId="AD" clId="Web-{55C22B6C-345B-E916-92D5-AB8AC448408E}" dt="2022-06-21T21:47:41.812" v="94"/>
          <ac:inkMkLst>
            <pc:docMk/>
            <pc:sldMk cId="1571916287" sldId="262"/>
            <ac:inkMk id="42" creationId="{DBDD9D3D-0966-23B8-AF4E-9956C83FD897}"/>
          </ac:inkMkLst>
        </pc:inkChg>
        <pc:inkChg chg="add">
          <ac:chgData name="Nafis Tanveer Islam" userId="S::nafistanveer.islam@utsa.edu::7fb6d2e3-b301-43c3-9255-76c2ddf2b78c" providerId="AD" clId="Web-{55C22B6C-345B-E916-92D5-AB8AC448408E}" dt="2022-06-21T21:47:41.828" v="95"/>
          <ac:inkMkLst>
            <pc:docMk/>
            <pc:sldMk cId="1571916287" sldId="262"/>
            <ac:inkMk id="43" creationId="{CE9CA20D-7E1B-E6E2-760D-0592C3317FD8}"/>
          </ac:inkMkLst>
        </pc:inkChg>
        <pc:inkChg chg="add">
          <ac:chgData name="Nafis Tanveer Islam" userId="S::nafistanveer.islam@utsa.edu::7fb6d2e3-b301-43c3-9255-76c2ddf2b78c" providerId="AD" clId="Web-{55C22B6C-345B-E916-92D5-AB8AC448408E}" dt="2022-06-21T21:47:43.797" v="96"/>
          <ac:inkMkLst>
            <pc:docMk/>
            <pc:sldMk cId="1571916287" sldId="262"/>
            <ac:inkMk id="44" creationId="{E60876A6-2A78-70EE-3098-55455CA0C727}"/>
          </ac:inkMkLst>
        </pc:inkChg>
        <pc:inkChg chg="add">
          <ac:chgData name="Nafis Tanveer Islam" userId="S::nafistanveer.islam@utsa.edu::7fb6d2e3-b301-43c3-9255-76c2ddf2b78c" providerId="AD" clId="Web-{55C22B6C-345B-E916-92D5-AB8AC448408E}" dt="2022-06-21T21:50:40.442" v="97"/>
          <ac:inkMkLst>
            <pc:docMk/>
            <pc:sldMk cId="1571916287" sldId="262"/>
            <ac:inkMk id="45" creationId="{4D103BB8-EABD-5FE6-6D20-6E3D94CBDEB9}"/>
          </ac:inkMkLst>
        </pc:inkChg>
        <pc:inkChg chg="add">
          <ac:chgData name="Nafis Tanveer Islam" userId="S::nafistanveer.islam@utsa.edu::7fb6d2e3-b301-43c3-9255-76c2ddf2b78c" providerId="AD" clId="Web-{55C22B6C-345B-E916-92D5-AB8AC448408E}" dt="2022-06-21T21:51:39.241" v="98"/>
          <ac:inkMkLst>
            <pc:docMk/>
            <pc:sldMk cId="1571916287" sldId="262"/>
            <ac:inkMk id="46" creationId="{7331DD09-1152-C8AC-E8EB-4AE0F27C740C}"/>
          </ac:inkMkLst>
        </pc:inkChg>
        <pc:inkChg chg="add">
          <ac:chgData name="Nafis Tanveer Islam" userId="S::nafistanveer.islam@utsa.edu::7fb6d2e3-b301-43c3-9255-76c2ddf2b78c" providerId="AD" clId="Web-{55C22B6C-345B-E916-92D5-AB8AC448408E}" dt="2022-06-21T21:51:43.335" v="99"/>
          <ac:inkMkLst>
            <pc:docMk/>
            <pc:sldMk cId="1571916287" sldId="262"/>
            <ac:inkMk id="47" creationId="{774BEE44-C84B-B265-7A48-EFE5526FAA43}"/>
          </ac:inkMkLst>
        </pc:inkChg>
        <pc:inkChg chg="add">
          <ac:chgData name="Nafis Tanveer Islam" userId="S::nafistanveer.islam@utsa.edu::7fb6d2e3-b301-43c3-9255-76c2ddf2b78c" providerId="AD" clId="Web-{55C22B6C-345B-E916-92D5-AB8AC448408E}" dt="2022-06-21T21:51:43.335" v="100"/>
          <ac:inkMkLst>
            <pc:docMk/>
            <pc:sldMk cId="1571916287" sldId="262"/>
            <ac:inkMk id="48" creationId="{C01C9B20-EFF2-F4DF-8F76-7F6ED834FB5D}"/>
          </ac:inkMkLst>
        </pc:inkChg>
        <pc:inkChg chg="add">
          <ac:chgData name="Nafis Tanveer Islam" userId="S::nafistanveer.islam@utsa.edu::7fb6d2e3-b301-43c3-9255-76c2ddf2b78c" providerId="AD" clId="Web-{55C22B6C-345B-E916-92D5-AB8AC448408E}" dt="2022-06-21T21:51:43.881" v="101"/>
          <ac:inkMkLst>
            <pc:docMk/>
            <pc:sldMk cId="1571916287" sldId="262"/>
            <ac:inkMk id="49" creationId="{47335322-C537-B30E-A194-6179D75EDBC4}"/>
          </ac:inkMkLst>
        </pc:inkChg>
        <pc:inkChg chg="add">
          <ac:chgData name="Nafis Tanveer Islam" userId="S::nafistanveer.islam@utsa.edu::7fb6d2e3-b301-43c3-9255-76c2ddf2b78c" providerId="AD" clId="Web-{55C22B6C-345B-E916-92D5-AB8AC448408E}" dt="2022-06-21T21:51:44.444" v="102"/>
          <ac:inkMkLst>
            <pc:docMk/>
            <pc:sldMk cId="1571916287" sldId="262"/>
            <ac:inkMk id="50" creationId="{46FCB729-1F06-8D31-7F74-493026E4FB8E}"/>
          </ac:inkMkLst>
        </pc:inkChg>
        <pc:inkChg chg="add">
          <ac:chgData name="Nafis Tanveer Islam" userId="S::nafistanveer.islam@utsa.edu::7fb6d2e3-b301-43c3-9255-76c2ddf2b78c" providerId="AD" clId="Web-{55C22B6C-345B-E916-92D5-AB8AC448408E}" dt="2022-06-21T21:51:45.428" v="103"/>
          <ac:inkMkLst>
            <pc:docMk/>
            <pc:sldMk cId="1571916287" sldId="262"/>
            <ac:inkMk id="51" creationId="{270FEAA8-CEC2-CE55-B9EE-76A0FB2820B3}"/>
          </ac:inkMkLst>
        </pc:inkChg>
        <pc:inkChg chg="add">
          <ac:chgData name="Nafis Tanveer Islam" userId="S::nafistanveer.islam@utsa.edu::7fb6d2e3-b301-43c3-9255-76c2ddf2b78c" providerId="AD" clId="Web-{55C22B6C-345B-E916-92D5-AB8AC448408E}" dt="2022-06-21T21:51:46.522" v="104"/>
          <ac:inkMkLst>
            <pc:docMk/>
            <pc:sldMk cId="1571916287" sldId="262"/>
            <ac:inkMk id="52" creationId="{9E76C605-D740-7125-70AD-2BD593F6023C}"/>
          </ac:inkMkLst>
        </pc:inkChg>
        <pc:inkChg chg="add">
          <ac:chgData name="Nafis Tanveer Islam" userId="S::nafistanveer.islam@utsa.edu::7fb6d2e3-b301-43c3-9255-76c2ddf2b78c" providerId="AD" clId="Web-{55C22B6C-345B-E916-92D5-AB8AC448408E}" dt="2022-06-21T21:51:47.428" v="105"/>
          <ac:inkMkLst>
            <pc:docMk/>
            <pc:sldMk cId="1571916287" sldId="262"/>
            <ac:inkMk id="53" creationId="{37818E2A-FB21-EDA1-EEAB-056A60565D03}"/>
          </ac:inkMkLst>
        </pc:inkChg>
        <pc:inkChg chg="add">
          <ac:chgData name="Nafis Tanveer Islam" userId="S::nafistanveer.islam@utsa.edu::7fb6d2e3-b301-43c3-9255-76c2ddf2b78c" providerId="AD" clId="Web-{55C22B6C-345B-E916-92D5-AB8AC448408E}" dt="2022-06-21T21:51:48.397" v="106"/>
          <ac:inkMkLst>
            <pc:docMk/>
            <pc:sldMk cId="1571916287" sldId="262"/>
            <ac:inkMk id="54" creationId="{B6C9EFEA-2D9B-2FA9-F101-59845C047C18}"/>
          </ac:inkMkLst>
        </pc:inkChg>
        <pc:inkChg chg="add">
          <ac:chgData name="Nafis Tanveer Islam" userId="S::nafistanveer.islam@utsa.edu::7fb6d2e3-b301-43c3-9255-76c2ddf2b78c" providerId="AD" clId="Web-{55C22B6C-345B-E916-92D5-AB8AC448408E}" dt="2022-06-21T21:51:48.397" v="107"/>
          <ac:inkMkLst>
            <pc:docMk/>
            <pc:sldMk cId="1571916287" sldId="262"/>
            <ac:inkMk id="55" creationId="{A559EAD2-B47A-FEC5-A94E-70282DC9EACA}"/>
          </ac:inkMkLst>
        </pc:inkChg>
        <pc:inkChg chg="add">
          <ac:chgData name="Nafis Tanveer Islam" userId="S::nafistanveer.islam@utsa.edu::7fb6d2e3-b301-43c3-9255-76c2ddf2b78c" providerId="AD" clId="Web-{55C22B6C-345B-E916-92D5-AB8AC448408E}" dt="2022-06-21T21:51:49.319" v="108"/>
          <ac:inkMkLst>
            <pc:docMk/>
            <pc:sldMk cId="1571916287" sldId="262"/>
            <ac:inkMk id="56" creationId="{C15A7AFD-37BA-A12E-81C4-EBA2A10A0DD1}"/>
          </ac:inkMkLst>
        </pc:inkChg>
        <pc:inkChg chg="add">
          <ac:chgData name="Nafis Tanveer Islam" userId="S::nafistanveer.islam@utsa.edu::7fb6d2e3-b301-43c3-9255-76c2ddf2b78c" providerId="AD" clId="Web-{55C22B6C-345B-E916-92D5-AB8AC448408E}" dt="2022-06-21T21:51:53.929" v="109"/>
          <ac:inkMkLst>
            <pc:docMk/>
            <pc:sldMk cId="1571916287" sldId="262"/>
            <ac:inkMk id="57" creationId="{3572AD65-6E21-DD2E-3870-209FA783938B}"/>
          </ac:inkMkLst>
        </pc:inkChg>
      </pc:sldChg>
      <pc:sldChg chg="addSp delSp">
        <pc:chgData name="Nafis Tanveer Islam" userId="S::nafistanveer.islam@utsa.edu::7fb6d2e3-b301-43c3-9255-76c2ddf2b78c" providerId="AD" clId="Web-{55C22B6C-345B-E916-92D5-AB8AC448408E}" dt="2022-06-21T19:44:42.725" v="56"/>
        <pc:sldMkLst>
          <pc:docMk/>
          <pc:sldMk cId="3328662802" sldId="280"/>
        </pc:sldMkLst>
        <pc:inkChg chg="add del">
          <ac:chgData name="Nafis Tanveer Islam" userId="S::nafistanveer.islam@utsa.edu::7fb6d2e3-b301-43c3-9255-76c2ddf2b78c" providerId="AD" clId="Web-{55C22B6C-345B-E916-92D5-AB8AC448408E}" dt="2022-06-21T19:44:33.553" v="48"/>
          <ac:inkMkLst>
            <pc:docMk/>
            <pc:sldMk cId="3328662802" sldId="280"/>
            <ac:inkMk id="4" creationId="{6804A6AC-5C06-4C08-CAA7-B490203EFEFA}"/>
          </ac:inkMkLst>
        </pc:inkChg>
        <pc:inkChg chg="add del">
          <ac:chgData name="Nafis Tanveer Islam" userId="S::nafistanveer.islam@utsa.edu::7fb6d2e3-b301-43c3-9255-76c2ddf2b78c" providerId="AD" clId="Web-{55C22B6C-345B-E916-92D5-AB8AC448408E}" dt="2022-06-21T19:44:31.459" v="46"/>
          <ac:inkMkLst>
            <pc:docMk/>
            <pc:sldMk cId="3328662802" sldId="280"/>
            <ac:inkMk id="5" creationId="{0A5FD68E-DB27-B892-1842-B8116F22E39A}"/>
          </ac:inkMkLst>
        </pc:inkChg>
        <pc:inkChg chg="add del">
          <ac:chgData name="Nafis Tanveer Islam" userId="S::nafistanveer.islam@utsa.edu::7fb6d2e3-b301-43c3-9255-76c2ddf2b78c" providerId="AD" clId="Web-{55C22B6C-345B-E916-92D5-AB8AC448408E}" dt="2022-06-21T19:44:32.349" v="47"/>
          <ac:inkMkLst>
            <pc:docMk/>
            <pc:sldMk cId="3328662802" sldId="280"/>
            <ac:inkMk id="6" creationId="{312A9544-764E-1BCC-52A0-08E14E9C87BA}"/>
          </ac:inkMkLst>
        </pc:inkChg>
        <pc:inkChg chg="add del">
          <ac:chgData name="Nafis Tanveer Islam" userId="S::nafistanveer.islam@utsa.edu::7fb6d2e3-b301-43c3-9255-76c2ddf2b78c" providerId="AD" clId="Web-{55C22B6C-345B-E916-92D5-AB8AC448408E}" dt="2022-06-21T19:44:36.037" v="51"/>
          <ac:inkMkLst>
            <pc:docMk/>
            <pc:sldMk cId="3328662802" sldId="280"/>
            <ac:inkMk id="7" creationId="{DB83711E-D057-EF58-0C45-CC151A84AE8D}"/>
          </ac:inkMkLst>
        </pc:inkChg>
        <pc:inkChg chg="add del">
          <ac:chgData name="Nafis Tanveer Islam" userId="S::nafistanveer.islam@utsa.edu::7fb6d2e3-b301-43c3-9255-76c2ddf2b78c" providerId="AD" clId="Web-{55C22B6C-345B-E916-92D5-AB8AC448408E}" dt="2022-06-21T19:44:35.225" v="50"/>
          <ac:inkMkLst>
            <pc:docMk/>
            <pc:sldMk cId="3328662802" sldId="280"/>
            <ac:inkMk id="8" creationId="{181957ED-C174-1E15-D484-C9A5F5F8F8E5}"/>
          </ac:inkMkLst>
        </pc:inkChg>
        <pc:inkChg chg="add del">
          <ac:chgData name="Nafis Tanveer Islam" userId="S::nafistanveer.islam@utsa.edu::7fb6d2e3-b301-43c3-9255-76c2ddf2b78c" providerId="AD" clId="Web-{55C22B6C-345B-E916-92D5-AB8AC448408E}" dt="2022-06-21T19:44:34.412" v="49"/>
          <ac:inkMkLst>
            <pc:docMk/>
            <pc:sldMk cId="3328662802" sldId="280"/>
            <ac:inkMk id="9" creationId="{28BE8B4F-1F23-6821-53CC-91B7EEBABD28}"/>
          </ac:inkMkLst>
        </pc:inkChg>
        <pc:inkChg chg="add del">
          <ac:chgData name="Nafis Tanveer Islam" userId="S::nafistanveer.islam@utsa.edu::7fb6d2e3-b301-43c3-9255-76c2ddf2b78c" providerId="AD" clId="Web-{55C22B6C-345B-E916-92D5-AB8AC448408E}" dt="2022-06-21T19:44:39.100" v="53"/>
          <ac:inkMkLst>
            <pc:docMk/>
            <pc:sldMk cId="3328662802" sldId="280"/>
            <ac:inkMk id="10" creationId="{FEDC0B19-B79B-24BB-FD55-B415D090E806}"/>
          </ac:inkMkLst>
        </pc:inkChg>
        <pc:inkChg chg="add del">
          <ac:chgData name="Nafis Tanveer Islam" userId="S::nafistanveer.islam@utsa.edu::7fb6d2e3-b301-43c3-9255-76c2ddf2b78c" providerId="AD" clId="Web-{55C22B6C-345B-E916-92D5-AB8AC448408E}" dt="2022-06-21T19:44:41.178" v="55"/>
          <ac:inkMkLst>
            <pc:docMk/>
            <pc:sldMk cId="3328662802" sldId="280"/>
            <ac:inkMk id="11" creationId="{6C5A4510-9C63-FAD2-E2C3-185F1D6106AF}"/>
          </ac:inkMkLst>
        </pc:inkChg>
        <pc:inkChg chg="add del">
          <ac:chgData name="Nafis Tanveer Islam" userId="S::nafistanveer.islam@utsa.edu::7fb6d2e3-b301-43c3-9255-76c2ddf2b78c" providerId="AD" clId="Web-{55C22B6C-345B-E916-92D5-AB8AC448408E}" dt="2022-06-21T19:44:40.350" v="54"/>
          <ac:inkMkLst>
            <pc:docMk/>
            <pc:sldMk cId="3328662802" sldId="280"/>
            <ac:inkMk id="12" creationId="{7F1CE88A-C2F1-5D16-4203-C52C400E48FC}"/>
          </ac:inkMkLst>
        </pc:inkChg>
        <pc:inkChg chg="add del">
          <ac:chgData name="Nafis Tanveer Islam" userId="S::nafistanveer.islam@utsa.edu::7fb6d2e3-b301-43c3-9255-76c2ddf2b78c" providerId="AD" clId="Web-{55C22B6C-345B-E916-92D5-AB8AC448408E}" dt="2022-06-21T19:44:42.725" v="56"/>
          <ac:inkMkLst>
            <pc:docMk/>
            <pc:sldMk cId="3328662802" sldId="280"/>
            <ac:inkMk id="13" creationId="{D7839ACD-F98A-C5AE-D518-763FF83A3F4D}"/>
          </ac:inkMkLst>
        </pc:inkChg>
        <pc:inkChg chg="add del">
          <ac:chgData name="Nafis Tanveer Islam" userId="S::nafistanveer.islam@utsa.edu::7fb6d2e3-b301-43c3-9255-76c2ddf2b78c" providerId="AD" clId="Web-{55C22B6C-345B-E916-92D5-AB8AC448408E}" dt="2022-06-21T19:44:22.318" v="40"/>
          <ac:inkMkLst>
            <pc:docMk/>
            <pc:sldMk cId="3328662802" sldId="280"/>
            <ac:inkMk id="14" creationId="{5ABFA7AE-419B-6BC7-271B-0AB400288B99}"/>
          </ac:inkMkLst>
        </pc:inkChg>
        <pc:inkChg chg="add del">
          <ac:chgData name="Nafis Tanveer Islam" userId="S::nafistanveer.islam@utsa.edu::7fb6d2e3-b301-43c3-9255-76c2ddf2b78c" providerId="AD" clId="Web-{55C22B6C-345B-E916-92D5-AB8AC448408E}" dt="2022-06-21T19:44:27.818" v="44"/>
          <ac:inkMkLst>
            <pc:docMk/>
            <pc:sldMk cId="3328662802" sldId="280"/>
            <ac:inkMk id="15" creationId="{E9838A90-AD83-B086-9B7D-7BE747EAFCFB}"/>
          </ac:inkMkLst>
        </pc:inkChg>
        <pc:inkChg chg="add del">
          <ac:chgData name="Nafis Tanveer Islam" userId="S::nafistanveer.islam@utsa.edu::7fb6d2e3-b301-43c3-9255-76c2ddf2b78c" providerId="AD" clId="Web-{55C22B6C-345B-E916-92D5-AB8AC448408E}" dt="2022-06-21T19:44:26.662" v="43"/>
          <ac:inkMkLst>
            <pc:docMk/>
            <pc:sldMk cId="3328662802" sldId="280"/>
            <ac:inkMk id="16" creationId="{85FB8AFD-C152-9497-1C87-90629AF791C4}"/>
          </ac:inkMkLst>
        </pc:inkChg>
        <pc:inkChg chg="add del">
          <ac:chgData name="Nafis Tanveer Islam" userId="S::nafistanveer.islam@utsa.edu::7fb6d2e3-b301-43c3-9255-76c2ddf2b78c" providerId="AD" clId="Web-{55C22B6C-345B-E916-92D5-AB8AC448408E}" dt="2022-06-21T19:44:25.568" v="42"/>
          <ac:inkMkLst>
            <pc:docMk/>
            <pc:sldMk cId="3328662802" sldId="280"/>
            <ac:inkMk id="17" creationId="{FE46B3C2-2F1F-E890-6B8B-71B7A0F10AFD}"/>
          </ac:inkMkLst>
        </pc:inkChg>
        <pc:inkChg chg="add del">
          <ac:chgData name="Nafis Tanveer Islam" userId="S::nafistanveer.islam@utsa.edu::7fb6d2e3-b301-43c3-9255-76c2ddf2b78c" providerId="AD" clId="Web-{55C22B6C-345B-E916-92D5-AB8AC448408E}" dt="2022-06-21T19:44:30.318" v="45"/>
          <ac:inkMkLst>
            <pc:docMk/>
            <pc:sldMk cId="3328662802" sldId="280"/>
            <ac:inkMk id="18" creationId="{C9CBE7E4-2881-1B78-BE3D-353DFCAD9AAC}"/>
          </ac:inkMkLst>
        </pc:inkChg>
        <pc:inkChg chg="add del">
          <ac:chgData name="Nafis Tanveer Islam" userId="S::nafistanveer.islam@utsa.edu::7fb6d2e3-b301-43c3-9255-76c2ddf2b78c" providerId="AD" clId="Web-{55C22B6C-345B-E916-92D5-AB8AC448408E}" dt="2022-06-21T19:44:37.600" v="52"/>
          <ac:inkMkLst>
            <pc:docMk/>
            <pc:sldMk cId="3328662802" sldId="280"/>
            <ac:inkMk id="19" creationId="{E3691D43-9EDA-A379-22D9-C6AB13E511DC}"/>
          </ac:inkMkLst>
        </pc:inkChg>
        <pc:inkChg chg="add del">
          <ac:chgData name="Nafis Tanveer Islam" userId="S::nafistanveer.islam@utsa.edu::7fb6d2e3-b301-43c3-9255-76c2ddf2b78c" providerId="AD" clId="Web-{55C22B6C-345B-E916-92D5-AB8AC448408E}" dt="2022-06-21T19:44:23.537" v="41"/>
          <ac:inkMkLst>
            <pc:docMk/>
            <pc:sldMk cId="3328662802" sldId="280"/>
            <ac:inkMk id="20" creationId="{128B7E19-4523-7224-CF32-6F34BD02EC37}"/>
          </ac:inkMkLst>
        </pc:inkChg>
      </pc:sldChg>
      <pc:sldChg chg="addSp delSp modSp">
        <pc:chgData name="Nafis Tanveer Islam" userId="S::nafistanveer.islam@utsa.edu::7fb6d2e3-b301-43c3-9255-76c2ddf2b78c" providerId="AD" clId="Web-{55C22B6C-345B-E916-92D5-AB8AC448408E}" dt="2022-06-21T22:40:33.308" v="119"/>
        <pc:sldMkLst>
          <pc:docMk/>
          <pc:sldMk cId="464854115" sldId="282"/>
        </pc:sldMkLst>
        <pc:graphicFrameChg chg="mod modGraphic">
          <ac:chgData name="Nafis Tanveer Islam" userId="S::nafistanveer.islam@utsa.edu::7fb6d2e3-b301-43c3-9255-76c2ddf2b78c" providerId="AD" clId="Web-{55C22B6C-345B-E916-92D5-AB8AC448408E}" dt="2022-06-21T22:40:24.245" v="116"/>
          <ac:graphicFrameMkLst>
            <pc:docMk/>
            <pc:sldMk cId="464854115" sldId="282"/>
            <ac:graphicFrameMk id="8" creationId="{F4345792-763D-42AD-3D92-C4A5A7BA73D3}"/>
          </ac:graphicFrameMkLst>
        </pc:graphicFrameChg>
        <pc:inkChg chg="add del">
          <ac:chgData name="Nafis Tanveer Islam" userId="S::nafistanveer.islam@utsa.edu::7fb6d2e3-b301-43c3-9255-76c2ddf2b78c" providerId="AD" clId="Web-{55C22B6C-345B-E916-92D5-AB8AC448408E}" dt="2022-06-21T22:40:33.308" v="119"/>
          <ac:inkMkLst>
            <pc:docMk/>
            <pc:sldMk cId="464854115" sldId="282"/>
            <ac:inkMk id="5" creationId="{2247D976-A9B7-C27E-E0D5-5DCD4B4D8807}"/>
          </ac:inkMkLst>
        </pc:inkChg>
        <pc:inkChg chg="add del">
          <ac:chgData name="Nafis Tanveer Islam" userId="S::nafistanveer.islam@utsa.edu::7fb6d2e3-b301-43c3-9255-76c2ddf2b78c" providerId="AD" clId="Web-{55C22B6C-345B-E916-92D5-AB8AC448408E}" dt="2022-06-21T22:40:30.386" v="118"/>
          <ac:inkMkLst>
            <pc:docMk/>
            <pc:sldMk cId="464854115" sldId="282"/>
            <ac:inkMk id="6" creationId="{6A50E806-0514-3B29-7134-780ECD141558}"/>
          </ac:inkMkLst>
        </pc:inkChg>
        <pc:inkChg chg="add del">
          <ac:chgData name="Nafis Tanveer Islam" userId="S::nafistanveer.islam@utsa.edu::7fb6d2e3-b301-43c3-9255-76c2ddf2b78c" providerId="AD" clId="Web-{55C22B6C-345B-E916-92D5-AB8AC448408E}" dt="2022-06-21T22:40:27.151" v="117"/>
          <ac:inkMkLst>
            <pc:docMk/>
            <pc:sldMk cId="464854115" sldId="282"/>
            <ac:inkMk id="7" creationId="{DC7D86CE-597E-6BC1-4DFD-7F65A60DB537}"/>
          </ac:inkMkLst>
        </pc:inkChg>
      </pc:sldChg>
    </pc:docChg>
  </pc:docChgLst>
  <pc:docChgLst>
    <pc:chgData name="Nafis Tanveer Islam" userId="S::nafistanveer.islam@utsa.edu::7fb6d2e3-b301-43c3-9255-76c2ddf2b78c" providerId="AD" clId="Web-{637E958D-6D12-D722-8E0C-C7931DDE1217}"/>
    <pc:docChg chg="delSld modSld">
      <pc:chgData name="Nafis Tanveer Islam" userId="S::nafistanveer.islam@utsa.edu::7fb6d2e3-b301-43c3-9255-76c2ddf2b78c" providerId="AD" clId="Web-{637E958D-6D12-D722-8E0C-C7931DDE1217}" dt="2022-06-20T18:20:23.570" v="211"/>
      <pc:docMkLst>
        <pc:docMk/>
      </pc:docMkLst>
      <pc:sldChg chg="modSp">
        <pc:chgData name="Nafis Tanveer Islam" userId="S::nafistanveer.islam@utsa.edu::7fb6d2e3-b301-43c3-9255-76c2ddf2b78c" providerId="AD" clId="Web-{637E958D-6D12-D722-8E0C-C7931DDE1217}" dt="2022-06-20T18:20:23.570" v="211"/>
        <pc:sldMkLst>
          <pc:docMk/>
          <pc:sldMk cId="2143121302" sldId="257"/>
        </pc:sldMkLst>
        <pc:graphicFrameChg chg="mod modGraphic">
          <ac:chgData name="Nafis Tanveer Islam" userId="S::nafistanveer.islam@utsa.edu::7fb6d2e3-b301-43c3-9255-76c2ddf2b78c" providerId="AD" clId="Web-{637E958D-6D12-D722-8E0C-C7931DDE1217}" dt="2022-06-20T18:20:23.570" v="211"/>
          <ac:graphicFrameMkLst>
            <pc:docMk/>
            <pc:sldMk cId="2143121302" sldId="257"/>
            <ac:graphicFrameMk id="5" creationId="{3C548E96-68B4-A0DB-F539-C1A36AED64B8}"/>
          </ac:graphicFrameMkLst>
        </pc:graphicFrameChg>
      </pc:sldChg>
      <pc:sldChg chg="modSp">
        <pc:chgData name="Nafis Tanveer Islam" userId="S::nafistanveer.islam@utsa.edu::7fb6d2e3-b301-43c3-9255-76c2ddf2b78c" providerId="AD" clId="Web-{637E958D-6D12-D722-8E0C-C7931DDE1217}" dt="2022-06-20T17:44:54.612" v="131"/>
        <pc:sldMkLst>
          <pc:docMk/>
          <pc:sldMk cId="1729759571" sldId="258"/>
        </pc:sldMkLst>
        <pc:graphicFrameChg chg="mod modGraphic">
          <ac:chgData name="Nafis Tanveer Islam" userId="S::nafistanveer.islam@utsa.edu::7fb6d2e3-b301-43c3-9255-76c2ddf2b78c" providerId="AD" clId="Web-{637E958D-6D12-D722-8E0C-C7931DDE1217}" dt="2022-06-20T17:44:54.612" v="131"/>
          <ac:graphicFrameMkLst>
            <pc:docMk/>
            <pc:sldMk cId="1729759571" sldId="258"/>
            <ac:graphicFrameMk id="4" creationId="{12177D64-9ABF-AE10-C86B-C60E7485A61D}"/>
          </ac:graphicFrameMkLst>
        </pc:graphicFrameChg>
      </pc:sldChg>
      <pc:sldChg chg="del">
        <pc:chgData name="Nafis Tanveer Islam" userId="S::nafistanveer.islam@utsa.edu::7fb6d2e3-b301-43c3-9255-76c2ddf2b78c" providerId="AD" clId="Web-{637E958D-6D12-D722-8E0C-C7931DDE1217}" dt="2022-06-20T04:16:23.020" v="0"/>
        <pc:sldMkLst>
          <pc:docMk/>
          <pc:sldMk cId="3328849974" sldId="261"/>
        </pc:sldMkLst>
      </pc:sldChg>
    </pc:docChg>
  </pc:docChgLst>
  <pc:docChgLst>
    <pc:chgData name="Nafis Tanveer Islam" userId="S::nafistanveer.islam@utsa.edu::7fb6d2e3-b301-43c3-9255-76c2ddf2b78c" providerId="AD" clId="Web-{773F66A9-D6DE-74FC-F14D-6AF247E8038B}"/>
    <pc:docChg chg="modSld">
      <pc:chgData name="Nafis Tanveer Islam" userId="S::nafistanveer.islam@utsa.edu::7fb6d2e3-b301-43c3-9255-76c2ddf2b78c" providerId="AD" clId="Web-{773F66A9-D6DE-74FC-F14D-6AF247E8038B}" dt="2022-06-17T01:23:40.191" v="183"/>
      <pc:docMkLst>
        <pc:docMk/>
      </pc:docMkLst>
      <pc:sldChg chg="modSp">
        <pc:chgData name="Nafis Tanveer Islam" userId="S::nafistanveer.islam@utsa.edu::7fb6d2e3-b301-43c3-9255-76c2ddf2b78c" providerId="AD" clId="Web-{773F66A9-D6DE-74FC-F14D-6AF247E8038B}" dt="2022-06-17T01:23:40.191" v="183"/>
        <pc:sldMkLst>
          <pc:docMk/>
          <pc:sldMk cId="1786624849" sldId="283"/>
        </pc:sldMkLst>
        <pc:graphicFrameChg chg="mod modGraphic">
          <ac:chgData name="Nafis Tanveer Islam" userId="S::nafistanveer.islam@utsa.edu::7fb6d2e3-b301-43c3-9255-76c2ddf2b78c" providerId="AD" clId="Web-{773F66A9-D6DE-74FC-F14D-6AF247E8038B}" dt="2022-06-17T01:23:40.191" v="183"/>
          <ac:graphicFrameMkLst>
            <pc:docMk/>
            <pc:sldMk cId="1786624849" sldId="283"/>
            <ac:graphicFrameMk id="8" creationId="{F4345792-763D-42AD-3D92-C4A5A7BA73D3}"/>
          </ac:graphicFrameMkLst>
        </pc:graphicFrameChg>
      </pc:sldChg>
    </pc:docChg>
  </pc:docChgLst>
  <pc:docChgLst>
    <pc:chgData name="Nafis Tanveer Islam" userId="S::nafistanveer.islam@utsa.edu::7fb6d2e3-b301-43c3-9255-76c2ddf2b78c" providerId="AD" clId="Web-{95383A2B-D4DE-3507-0216-9CC14025EEB9}"/>
    <pc:docChg chg="delSld">
      <pc:chgData name="Nafis Tanveer Islam" userId="S::nafistanveer.islam@utsa.edu::7fb6d2e3-b301-43c3-9255-76c2ddf2b78c" providerId="AD" clId="Web-{95383A2B-D4DE-3507-0216-9CC14025EEB9}" dt="2022-07-16T01:41:03.425" v="0"/>
      <pc:docMkLst>
        <pc:docMk/>
      </pc:docMkLst>
      <pc:sldChg chg="del">
        <pc:chgData name="Nafis Tanveer Islam" userId="S::nafistanveer.islam@utsa.edu::7fb6d2e3-b301-43c3-9255-76c2ddf2b78c" providerId="AD" clId="Web-{95383A2B-D4DE-3507-0216-9CC14025EEB9}" dt="2022-07-16T01:41:03.425" v="0"/>
        <pc:sldMkLst>
          <pc:docMk/>
          <pc:sldMk cId="3838853211" sldId="285"/>
        </pc:sldMkLst>
      </pc:sldChg>
    </pc:docChg>
  </pc:docChgLst>
  <pc:docChgLst>
    <pc:chgData name="Nafis Tanveer Islam" userId="S::nafistanveer.islam@utsa.edu::7fb6d2e3-b301-43c3-9255-76c2ddf2b78c" providerId="AD" clId="Web-{94D189E7-95D0-0875-197B-B63FD01E4785}"/>
    <pc:docChg chg="addSld delSld modSld addMainMaster">
      <pc:chgData name="Nafis Tanveer Islam" userId="S::nafistanveer.islam@utsa.edu::7fb6d2e3-b301-43c3-9255-76c2ddf2b78c" providerId="AD" clId="Web-{94D189E7-95D0-0875-197B-B63FD01E4785}" dt="2022-07-19T01:52:36.979" v="305" actId="14100"/>
      <pc:docMkLst>
        <pc:docMk/>
      </pc:docMkLst>
      <pc:sldChg chg="modSp">
        <pc:chgData name="Nafis Tanveer Islam" userId="S::nafistanveer.islam@utsa.edu::7fb6d2e3-b301-43c3-9255-76c2ddf2b78c" providerId="AD" clId="Web-{94D189E7-95D0-0875-197B-B63FD01E4785}" dt="2022-07-17T19:45:35.379" v="285" actId="20577"/>
        <pc:sldMkLst>
          <pc:docMk/>
          <pc:sldMk cId="2824381826" sldId="278"/>
        </pc:sldMkLst>
        <pc:spChg chg="mod">
          <ac:chgData name="Nafis Tanveer Islam" userId="S::nafistanveer.islam@utsa.edu::7fb6d2e3-b301-43c3-9255-76c2ddf2b78c" providerId="AD" clId="Web-{94D189E7-95D0-0875-197B-B63FD01E4785}" dt="2022-07-17T19:45:35.379" v="285" actId="20577"/>
          <ac:spMkLst>
            <pc:docMk/>
            <pc:sldMk cId="2824381826" sldId="278"/>
            <ac:spMk id="4" creationId="{A0DC79C5-419F-8E73-0A45-2F6BEEE0003C}"/>
          </ac:spMkLst>
        </pc:spChg>
      </pc:sldChg>
      <pc:sldChg chg="del">
        <pc:chgData name="Nafis Tanveer Islam" userId="S::nafistanveer.islam@utsa.edu::7fb6d2e3-b301-43c3-9255-76c2ddf2b78c" providerId="AD" clId="Web-{94D189E7-95D0-0875-197B-B63FD01E4785}" dt="2022-07-19T01:51:43.040" v="288"/>
        <pc:sldMkLst>
          <pc:docMk/>
          <pc:sldMk cId="2976714550" sldId="291"/>
        </pc:sldMkLst>
      </pc:sldChg>
      <pc:sldChg chg="del">
        <pc:chgData name="Nafis Tanveer Islam" userId="S::nafistanveer.islam@utsa.edu::7fb6d2e3-b301-43c3-9255-76c2ddf2b78c" providerId="AD" clId="Web-{94D189E7-95D0-0875-197B-B63FD01E4785}" dt="2022-07-19T01:51:43.040" v="289"/>
        <pc:sldMkLst>
          <pc:docMk/>
          <pc:sldMk cId="3438418542" sldId="292"/>
        </pc:sldMkLst>
      </pc:sldChg>
      <pc:sldChg chg="add replId">
        <pc:chgData name="Nafis Tanveer Islam" userId="S::nafistanveer.islam@utsa.edu::7fb6d2e3-b301-43c3-9255-76c2ddf2b78c" providerId="AD" clId="Web-{94D189E7-95D0-0875-197B-B63FD01E4785}" dt="2022-07-17T19:06:46.396" v="0"/>
        <pc:sldMkLst>
          <pc:docMk/>
          <pc:sldMk cId="979094335" sldId="293"/>
        </pc:sldMkLst>
      </pc:sldChg>
      <pc:sldChg chg="addSp modSp add">
        <pc:chgData name="Nafis Tanveer Islam" userId="S::nafistanveer.islam@utsa.edu::7fb6d2e3-b301-43c3-9255-76c2ddf2b78c" providerId="AD" clId="Web-{94D189E7-95D0-0875-197B-B63FD01E4785}" dt="2022-07-19T01:52:27.729" v="301" actId="20577"/>
        <pc:sldMkLst>
          <pc:docMk/>
          <pc:sldMk cId="3913679469" sldId="295"/>
        </pc:sldMkLst>
        <pc:spChg chg="add mod">
          <ac:chgData name="Nafis Tanveer Islam" userId="S::nafistanveer.islam@utsa.edu::7fb6d2e3-b301-43c3-9255-76c2ddf2b78c" providerId="AD" clId="Web-{94D189E7-95D0-0875-197B-B63FD01E4785}" dt="2022-07-19T01:52:27.729" v="301" actId="20577"/>
          <ac:spMkLst>
            <pc:docMk/>
            <pc:sldMk cId="3913679469" sldId="295"/>
            <ac:spMk id="4" creationId="{CF2F48FB-74C8-036B-BBFD-C65658D91D2F}"/>
          </ac:spMkLst>
        </pc:spChg>
      </pc:sldChg>
      <pc:sldChg chg="modSp add">
        <pc:chgData name="Nafis Tanveer Islam" userId="S::nafistanveer.islam@utsa.edu::7fb6d2e3-b301-43c3-9255-76c2ddf2b78c" providerId="AD" clId="Web-{94D189E7-95D0-0875-197B-B63FD01E4785}" dt="2022-07-19T01:52:36.979" v="305" actId="14100"/>
        <pc:sldMkLst>
          <pc:docMk/>
          <pc:sldMk cId="2476611108" sldId="296"/>
        </pc:sldMkLst>
        <pc:spChg chg="mod">
          <ac:chgData name="Nafis Tanveer Islam" userId="S::nafistanveer.islam@utsa.edu::7fb6d2e3-b301-43c3-9255-76c2ddf2b78c" providerId="AD" clId="Web-{94D189E7-95D0-0875-197B-B63FD01E4785}" dt="2022-07-19T01:52:36.979" v="305" actId="14100"/>
          <ac:spMkLst>
            <pc:docMk/>
            <pc:sldMk cId="2476611108" sldId="296"/>
            <ac:spMk id="159" creationId="{5F38B9DC-47ED-EBCF-C795-0ECEFCD1AF25}"/>
          </ac:spMkLst>
        </pc:spChg>
      </pc:sldChg>
      <pc:sldMasterChg chg="add addSldLayout">
        <pc:chgData name="Nafis Tanveer Islam" userId="S::nafistanveer.islam@utsa.edu::7fb6d2e3-b301-43c3-9255-76c2ddf2b78c" providerId="AD" clId="Web-{94D189E7-95D0-0875-197B-B63FD01E4785}" dt="2022-07-19T01:51:35.587" v="286"/>
        <pc:sldMasterMkLst>
          <pc:docMk/>
          <pc:sldMasterMk cId="4021279466" sldId="2147483672"/>
        </pc:sldMasterMkLst>
        <pc:sldLayoutChg chg="add">
          <pc:chgData name="Nafis Tanveer Islam" userId="S::nafistanveer.islam@utsa.edu::7fb6d2e3-b301-43c3-9255-76c2ddf2b78c" providerId="AD" clId="Web-{94D189E7-95D0-0875-197B-B63FD01E4785}" dt="2022-07-19T01:51:35.587" v="286"/>
          <pc:sldLayoutMkLst>
            <pc:docMk/>
            <pc:sldMasterMk cId="4021279466" sldId="2147483672"/>
            <pc:sldLayoutMk cId="1944422878" sldId="2147483673"/>
          </pc:sldLayoutMkLst>
        </pc:sldLayoutChg>
        <pc:sldLayoutChg chg="add">
          <pc:chgData name="Nafis Tanveer Islam" userId="S::nafistanveer.islam@utsa.edu::7fb6d2e3-b301-43c3-9255-76c2ddf2b78c" providerId="AD" clId="Web-{94D189E7-95D0-0875-197B-B63FD01E4785}" dt="2022-07-19T01:51:35.587" v="286"/>
          <pc:sldLayoutMkLst>
            <pc:docMk/>
            <pc:sldMasterMk cId="4021279466" sldId="2147483672"/>
            <pc:sldLayoutMk cId="2400798287" sldId="2147483674"/>
          </pc:sldLayoutMkLst>
        </pc:sldLayoutChg>
        <pc:sldLayoutChg chg="add">
          <pc:chgData name="Nafis Tanveer Islam" userId="S::nafistanveer.islam@utsa.edu::7fb6d2e3-b301-43c3-9255-76c2ddf2b78c" providerId="AD" clId="Web-{94D189E7-95D0-0875-197B-B63FD01E4785}" dt="2022-07-19T01:51:35.587" v="286"/>
          <pc:sldLayoutMkLst>
            <pc:docMk/>
            <pc:sldMasterMk cId="4021279466" sldId="2147483672"/>
            <pc:sldLayoutMk cId="4140521670" sldId="2147483675"/>
          </pc:sldLayoutMkLst>
        </pc:sldLayoutChg>
        <pc:sldLayoutChg chg="add">
          <pc:chgData name="Nafis Tanveer Islam" userId="S::nafistanveer.islam@utsa.edu::7fb6d2e3-b301-43c3-9255-76c2ddf2b78c" providerId="AD" clId="Web-{94D189E7-95D0-0875-197B-B63FD01E4785}" dt="2022-07-19T01:51:35.587" v="286"/>
          <pc:sldLayoutMkLst>
            <pc:docMk/>
            <pc:sldMasterMk cId="4021279466" sldId="2147483672"/>
            <pc:sldLayoutMk cId="399816394" sldId="2147483676"/>
          </pc:sldLayoutMkLst>
        </pc:sldLayoutChg>
        <pc:sldLayoutChg chg="add">
          <pc:chgData name="Nafis Tanveer Islam" userId="S::nafistanveer.islam@utsa.edu::7fb6d2e3-b301-43c3-9255-76c2ddf2b78c" providerId="AD" clId="Web-{94D189E7-95D0-0875-197B-B63FD01E4785}" dt="2022-07-19T01:51:35.587" v="286"/>
          <pc:sldLayoutMkLst>
            <pc:docMk/>
            <pc:sldMasterMk cId="4021279466" sldId="2147483672"/>
            <pc:sldLayoutMk cId="2271230910" sldId="2147483677"/>
          </pc:sldLayoutMkLst>
        </pc:sldLayoutChg>
        <pc:sldLayoutChg chg="add">
          <pc:chgData name="Nafis Tanveer Islam" userId="S::nafistanveer.islam@utsa.edu::7fb6d2e3-b301-43c3-9255-76c2ddf2b78c" providerId="AD" clId="Web-{94D189E7-95D0-0875-197B-B63FD01E4785}" dt="2022-07-19T01:51:35.587" v="286"/>
          <pc:sldLayoutMkLst>
            <pc:docMk/>
            <pc:sldMasterMk cId="4021279466" sldId="2147483672"/>
            <pc:sldLayoutMk cId="109638343" sldId="2147483678"/>
          </pc:sldLayoutMkLst>
        </pc:sldLayoutChg>
        <pc:sldLayoutChg chg="add">
          <pc:chgData name="Nafis Tanveer Islam" userId="S::nafistanveer.islam@utsa.edu::7fb6d2e3-b301-43c3-9255-76c2ddf2b78c" providerId="AD" clId="Web-{94D189E7-95D0-0875-197B-B63FD01E4785}" dt="2022-07-19T01:51:35.587" v="286"/>
          <pc:sldLayoutMkLst>
            <pc:docMk/>
            <pc:sldMasterMk cId="4021279466" sldId="2147483672"/>
            <pc:sldLayoutMk cId="1911644523" sldId="2147483679"/>
          </pc:sldLayoutMkLst>
        </pc:sldLayoutChg>
        <pc:sldLayoutChg chg="add">
          <pc:chgData name="Nafis Tanveer Islam" userId="S::nafistanveer.islam@utsa.edu::7fb6d2e3-b301-43c3-9255-76c2ddf2b78c" providerId="AD" clId="Web-{94D189E7-95D0-0875-197B-B63FD01E4785}" dt="2022-07-19T01:51:35.587" v="286"/>
          <pc:sldLayoutMkLst>
            <pc:docMk/>
            <pc:sldMasterMk cId="4021279466" sldId="2147483672"/>
            <pc:sldLayoutMk cId="3191956190" sldId="2147483680"/>
          </pc:sldLayoutMkLst>
        </pc:sldLayoutChg>
        <pc:sldLayoutChg chg="add">
          <pc:chgData name="Nafis Tanveer Islam" userId="S::nafistanveer.islam@utsa.edu::7fb6d2e3-b301-43c3-9255-76c2ddf2b78c" providerId="AD" clId="Web-{94D189E7-95D0-0875-197B-B63FD01E4785}" dt="2022-07-19T01:51:35.587" v="286"/>
          <pc:sldLayoutMkLst>
            <pc:docMk/>
            <pc:sldMasterMk cId="4021279466" sldId="2147483672"/>
            <pc:sldLayoutMk cId="939815258" sldId="2147483681"/>
          </pc:sldLayoutMkLst>
        </pc:sldLayoutChg>
        <pc:sldLayoutChg chg="add">
          <pc:chgData name="Nafis Tanveer Islam" userId="S::nafistanveer.islam@utsa.edu::7fb6d2e3-b301-43c3-9255-76c2ddf2b78c" providerId="AD" clId="Web-{94D189E7-95D0-0875-197B-B63FD01E4785}" dt="2022-07-19T01:51:35.587" v="286"/>
          <pc:sldLayoutMkLst>
            <pc:docMk/>
            <pc:sldMasterMk cId="4021279466" sldId="2147483672"/>
            <pc:sldLayoutMk cId="1918440953" sldId="2147483682"/>
          </pc:sldLayoutMkLst>
        </pc:sldLayoutChg>
        <pc:sldLayoutChg chg="add">
          <pc:chgData name="Nafis Tanveer Islam" userId="S::nafistanveer.islam@utsa.edu::7fb6d2e3-b301-43c3-9255-76c2ddf2b78c" providerId="AD" clId="Web-{94D189E7-95D0-0875-197B-B63FD01E4785}" dt="2022-07-19T01:51:35.587" v="286"/>
          <pc:sldLayoutMkLst>
            <pc:docMk/>
            <pc:sldMasterMk cId="4021279466" sldId="2147483672"/>
            <pc:sldLayoutMk cId="3621789588" sldId="2147483683"/>
          </pc:sldLayoutMkLst>
        </pc:sldLayoutChg>
      </pc:sldMasterChg>
    </pc:docChg>
  </pc:docChgLst>
  <pc:docChgLst>
    <pc:chgData name="Nafis Tanveer Islam" userId="S::nafistanveer.islam@utsa.edu::7fb6d2e3-b301-43c3-9255-76c2ddf2b78c" providerId="AD" clId="Web-{6F41BAC8-038D-3047-1D1E-19CBB746AD0A}"/>
    <pc:docChg chg="addSld delSld modSld sldOrd">
      <pc:chgData name="Nafis Tanveer Islam" userId="S::nafistanveer.islam@utsa.edu::7fb6d2e3-b301-43c3-9255-76c2ddf2b78c" providerId="AD" clId="Web-{6F41BAC8-038D-3047-1D1E-19CBB746AD0A}" dt="2022-07-14T19:54:06.853" v="709"/>
      <pc:docMkLst>
        <pc:docMk/>
      </pc:docMkLst>
      <pc:sldChg chg="del">
        <pc:chgData name="Nafis Tanveer Islam" userId="S::nafistanveer.islam@utsa.edu::7fb6d2e3-b301-43c3-9255-76c2ddf2b78c" providerId="AD" clId="Web-{6F41BAC8-038D-3047-1D1E-19CBB746AD0A}" dt="2022-07-14T18:19:07.836" v="2"/>
        <pc:sldMkLst>
          <pc:docMk/>
          <pc:sldMk cId="2158385515" sldId="270"/>
        </pc:sldMkLst>
      </pc:sldChg>
      <pc:sldChg chg="modSp">
        <pc:chgData name="Nafis Tanveer Islam" userId="S::nafistanveer.islam@utsa.edu::7fb6d2e3-b301-43c3-9255-76c2ddf2b78c" providerId="AD" clId="Web-{6F41BAC8-038D-3047-1D1E-19CBB746AD0A}" dt="2022-07-14T18:23:17.093" v="17" actId="20577"/>
        <pc:sldMkLst>
          <pc:docMk/>
          <pc:sldMk cId="38512670" sldId="277"/>
        </pc:sldMkLst>
        <pc:spChg chg="mod">
          <ac:chgData name="Nafis Tanveer Islam" userId="S::nafistanveer.islam@utsa.edu::7fb6d2e3-b301-43c3-9255-76c2ddf2b78c" providerId="AD" clId="Web-{6F41BAC8-038D-3047-1D1E-19CBB746AD0A}" dt="2022-07-14T18:23:17.093" v="17" actId="20577"/>
          <ac:spMkLst>
            <pc:docMk/>
            <pc:sldMk cId="38512670" sldId="277"/>
            <ac:spMk id="2" creationId="{00000000-0000-0000-0000-000000000000}"/>
          </ac:spMkLst>
        </pc:spChg>
        <pc:spChg chg="mod">
          <ac:chgData name="Nafis Tanveer Islam" userId="S::nafistanveer.islam@utsa.edu::7fb6d2e3-b301-43c3-9255-76c2ddf2b78c" providerId="AD" clId="Web-{6F41BAC8-038D-3047-1D1E-19CBB746AD0A}" dt="2022-07-14T18:23:06.546" v="13" actId="20577"/>
          <ac:spMkLst>
            <pc:docMk/>
            <pc:sldMk cId="38512670" sldId="277"/>
            <ac:spMk id="5" creationId="{5FE649D1-C6A0-B2E9-EB88-0DC56CA3EC0E}"/>
          </ac:spMkLst>
        </pc:spChg>
      </pc:sldChg>
      <pc:sldChg chg="modSp">
        <pc:chgData name="Nafis Tanveer Islam" userId="S::nafistanveer.islam@utsa.edu::7fb6d2e3-b301-43c3-9255-76c2ddf2b78c" providerId="AD" clId="Web-{6F41BAC8-038D-3047-1D1E-19CBB746AD0A}" dt="2022-07-14T18:18:45.069" v="1"/>
        <pc:sldMkLst>
          <pc:docMk/>
          <pc:sldMk cId="464854115" sldId="282"/>
        </pc:sldMkLst>
        <pc:graphicFrameChg chg="modGraphic">
          <ac:chgData name="Nafis Tanveer Islam" userId="S::nafistanveer.islam@utsa.edu::7fb6d2e3-b301-43c3-9255-76c2ddf2b78c" providerId="AD" clId="Web-{6F41BAC8-038D-3047-1D1E-19CBB746AD0A}" dt="2022-07-14T18:18:45.069" v="1"/>
          <ac:graphicFrameMkLst>
            <pc:docMk/>
            <pc:sldMk cId="464854115" sldId="282"/>
            <ac:graphicFrameMk id="8" creationId="{F4345792-763D-42AD-3D92-C4A5A7BA73D3}"/>
          </ac:graphicFrameMkLst>
        </pc:graphicFrameChg>
      </pc:sldChg>
      <pc:sldChg chg="delSp modSp add replId">
        <pc:chgData name="Nafis Tanveer Islam" userId="S::nafistanveer.islam@utsa.edu::7fb6d2e3-b301-43c3-9255-76c2ddf2b78c" providerId="AD" clId="Web-{6F41BAC8-038D-3047-1D1E-19CBB746AD0A}" dt="2022-07-14T19:18:50.273" v="509"/>
        <pc:sldMkLst>
          <pc:docMk/>
          <pc:sldMk cId="3583869026" sldId="287"/>
        </pc:sldMkLst>
        <pc:spChg chg="mod">
          <ac:chgData name="Nafis Tanveer Islam" userId="S::nafistanveer.islam@utsa.edu::7fb6d2e3-b301-43c3-9255-76c2ddf2b78c" providerId="AD" clId="Web-{6F41BAC8-038D-3047-1D1E-19CBB746AD0A}" dt="2022-07-14T18:23:42.875" v="22" actId="20577"/>
          <ac:spMkLst>
            <pc:docMk/>
            <pc:sldMk cId="3583869026" sldId="287"/>
            <ac:spMk id="2" creationId="{7C517D1E-E677-4C1B-8572-E4040B41C679}"/>
          </ac:spMkLst>
        </pc:spChg>
        <pc:spChg chg="del">
          <ac:chgData name="Nafis Tanveer Islam" userId="S::nafistanveer.islam@utsa.edu::7fb6d2e3-b301-43c3-9255-76c2ddf2b78c" providerId="AD" clId="Web-{6F41BAC8-038D-3047-1D1E-19CBB746AD0A}" dt="2022-07-14T18:23:52.204" v="23"/>
          <ac:spMkLst>
            <pc:docMk/>
            <pc:sldMk cId="3583869026" sldId="287"/>
            <ac:spMk id="3" creationId="{CB92CBB2-F529-6EC6-898F-76964B5F62FD}"/>
          </ac:spMkLst>
        </pc:spChg>
        <pc:spChg chg="del">
          <ac:chgData name="Nafis Tanveer Islam" userId="S::nafistanveer.islam@utsa.edu::7fb6d2e3-b301-43c3-9255-76c2ddf2b78c" providerId="AD" clId="Web-{6F41BAC8-038D-3047-1D1E-19CBB746AD0A}" dt="2022-07-14T18:35:21.475" v="99"/>
          <ac:spMkLst>
            <pc:docMk/>
            <pc:sldMk cId="3583869026" sldId="287"/>
            <ac:spMk id="9" creationId="{7BB2C925-09D3-2CF7-C99A-83524454FBBE}"/>
          </ac:spMkLst>
        </pc:spChg>
        <pc:graphicFrameChg chg="mod modGraphic">
          <ac:chgData name="Nafis Tanveer Islam" userId="S::nafistanveer.islam@utsa.edu::7fb6d2e3-b301-43c3-9255-76c2ddf2b78c" providerId="AD" clId="Web-{6F41BAC8-038D-3047-1D1E-19CBB746AD0A}" dt="2022-07-14T19:18:50.273" v="509"/>
          <ac:graphicFrameMkLst>
            <pc:docMk/>
            <pc:sldMk cId="3583869026" sldId="287"/>
            <ac:graphicFrameMk id="8" creationId="{F4345792-763D-42AD-3D92-C4A5A7BA73D3}"/>
          </ac:graphicFrameMkLst>
        </pc:graphicFrameChg>
      </pc:sldChg>
      <pc:sldChg chg="modSp add ord replId">
        <pc:chgData name="Nafis Tanveer Islam" userId="S::nafistanveer.islam@utsa.edu::7fb6d2e3-b301-43c3-9255-76c2ddf2b78c" providerId="AD" clId="Web-{6F41BAC8-038D-3047-1D1E-19CBB746AD0A}" dt="2022-07-14T19:54:06.853" v="709"/>
        <pc:sldMkLst>
          <pc:docMk/>
          <pc:sldMk cId="1576146442" sldId="288"/>
        </pc:sldMkLst>
        <pc:graphicFrameChg chg="mod modGraphic">
          <ac:chgData name="Nafis Tanveer Islam" userId="S::nafistanveer.islam@utsa.edu::7fb6d2e3-b301-43c3-9255-76c2ddf2b78c" providerId="AD" clId="Web-{6F41BAC8-038D-3047-1D1E-19CBB746AD0A}" dt="2022-07-14T19:54:06.853" v="709"/>
          <ac:graphicFrameMkLst>
            <pc:docMk/>
            <pc:sldMk cId="1576146442" sldId="288"/>
            <ac:graphicFrameMk id="8" creationId="{F4345792-763D-42AD-3D92-C4A5A7BA73D3}"/>
          </ac:graphicFrameMkLst>
        </pc:graphicFrameChg>
      </pc:sldChg>
      <pc:sldChg chg="addSp delSp modSp add replId">
        <pc:chgData name="Nafis Tanveer Islam" userId="S::nafistanveer.islam@utsa.edu::7fb6d2e3-b301-43c3-9255-76c2ddf2b78c" providerId="AD" clId="Web-{6F41BAC8-038D-3047-1D1E-19CBB746AD0A}" dt="2022-07-14T19:31:04.280" v="686"/>
        <pc:sldMkLst>
          <pc:docMk/>
          <pc:sldMk cId="1606698367" sldId="289"/>
        </pc:sldMkLst>
        <pc:graphicFrameChg chg="add del mod">
          <ac:chgData name="Nafis Tanveer Islam" userId="S::nafistanveer.islam@utsa.edu::7fb6d2e3-b301-43c3-9255-76c2ddf2b78c" providerId="AD" clId="Web-{6F41BAC8-038D-3047-1D1E-19CBB746AD0A}" dt="2022-07-14T19:29:30.683" v="633"/>
          <ac:graphicFrameMkLst>
            <pc:docMk/>
            <pc:sldMk cId="1606698367" sldId="289"/>
            <ac:graphicFrameMk id="5" creationId="{F209B05C-7F5A-E0F5-4C20-116CCCB320A0}"/>
          </ac:graphicFrameMkLst>
        </pc:graphicFrameChg>
        <pc:graphicFrameChg chg="mod modGraphic">
          <ac:chgData name="Nafis Tanveer Islam" userId="S::nafistanveer.islam@utsa.edu::7fb6d2e3-b301-43c3-9255-76c2ddf2b78c" providerId="AD" clId="Web-{6F41BAC8-038D-3047-1D1E-19CBB746AD0A}" dt="2022-07-14T19:31:04.280" v="686"/>
          <ac:graphicFrameMkLst>
            <pc:docMk/>
            <pc:sldMk cId="1606698367" sldId="289"/>
            <ac:graphicFrameMk id="8" creationId="{F4345792-763D-42AD-3D92-C4A5A7BA73D3}"/>
          </ac:graphicFrameMkLst>
        </pc:graphicFrameChg>
      </pc:sldChg>
      <pc:sldChg chg="modSp add del replId">
        <pc:chgData name="Nafis Tanveer Islam" userId="S::nafistanveer.islam@utsa.edu::7fb6d2e3-b301-43c3-9255-76c2ddf2b78c" providerId="AD" clId="Web-{6F41BAC8-038D-3047-1D1E-19CBB746AD0A}" dt="2022-07-14T19:31:58.469" v="693"/>
        <pc:sldMkLst>
          <pc:docMk/>
          <pc:sldMk cId="2760201668" sldId="290"/>
        </pc:sldMkLst>
        <pc:graphicFrameChg chg="modGraphic">
          <ac:chgData name="Nafis Tanveer Islam" userId="S::nafistanveer.islam@utsa.edu::7fb6d2e3-b301-43c3-9255-76c2ddf2b78c" providerId="AD" clId="Web-{6F41BAC8-038D-3047-1D1E-19CBB746AD0A}" dt="2022-07-14T19:31:22.608" v="692"/>
          <ac:graphicFrameMkLst>
            <pc:docMk/>
            <pc:sldMk cId="2760201668" sldId="290"/>
            <ac:graphicFrameMk id="8" creationId="{F4345792-763D-42AD-3D92-C4A5A7BA73D3}"/>
          </ac:graphicFrameMkLst>
        </pc:graphicFrameChg>
      </pc:sldChg>
    </pc:docChg>
  </pc:docChgLst>
  <pc:docChgLst>
    <pc:chgData name="Nafis Tanveer Islam" userId="S::nafistanveer.islam@utsa.edu::7fb6d2e3-b301-43c3-9255-76c2ddf2b78c" providerId="AD" clId="Web-{25C4C98C-9CE0-3208-1EA7-88E2FD51E2D5}"/>
    <pc:docChg chg="modSld">
      <pc:chgData name="Nafis Tanveer Islam" userId="S::nafistanveer.islam@utsa.edu::7fb6d2e3-b301-43c3-9255-76c2ddf2b78c" providerId="AD" clId="Web-{25C4C98C-9CE0-3208-1EA7-88E2FD51E2D5}" dt="2022-06-17T17:27:20.515" v="375"/>
      <pc:docMkLst>
        <pc:docMk/>
      </pc:docMkLst>
      <pc:sldChg chg="modSp">
        <pc:chgData name="Nafis Tanveer Islam" userId="S::nafistanveer.islam@utsa.edu::7fb6d2e3-b301-43c3-9255-76c2ddf2b78c" providerId="AD" clId="Web-{25C4C98C-9CE0-3208-1EA7-88E2FD51E2D5}" dt="2022-06-17T17:24:52.569" v="356"/>
        <pc:sldMkLst>
          <pc:docMk/>
          <pc:sldMk cId="464854115" sldId="282"/>
        </pc:sldMkLst>
        <pc:graphicFrameChg chg="mod modGraphic">
          <ac:chgData name="Nafis Tanveer Islam" userId="S::nafistanveer.islam@utsa.edu::7fb6d2e3-b301-43c3-9255-76c2ddf2b78c" providerId="AD" clId="Web-{25C4C98C-9CE0-3208-1EA7-88E2FD51E2D5}" dt="2022-06-17T17:24:52.569" v="356"/>
          <ac:graphicFrameMkLst>
            <pc:docMk/>
            <pc:sldMk cId="464854115" sldId="282"/>
            <ac:graphicFrameMk id="8" creationId="{F4345792-763D-42AD-3D92-C4A5A7BA73D3}"/>
          </ac:graphicFrameMkLst>
        </pc:graphicFrameChg>
      </pc:sldChg>
      <pc:sldChg chg="modSp">
        <pc:chgData name="Nafis Tanveer Islam" userId="S::nafistanveer.islam@utsa.edu::7fb6d2e3-b301-43c3-9255-76c2ddf2b78c" providerId="AD" clId="Web-{25C4C98C-9CE0-3208-1EA7-88E2FD51E2D5}" dt="2022-06-17T17:27:20.515" v="375"/>
        <pc:sldMkLst>
          <pc:docMk/>
          <pc:sldMk cId="1786624849" sldId="283"/>
        </pc:sldMkLst>
        <pc:graphicFrameChg chg="mod modGraphic">
          <ac:chgData name="Nafis Tanveer Islam" userId="S::nafistanveer.islam@utsa.edu::7fb6d2e3-b301-43c3-9255-76c2ddf2b78c" providerId="AD" clId="Web-{25C4C98C-9CE0-3208-1EA7-88E2FD51E2D5}" dt="2022-06-17T17:27:20.515" v="375"/>
          <ac:graphicFrameMkLst>
            <pc:docMk/>
            <pc:sldMk cId="1786624849" sldId="283"/>
            <ac:graphicFrameMk id="8" creationId="{F4345792-763D-42AD-3D92-C4A5A7BA73D3}"/>
          </ac:graphicFrameMkLst>
        </pc:graphicFrameChg>
      </pc:sldChg>
    </pc:docChg>
  </pc:docChgLst>
  <pc:docChgLst>
    <pc:chgData name="Nafis Tanveer Islam" userId="S::nafistanveer.islam@utsa.edu::7fb6d2e3-b301-43c3-9255-76c2ddf2b78c" providerId="AD" clId="Web-{6CA83075-EF85-728A-448E-0517CC093F54}"/>
    <pc:docChg chg="modSld">
      <pc:chgData name="Nafis Tanveer Islam" userId="S::nafistanveer.islam@utsa.edu::7fb6d2e3-b301-43c3-9255-76c2ddf2b78c" providerId="AD" clId="Web-{6CA83075-EF85-728A-448E-0517CC093F54}" dt="2022-06-29T02:45:41.793" v="61"/>
      <pc:docMkLst>
        <pc:docMk/>
      </pc:docMkLst>
      <pc:sldChg chg="modSp">
        <pc:chgData name="Nafis Tanveer Islam" userId="S::nafistanveer.islam@utsa.edu::7fb6d2e3-b301-43c3-9255-76c2ddf2b78c" providerId="AD" clId="Web-{6CA83075-EF85-728A-448E-0517CC093F54}" dt="2022-06-29T00:41:33.521" v="57"/>
        <pc:sldMkLst>
          <pc:docMk/>
          <pc:sldMk cId="1729759571" sldId="258"/>
        </pc:sldMkLst>
        <pc:graphicFrameChg chg="mod modGraphic">
          <ac:chgData name="Nafis Tanveer Islam" userId="S::nafistanveer.islam@utsa.edu::7fb6d2e3-b301-43c3-9255-76c2ddf2b78c" providerId="AD" clId="Web-{6CA83075-EF85-728A-448E-0517CC093F54}" dt="2022-06-29T00:41:33.521" v="57"/>
          <ac:graphicFrameMkLst>
            <pc:docMk/>
            <pc:sldMk cId="1729759571" sldId="258"/>
            <ac:graphicFrameMk id="4" creationId="{12177D64-9ABF-AE10-C86B-C60E7485A61D}"/>
          </ac:graphicFrameMkLst>
        </pc:graphicFrameChg>
      </pc:sldChg>
      <pc:sldChg chg="modSp">
        <pc:chgData name="Nafis Tanveer Islam" userId="S::nafistanveer.islam@utsa.edu::7fb6d2e3-b301-43c3-9255-76c2ddf2b78c" providerId="AD" clId="Web-{6CA83075-EF85-728A-448E-0517CC093F54}" dt="2022-06-29T02:45:41.793" v="61"/>
        <pc:sldMkLst>
          <pc:docMk/>
          <pc:sldMk cId="464854115" sldId="282"/>
        </pc:sldMkLst>
        <pc:graphicFrameChg chg="mod modGraphic">
          <ac:chgData name="Nafis Tanveer Islam" userId="S::nafistanveer.islam@utsa.edu::7fb6d2e3-b301-43c3-9255-76c2ddf2b78c" providerId="AD" clId="Web-{6CA83075-EF85-728A-448E-0517CC093F54}" dt="2022-06-29T02:45:41.793" v="61"/>
          <ac:graphicFrameMkLst>
            <pc:docMk/>
            <pc:sldMk cId="464854115" sldId="282"/>
            <ac:graphicFrameMk id="8" creationId="{F4345792-763D-42AD-3D92-C4A5A7BA73D3}"/>
          </ac:graphicFrameMkLst>
        </pc:graphicFrameChg>
      </pc:sldChg>
    </pc:docChg>
  </pc:docChgLst>
  <pc:docChgLst>
    <pc:chgData name="Nafis Tanveer Islam" userId="7fb6d2e3-b301-43c3-9255-76c2ddf2b78c" providerId="ADAL" clId="{51BAE5D5-AB45-284A-BABC-1C00D6765993}"/>
    <pc:docChg chg="undo redo custSel addSld delSld modSld sldOrd">
      <pc:chgData name="Nafis Tanveer Islam" userId="7fb6d2e3-b301-43c3-9255-76c2ddf2b78c" providerId="ADAL" clId="{51BAE5D5-AB45-284A-BABC-1C00D6765993}" dt="2022-10-23T20:17:06.387" v="7381" actId="208"/>
      <pc:docMkLst>
        <pc:docMk/>
      </pc:docMkLst>
      <pc:sldChg chg="addSp delSp modSp mod">
        <pc:chgData name="Nafis Tanveer Islam" userId="7fb6d2e3-b301-43c3-9255-76c2ddf2b78c" providerId="ADAL" clId="{51BAE5D5-AB45-284A-BABC-1C00D6765993}" dt="2022-10-06T07:26:28.985" v="3145" actId="20577"/>
        <pc:sldMkLst>
          <pc:docMk/>
          <pc:sldMk cId="872860145" sldId="262"/>
        </pc:sldMkLst>
        <pc:spChg chg="del mod">
          <ac:chgData name="Nafis Tanveer Islam" userId="7fb6d2e3-b301-43c3-9255-76c2ddf2b78c" providerId="ADAL" clId="{51BAE5D5-AB45-284A-BABC-1C00D6765993}" dt="2022-10-06T07:23:28.264" v="3087" actId="478"/>
          <ac:spMkLst>
            <pc:docMk/>
            <pc:sldMk cId="872860145" sldId="262"/>
            <ac:spMk id="3" creationId="{CC65C661-4884-9FD0-B26B-15B6FEE465C8}"/>
          </ac:spMkLst>
        </pc:spChg>
        <pc:spChg chg="mod">
          <ac:chgData name="Nafis Tanveer Islam" userId="7fb6d2e3-b301-43c3-9255-76c2ddf2b78c" providerId="ADAL" clId="{51BAE5D5-AB45-284A-BABC-1C00D6765993}" dt="2022-10-06T07:23:39.023" v="3104" actId="1035"/>
          <ac:spMkLst>
            <pc:docMk/>
            <pc:sldMk cId="872860145" sldId="262"/>
            <ac:spMk id="5" creationId="{55A4E9E7-E152-98B9-BAD0-A048BAB77860}"/>
          </ac:spMkLst>
        </pc:spChg>
        <pc:spChg chg="mod">
          <ac:chgData name="Nafis Tanveer Islam" userId="7fb6d2e3-b301-43c3-9255-76c2ddf2b78c" providerId="ADAL" clId="{51BAE5D5-AB45-284A-BABC-1C00D6765993}" dt="2022-10-06T07:24:21.525" v="3141" actId="1035"/>
          <ac:spMkLst>
            <pc:docMk/>
            <pc:sldMk cId="872860145" sldId="262"/>
            <ac:spMk id="8" creationId="{7CDB8C12-A3FE-1EFE-8E2A-9125DFE954C3}"/>
          </ac:spMkLst>
        </pc:spChg>
        <pc:spChg chg="del">
          <ac:chgData name="Nafis Tanveer Islam" userId="7fb6d2e3-b301-43c3-9255-76c2ddf2b78c" providerId="ADAL" clId="{51BAE5D5-AB45-284A-BABC-1C00D6765993}" dt="2022-10-06T07:12:51.287" v="2806" actId="478"/>
          <ac:spMkLst>
            <pc:docMk/>
            <pc:sldMk cId="872860145" sldId="262"/>
            <ac:spMk id="9" creationId="{5663514C-BA8D-DAB1-A9D0-D6CA6910CFCB}"/>
          </ac:spMkLst>
        </pc:spChg>
        <pc:spChg chg="mod">
          <ac:chgData name="Nafis Tanveer Islam" userId="7fb6d2e3-b301-43c3-9255-76c2ddf2b78c" providerId="ADAL" clId="{51BAE5D5-AB45-284A-BABC-1C00D6765993}" dt="2022-10-06T07:23:39.023" v="3104" actId="1035"/>
          <ac:spMkLst>
            <pc:docMk/>
            <pc:sldMk cId="872860145" sldId="262"/>
            <ac:spMk id="10" creationId="{2169A3BB-0F76-B9DE-977F-65233063BB98}"/>
          </ac:spMkLst>
        </pc:spChg>
        <pc:spChg chg="del">
          <ac:chgData name="Nafis Tanveer Islam" userId="7fb6d2e3-b301-43c3-9255-76c2ddf2b78c" providerId="ADAL" clId="{51BAE5D5-AB45-284A-BABC-1C00D6765993}" dt="2022-10-06T07:12:53.724" v="2807" actId="478"/>
          <ac:spMkLst>
            <pc:docMk/>
            <pc:sldMk cId="872860145" sldId="262"/>
            <ac:spMk id="11" creationId="{0679C24E-0ADD-B114-464E-A835A448AA63}"/>
          </ac:spMkLst>
        </pc:spChg>
        <pc:spChg chg="del mod">
          <ac:chgData name="Nafis Tanveer Islam" userId="7fb6d2e3-b301-43c3-9255-76c2ddf2b78c" providerId="ADAL" clId="{51BAE5D5-AB45-284A-BABC-1C00D6765993}" dt="2022-10-06T07:20:39.199" v="3001" actId="478"/>
          <ac:spMkLst>
            <pc:docMk/>
            <pc:sldMk cId="872860145" sldId="262"/>
            <ac:spMk id="13" creationId="{74C3087B-A6D7-0B49-F513-1B7A06BEA533}"/>
          </ac:spMkLst>
        </pc:spChg>
        <pc:spChg chg="add del mod">
          <ac:chgData name="Nafis Tanveer Islam" userId="7fb6d2e3-b301-43c3-9255-76c2ddf2b78c" providerId="ADAL" clId="{51BAE5D5-AB45-284A-BABC-1C00D6765993}" dt="2022-10-06T07:23:39.023" v="3104" actId="1035"/>
          <ac:spMkLst>
            <pc:docMk/>
            <pc:sldMk cId="872860145" sldId="262"/>
            <ac:spMk id="20" creationId="{465F84F2-A076-8570-4FEE-1215CA4403AB}"/>
          </ac:spMkLst>
        </pc:spChg>
        <pc:spChg chg="mod">
          <ac:chgData name="Nafis Tanveer Islam" userId="7fb6d2e3-b301-43c3-9255-76c2ddf2b78c" providerId="ADAL" clId="{51BAE5D5-AB45-284A-BABC-1C00D6765993}" dt="2022-10-06T07:23:39.023" v="3104" actId="1035"/>
          <ac:spMkLst>
            <pc:docMk/>
            <pc:sldMk cId="872860145" sldId="262"/>
            <ac:spMk id="26" creationId="{62D9BA19-C7B6-44BB-D7FB-E3100E7BAF5D}"/>
          </ac:spMkLst>
        </pc:spChg>
        <pc:spChg chg="add mod">
          <ac:chgData name="Nafis Tanveer Islam" userId="7fb6d2e3-b301-43c3-9255-76c2ddf2b78c" providerId="ADAL" clId="{51BAE5D5-AB45-284A-BABC-1C00D6765993}" dt="2022-10-06T07:26:28.985" v="3145" actId="20577"/>
          <ac:spMkLst>
            <pc:docMk/>
            <pc:sldMk cId="872860145" sldId="262"/>
            <ac:spMk id="45" creationId="{88E534E3-9421-4127-C24C-5A4C2205E097}"/>
          </ac:spMkLst>
        </pc:spChg>
        <pc:spChg chg="mod">
          <ac:chgData name="Nafis Tanveer Islam" userId="7fb6d2e3-b301-43c3-9255-76c2ddf2b78c" providerId="ADAL" clId="{51BAE5D5-AB45-284A-BABC-1C00D6765993}" dt="2022-10-06T07:23:39.023" v="3104" actId="1035"/>
          <ac:spMkLst>
            <pc:docMk/>
            <pc:sldMk cId="872860145" sldId="262"/>
            <ac:spMk id="47" creationId="{AE8DC5AF-B5E8-C279-BEF5-915F48734134}"/>
          </ac:spMkLst>
        </pc:spChg>
        <pc:spChg chg="mod">
          <ac:chgData name="Nafis Tanveer Islam" userId="7fb6d2e3-b301-43c3-9255-76c2ddf2b78c" providerId="ADAL" clId="{51BAE5D5-AB45-284A-BABC-1C00D6765993}" dt="2022-10-06T07:23:39.023" v="3104" actId="1035"/>
          <ac:spMkLst>
            <pc:docMk/>
            <pc:sldMk cId="872860145" sldId="262"/>
            <ac:spMk id="82" creationId="{DF2059B9-48C4-C177-BAF4-9616B8CFDEA7}"/>
          </ac:spMkLst>
        </pc:spChg>
        <pc:spChg chg="mod">
          <ac:chgData name="Nafis Tanveer Islam" userId="7fb6d2e3-b301-43c3-9255-76c2ddf2b78c" providerId="ADAL" clId="{51BAE5D5-AB45-284A-BABC-1C00D6765993}" dt="2022-10-06T07:23:39.023" v="3104" actId="1035"/>
          <ac:spMkLst>
            <pc:docMk/>
            <pc:sldMk cId="872860145" sldId="262"/>
            <ac:spMk id="83" creationId="{10DC9864-018B-1288-A962-A3B0EA06348A}"/>
          </ac:spMkLst>
        </pc:spChg>
        <pc:spChg chg="mod">
          <ac:chgData name="Nafis Tanveer Islam" userId="7fb6d2e3-b301-43c3-9255-76c2ddf2b78c" providerId="ADAL" clId="{51BAE5D5-AB45-284A-BABC-1C00D6765993}" dt="2022-10-06T07:23:39.023" v="3104" actId="1035"/>
          <ac:spMkLst>
            <pc:docMk/>
            <pc:sldMk cId="872860145" sldId="262"/>
            <ac:spMk id="84" creationId="{B3CA6F0F-650B-6C56-33BE-A491B87ED280}"/>
          </ac:spMkLst>
        </pc:spChg>
        <pc:spChg chg="mod">
          <ac:chgData name="Nafis Tanveer Islam" userId="7fb6d2e3-b301-43c3-9255-76c2ddf2b78c" providerId="ADAL" clId="{51BAE5D5-AB45-284A-BABC-1C00D6765993}" dt="2022-10-06T07:23:39.023" v="3104" actId="1035"/>
          <ac:spMkLst>
            <pc:docMk/>
            <pc:sldMk cId="872860145" sldId="262"/>
            <ac:spMk id="98" creationId="{32FADD09-BA1E-2465-A085-457278E76D8A}"/>
          </ac:spMkLst>
        </pc:spChg>
        <pc:spChg chg="mod">
          <ac:chgData name="Nafis Tanveer Islam" userId="7fb6d2e3-b301-43c3-9255-76c2ddf2b78c" providerId="ADAL" clId="{51BAE5D5-AB45-284A-BABC-1C00D6765993}" dt="2022-10-06T07:23:39.023" v="3104" actId="1035"/>
          <ac:spMkLst>
            <pc:docMk/>
            <pc:sldMk cId="872860145" sldId="262"/>
            <ac:spMk id="99" creationId="{3DC66B18-C021-95E1-CB3F-A1FFAFE28EE8}"/>
          </ac:spMkLst>
        </pc:spChg>
        <pc:spChg chg="mod">
          <ac:chgData name="Nafis Tanveer Islam" userId="7fb6d2e3-b301-43c3-9255-76c2ddf2b78c" providerId="ADAL" clId="{51BAE5D5-AB45-284A-BABC-1C00D6765993}" dt="2022-10-06T07:23:39.023" v="3104" actId="1035"/>
          <ac:spMkLst>
            <pc:docMk/>
            <pc:sldMk cId="872860145" sldId="262"/>
            <ac:spMk id="100" creationId="{FF4A4080-4F1F-FE25-52EA-7F5B239582E0}"/>
          </ac:spMkLst>
        </pc:spChg>
        <pc:spChg chg="mod">
          <ac:chgData name="Nafis Tanveer Islam" userId="7fb6d2e3-b301-43c3-9255-76c2ddf2b78c" providerId="ADAL" clId="{51BAE5D5-AB45-284A-BABC-1C00D6765993}" dt="2022-10-06T07:23:39.023" v="3104" actId="1035"/>
          <ac:spMkLst>
            <pc:docMk/>
            <pc:sldMk cId="872860145" sldId="262"/>
            <ac:spMk id="101" creationId="{D169BFCC-023B-BC95-F4BE-145C7589E631}"/>
          </ac:spMkLst>
        </pc:spChg>
        <pc:spChg chg="mod">
          <ac:chgData name="Nafis Tanveer Islam" userId="7fb6d2e3-b301-43c3-9255-76c2ddf2b78c" providerId="ADAL" clId="{51BAE5D5-AB45-284A-BABC-1C00D6765993}" dt="2022-10-06T07:23:39.023" v="3104" actId="1035"/>
          <ac:spMkLst>
            <pc:docMk/>
            <pc:sldMk cId="872860145" sldId="262"/>
            <ac:spMk id="102" creationId="{9CAFAFAF-9DBC-4AF1-380B-C83E4CA45515}"/>
          </ac:spMkLst>
        </pc:spChg>
        <pc:spChg chg="mod">
          <ac:chgData name="Nafis Tanveer Islam" userId="7fb6d2e3-b301-43c3-9255-76c2ddf2b78c" providerId="ADAL" clId="{51BAE5D5-AB45-284A-BABC-1C00D6765993}" dt="2022-10-06T07:23:39.023" v="3104" actId="1035"/>
          <ac:spMkLst>
            <pc:docMk/>
            <pc:sldMk cId="872860145" sldId="262"/>
            <ac:spMk id="103" creationId="{FA4F077D-3490-C79D-4591-2FF04AA9F718}"/>
          </ac:spMkLst>
        </pc:spChg>
        <pc:spChg chg="add mod">
          <ac:chgData name="Nafis Tanveer Islam" userId="7fb6d2e3-b301-43c3-9255-76c2ddf2b78c" providerId="ADAL" clId="{51BAE5D5-AB45-284A-BABC-1C00D6765993}" dt="2022-10-06T07:24:11.140" v="3135" actId="1037"/>
          <ac:spMkLst>
            <pc:docMk/>
            <pc:sldMk cId="872860145" sldId="262"/>
            <ac:spMk id="107" creationId="{D82B19A5-202A-A0CE-F854-0561A2B88FD9}"/>
          </ac:spMkLst>
        </pc:spChg>
        <pc:spChg chg="add mod">
          <ac:chgData name="Nafis Tanveer Islam" userId="7fb6d2e3-b301-43c3-9255-76c2ddf2b78c" providerId="ADAL" clId="{51BAE5D5-AB45-284A-BABC-1C00D6765993}" dt="2022-10-06T07:23:57.778" v="3113" actId="1036"/>
          <ac:spMkLst>
            <pc:docMk/>
            <pc:sldMk cId="872860145" sldId="262"/>
            <ac:spMk id="108" creationId="{C33A0F82-9249-FD74-8D44-8D6E9A2A602F}"/>
          </ac:spMkLst>
        </pc:spChg>
        <pc:spChg chg="mod">
          <ac:chgData name="Nafis Tanveer Islam" userId="7fb6d2e3-b301-43c3-9255-76c2ddf2b78c" providerId="ADAL" clId="{51BAE5D5-AB45-284A-BABC-1C00D6765993}" dt="2022-10-06T07:23:39.023" v="3104" actId="1035"/>
          <ac:spMkLst>
            <pc:docMk/>
            <pc:sldMk cId="872860145" sldId="262"/>
            <ac:spMk id="291" creationId="{870AA0D3-A39E-4F22-625C-7E80EE5E7758}"/>
          </ac:spMkLst>
        </pc:spChg>
        <pc:spChg chg="mod">
          <ac:chgData name="Nafis Tanveer Islam" userId="7fb6d2e3-b301-43c3-9255-76c2ddf2b78c" providerId="ADAL" clId="{51BAE5D5-AB45-284A-BABC-1C00D6765993}" dt="2022-10-06T07:23:39.023" v="3104" actId="1035"/>
          <ac:spMkLst>
            <pc:docMk/>
            <pc:sldMk cId="872860145" sldId="262"/>
            <ac:spMk id="292" creationId="{19C3E19B-EEEA-DE85-4BB2-F91065F0B1B0}"/>
          </ac:spMkLst>
        </pc:spChg>
        <pc:spChg chg="mod">
          <ac:chgData name="Nafis Tanveer Islam" userId="7fb6d2e3-b301-43c3-9255-76c2ddf2b78c" providerId="ADAL" clId="{51BAE5D5-AB45-284A-BABC-1C00D6765993}" dt="2022-10-06T07:23:39.023" v="3104" actId="1035"/>
          <ac:spMkLst>
            <pc:docMk/>
            <pc:sldMk cId="872860145" sldId="262"/>
            <ac:spMk id="293" creationId="{665843AE-3693-D2DE-B8DB-BCBD61DCB4AE}"/>
          </ac:spMkLst>
        </pc:spChg>
        <pc:spChg chg="mod">
          <ac:chgData name="Nafis Tanveer Islam" userId="7fb6d2e3-b301-43c3-9255-76c2ddf2b78c" providerId="ADAL" clId="{51BAE5D5-AB45-284A-BABC-1C00D6765993}" dt="2022-10-06T07:23:39.023" v="3104" actId="1035"/>
          <ac:spMkLst>
            <pc:docMk/>
            <pc:sldMk cId="872860145" sldId="262"/>
            <ac:spMk id="295" creationId="{9DEF03B6-9317-F114-6B7F-6B1D265680C1}"/>
          </ac:spMkLst>
        </pc:spChg>
        <pc:spChg chg="mod">
          <ac:chgData name="Nafis Tanveer Islam" userId="7fb6d2e3-b301-43c3-9255-76c2ddf2b78c" providerId="ADAL" clId="{51BAE5D5-AB45-284A-BABC-1C00D6765993}" dt="2022-10-06T07:23:39.023" v="3104" actId="1035"/>
          <ac:spMkLst>
            <pc:docMk/>
            <pc:sldMk cId="872860145" sldId="262"/>
            <ac:spMk id="483" creationId="{DD77355A-A5AE-0F2F-B0AE-0481488D0970}"/>
          </ac:spMkLst>
        </pc:spChg>
        <pc:spChg chg="mod">
          <ac:chgData name="Nafis Tanveer Islam" userId="7fb6d2e3-b301-43c3-9255-76c2ddf2b78c" providerId="ADAL" clId="{51BAE5D5-AB45-284A-BABC-1C00D6765993}" dt="2022-10-06T07:23:39.023" v="3104" actId="1035"/>
          <ac:spMkLst>
            <pc:docMk/>
            <pc:sldMk cId="872860145" sldId="262"/>
            <ac:spMk id="502" creationId="{FED8830A-B372-415B-D359-3745F8FCE570}"/>
          </ac:spMkLst>
        </pc:spChg>
        <pc:spChg chg="mod">
          <ac:chgData name="Nafis Tanveer Islam" userId="7fb6d2e3-b301-43c3-9255-76c2ddf2b78c" providerId="ADAL" clId="{51BAE5D5-AB45-284A-BABC-1C00D6765993}" dt="2022-10-06T07:23:39.023" v="3104" actId="1035"/>
          <ac:spMkLst>
            <pc:docMk/>
            <pc:sldMk cId="872860145" sldId="262"/>
            <ac:spMk id="609" creationId="{824473B0-D577-3567-AE86-3A70EF78F378}"/>
          </ac:spMkLst>
        </pc:spChg>
        <pc:spChg chg="mod">
          <ac:chgData name="Nafis Tanveer Islam" userId="7fb6d2e3-b301-43c3-9255-76c2ddf2b78c" providerId="ADAL" clId="{51BAE5D5-AB45-284A-BABC-1C00D6765993}" dt="2022-10-06T07:23:39.023" v="3104" actId="1035"/>
          <ac:spMkLst>
            <pc:docMk/>
            <pc:sldMk cId="872860145" sldId="262"/>
            <ac:spMk id="610" creationId="{7C6D09BB-98FF-2AC4-D17B-21190571D68C}"/>
          </ac:spMkLst>
        </pc:spChg>
        <pc:spChg chg="mod">
          <ac:chgData name="Nafis Tanveer Islam" userId="7fb6d2e3-b301-43c3-9255-76c2ddf2b78c" providerId="ADAL" clId="{51BAE5D5-AB45-284A-BABC-1C00D6765993}" dt="2022-10-06T07:23:39.023" v="3104" actId="1035"/>
          <ac:spMkLst>
            <pc:docMk/>
            <pc:sldMk cId="872860145" sldId="262"/>
            <ac:spMk id="611" creationId="{9EFE7753-AB2F-32FA-E31A-236E7A7B0BF7}"/>
          </ac:spMkLst>
        </pc:spChg>
        <pc:spChg chg="mod">
          <ac:chgData name="Nafis Tanveer Islam" userId="7fb6d2e3-b301-43c3-9255-76c2ddf2b78c" providerId="ADAL" clId="{51BAE5D5-AB45-284A-BABC-1C00D6765993}" dt="2022-10-06T07:23:39.023" v="3104" actId="1035"/>
          <ac:spMkLst>
            <pc:docMk/>
            <pc:sldMk cId="872860145" sldId="262"/>
            <ac:spMk id="613" creationId="{96701832-0436-A1C3-E7B6-1A936B0B708B}"/>
          </ac:spMkLst>
        </pc:spChg>
        <pc:spChg chg="mod">
          <ac:chgData name="Nafis Tanveer Islam" userId="7fb6d2e3-b301-43c3-9255-76c2ddf2b78c" providerId="ADAL" clId="{51BAE5D5-AB45-284A-BABC-1C00D6765993}" dt="2022-10-06T07:23:39.023" v="3104" actId="1035"/>
          <ac:spMkLst>
            <pc:docMk/>
            <pc:sldMk cId="872860145" sldId="262"/>
            <ac:spMk id="614" creationId="{A48EC365-4E17-864F-2BD6-01CD84D933E1}"/>
          </ac:spMkLst>
        </pc:spChg>
        <pc:spChg chg="mod">
          <ac:chgData name="Nafis Tanveer Islam" userId="7fb6d2e3-b301-43c3-9255-76c2ddf2b78c" providerId="ADAL" clId="{51BAE5D5-AB45-284A-BABC-1C00D6765993}" dt="2022-10-06T07:23:39.023" v="3104" actId="1035"/>
          <ac:spMkLst>
            <pc:docMk/>
            <pc:sldMk cId="872860145" sldId="262"/>
            <ac:spMk id="634" creationId="{BDB9313A-1361-1879-591A-442CC839B0F4}"/>
          </ac:spMkLst>
        </pc:spChg>
        <pc:spChg chg="mod">
          <ac:chgData name="Nafis Tanveer Islam" userId="7fb6d2e3-b301-43c3-9255-76c2ddf2b78c" providerId="ADAL" clId="{51BAE5D5-AB45-284A-BABC-1C00D6765993}" dt="2022-10-06T07:23:39.023" v="3104" actId="1035"/>
          <ac:spMkLst>
            <pc:docMk/>
            <pc:sldMk cId="872860145" sldId="262"/>
            <ac:spMk id="635" creationId="{235ED0FE-2538-D1EA-7096-6A090EB2A6FE}"/>
          </ac:spMkLst>
        </pc:spChg>
        <pc:spChg chg="mod">
          <ac:chgData name="Nafis Tanveer Islam" userId="7fb6d2e3-b301-43c3-9255-76c2ddf2b78c" providerId="ADAL" clId="{51BAE5D5-AB45-284A-BABC-1C00D6765993}" dt="2022-10-06T07:23:39.023" v="3104" actId="1035"/>
          <ac:spMkLst>
            <pc:docMk/>
            <pc:sldMk cId="872860145" sldId="262"/>
            <ac:spMk id="640" creationId="{2E1C8D27-14A9-CA02-F143-7938035DBAC1}"/>
          </ac:spMkLst>
        </pc:spChg>
        <pc:spChg chg="mod">
          <ac:chgData name="Nafis Tanveer Islam" userId="7fb6d2e3-b301-43c3-9255-76c2ddf2b78c" providerId="ADAL" clId="{51BAE5D5-AB45-284A-BABC-1C00D6765993}" dt="2022-10-06T07:23:39.023" v="3104" actId="1035"/>
          <ac:spMkLst>
            <pc:docMk/>
            <pc:sldMk cId="872860145" sldId="262"/>
            <ac:spMk id="641" creationId="{FBC2774D-8E50-60AF-9040-781B2574889A}"/>
          </ac:spMkLst>
        </pc:spChg>
        <pc:spChg chg="mod">
          <ac:chgData name="Nafis Tanveer Islam" userId="7fb6d2e3-b301-43c3-9255-76c2ddf2b78c" providerId="ADAL" clId="{51BAE5D5-AB45-284A-BABC-1C00D6765993}" dt="2022-10-06T07:23:39.023" v="3104" actId="1035"/>
          <ac:spMkLst>
            <pc:docMk/>
            <pc:sldMk cId="872860145" sldId="262"/>
            <ac:spMk id="643" creationId="{CA5E5B81-2D44-44F8-DBBD-2F56E1B0BD63}"/>
          </ac:spMkLst>
        </pc:spChg>
        <pc:grpChg chg="mod">
          <ac:chgData name="Nafis Tanveer Islam" userId="7fb6d2e3-b301-43c3-9255-76c2ddf2b78c" providerId="ADAL" clId="{51BAE5D5-AB45-284A-BABC-1C00D6765993}" dt="2022-10-06T07:23:39.023" v="3104" actId="1035"/>
          <ac:grpSpMkLst>
            <pc:docMk/>
            <pc:sldMk cId="872860145" sldId="262"/>
            <ac:grpSpMk id="575" creationId="{30E661F8-E468-A0AF-437F-83E3E063B655}"/>
          </ac:grpSpMkLst>
        </pc:grpChg>
        <pc:grpChg chg="mod">
          <ac:chgData name="Nafis Tanveer Islam" userId="7fb6d2e3-b301-43c3-9255-76c2ddf2b78c" providerId="ADAL" clId="{51BAE5D5-AB45-284A-BABC-1C00D6765993}" dt="2022-10-06T07:23:39.023" v="3104" actId="1035"/>
          <ac:grpSpMkLst>
            <pc:docMk/>
            <pc:sldMk cId="872860145" sldId="262"/>
            <ac:grpSpMk id="576" creationId="{02804A49-DF49-3AB4-00AE-BA3301CC85D8}"/>
          </ac:grpSpMkLst>
        </pc:grpChg>
        <pc:picChg chg="mod">
          <ac:chgData name="Nafis Tanveer Islam" userId="7fb6d2e3-b301-43c3-9255-76c2ddf2b78c" providerId="ADAL" clId="{51BAE5D5-AB45-284A-BABC-1C00D6765993}" dt="2022-10-06T07:23:39.023" v="3104" actId="1035"/>
          <ac:picMkLst>
            <pc:docMk/>
            <pc:sldMk cId="872860145" sldId="262"/>
            <ac:picMk id="23" creationId="{CE5B6346-C344-4826-44D7-64D5B5720526}"/>
          </ac:picMkLst>
        </pc:picChg>
        <pc:cxnChg chg="del mod">
          <ac:chgData name="Nafis Tanveer Islam" userId="7fb6d2e3-b301-43c3-9255-76c2ddf2b78c" providerId="ADAL" clId="{51BAE5D5-AB45-284A-BABC-1C00D6765993}" dt="2022-10-06T07:23:30.828" v="3088" actId="478"/>
          <ac:cxnSpMkLst>
            <pc:docMk/>
            <pc:sldMk cId="872860145" sldId="262"/>
            <ac:cxnSpMk id="4" creationId="{83932435-C262-8A94-801A-C26742919C80}"/>
          </ac:cxnSpMkLst>
        </pc:cxnChg>
        <pc:cxnChg chg="mod">
          <ac:chgData name="Nafis Tanveer Islam" userId="7fb6d2e3-b301-43c3-9255-76c2ddf2b78c" providerId="ADAL" clId="{51BAE5D5-AB45-284A-BABC-1C00D6765993}" dt="2022-10-06T07:23:39.023" v="3104" actId="1035"/>
          <ac:cxnSpMkLst>
            <pc:docMk/>
            <pc:sldMk cId="872860145" sldId="262"/>
            <ac:cxnSpMk id="6" creationId="{F1F78EEA-B546-541F-E221-4C1A496CA36F}"/>
          </ac:cxnSpMkLst>
        </pc:cxnChg>
        <pc:cxnChg chg="mod">
          <ac:chgData name="Nafis Tanveer Islam" userId="7fb6d2e3-b301-43c3-9255-76c2ddf2b78c" providerId="ADAL" clId="{51BAE5D5-AB45-284A-BABC-1C00D6765993}" dt="2022-10-06T07:24:03.981" v="3123" actId="1036"/>
          <ac:cxnSpMkLst>
            <pc:docMk/>
            <pc:sldMk cId="872860145" sldId="262"/>
            <ac:cxnSpMk id="7" creationId="{89DA50E9-CD3D-72F7-068F-2B12F7F21C9A}"/>
          </ac:cxnSpMkLst>
        </pc:cxnChg>
        <pc:cxnChg chg="mod">
          <ac:chgData name="Nafis Tanveer Islam" userId="7fb6d2e3-b301-43c3-9255-76c2ddf2b78c" providerId="ADAL" clId="{51BAE5D5-AB45-284A-BABC-1C00D6765993}" dt="2022-10-06T07:23:39.023" v="3104" actId="1035"/>
          <ac:cxnSpMkLst>
            <pc:docMk/>
            <pc:sldMk cId="872860145" sldId="262"/>
            <ac:cxnSpMk id="12" creationId="{E7217634-BD8C-59A1-1464-B9C4C99AEDD6}"/>
          </ac:cxnSpMkLst>
        </pc:cxnChg>
        <pc:cxnChg chg="mod">
          <ac:chgData name="Nafis Tanveer Islam" userId="7fb6d2e3-b301-43c3-9255-76c2ddf2b78c" providerId="ADAL" clId="{51BAE5D5-AB45-284A-BABC-1C00D6765993}" dt="2022-10-06T07:24:33.487" v="3143" actId="14100"/>
          <ac:cxnSpMkLst>
            <pc:docMk/>
            <pc:sldMk cId="872860145" sldId="262"/>
            <ac:cxnSpMk id="16" creationId="{0813280F-DC83-AD3E-9F0C-E1DA39D7E6F7}"/>
          </ac:cxnSpMkLst>
        </pc:cxnChg>
        <pc:cxnChg chg="mod">
          <ac:chgData name="Nafis Tanveer Islam" userId="7fb6d2e3-b301-43c3-9255-76c2ddf2b78c" providerId="ADAL" clId="{51BAE5D5-AB45-284A-BABC-1C00D6765993}" dt="2022-10-06T07:23:39.023" v="3104" actId="1035"/>
          <ac:cxnSpMkLst>
            <pc:docMk/>
            <pc:sldMk cId="872860145" sldId="262"/>
            <ac:cxnSpMk id="17" creationId="{EFC9DBC5-6F2A-6A85-06A1-230344A9E1E2}"/>
          </ac:cxnSpMkLst>
        </pc:cxnChg>
        <pc:cxnChg chg="mod">
          <ac:chgData name="Nafis Tanveer Islam" userId="7fb6d2e3-b301-43c3-9255-76c2ddf2b78c" providerId="ADAL" clId="{51BAE5D5-AB45-284A-BABC-1C00D6765993}" dt="2022-10-06T07:23:39.023" v="3104" actId="1035"/>
          <ac:cxnSpMkLst>
            <pc:docMk/>
            <pc:sldMk cId="872860145" sldId="262"/>
            <ac:cxnSpMk id="19" creationId="{F9FF41EA-71E6-15C6-F459-1AC0D7BDB692}"/>
          </ac:cxnSpMkLst>
        </pc:cxnChg>
        <pc:cxnChg chg="add del mod">
          <ac:chgData name="Nafis Tanveer Islam" userId="7fb6d2e3-b301-43c3-9255-76c2ddf2b78c" providerId="ADAL" clId="{51BAE5D5-AB45-284A-BABC-1C00D6765993}" dt="2022-10-06T07:16:12.759" v="2852" actId="478"/>
          <ac:cxnSpMkLst>
            <pc:docMk/>
            <pc:sldMk cId="872860145" sldId="262"/>
            <ac:cxnSpMk id="25" creationId="{0C89F0D3-4CA2-3C00-31CC-D3F083B96E04}"/>
          </ac:cxnSpMkLst>
        </pc:cxnChg>
        <pc:cxnChg chg="mod">
          <ac:chgData name="Nafis Tanveer Islam" userId="7fb6d2e3-b301-43c3-9255-76c2ddf2b78c" providerId="ADAL" clId="{51BAE5D5-AB45-284A-BABC-1C00D6765993}" dt="2022-10-06T07:23:39.023" v="3104" actId="1035"/>
          <ac:cxnSpMkLst>
            <pc:docMk/>
            <pc:sldMk cId="872860145" sldId="262"/>
            <ac:cxnSpMk id="30" creationId="{C093FFA1-D67E-CB53-AD88-690C0A00C6F9}"/>
          </ac:cxnSpMkLst>
        </pc:cxnChg>
        <pc:cxnChg chg="del">
          <ac:chgData name="Nafis Tanveer Islam" userId="7fb6d2e3-b301-43c3-9255-76c2ddf2b78c" providerId="ADAL" clId="{51BAE5D5-AB45-284A-BABC-1C00D6765993}" dt="2022-10-06T07:14:39.691" v="2824" actId="478"/>
          <ac:cxnSpMkLst>
            <pc:docMk/>
            <pc:sldMk cId="872860145" sldId="262"/>
            <ac:cxnSpMk id="39" creationId="{9B71F7C1-6610-D9CE-7B4F-0F8118A92F74}"/>
          </ac:cxnSpMkLst>
        </pc:cxnChg>
        <pc:cxnChg chg="mod">
          <ac:chgData name="Nafis Tanveer Islam" userId="7fb6d2e3-b301-43c3-9255-76c2ddf2b78c" providerId="ADAL" clId="{51BAE5D5-AB45-284A-BABC-1C00D6765993}" dt="2022-10-06T07:23:39.023" v="3104" actId="1035"/>
          <ac:cxnSpMkLst>
            <pc:docMk/>
            <pc:sldMk cId="872860145" sldId="262"/>
            <ac:cxnSpMk id="42" creationId="{2105FE3F-18A6-D891-479A-94C1050326E9}"/>
          </ac:cxnSpMkLst>
        </pc:cxnChg>
        <pc:cxnChg chg="mod">
          <ac:chgData name="Nafis Tanveer Islam" userId="7fb6d2e3-b301-43c3-9255-76c2ddf2b78c" providerId="ADAL" clId="{51BAE5D5-AB45-284A-BABC-1C00D6765993}" dt="2022-10-06T07:23:39.023" v="3104" actId="1035"/>
          <ac:cxnSpMkLst>
            <pc:docMk/>
            <pc:sldMk cId="872860145" sldId="262"/>
            <ac:cxnSpMk id="44" creationId="{1FF5780A-EC48-E6DF-8250-67BC96B18C9B}"/>
          </ac:cxnSpMkLst>
        </pc:cxnChg>
        <pc:cxnChg chg="mod">
          <ac:chgData name="Nafis Tanveer Islam" userId="7fb6d2e3-b301-43c3-9255-76c2ddf2b78c" providerId="ADAL" clId="{51BAE5D5-AB45-284A-BABC-1C00D6765993}" dt="2022-10-06T07:23:39.023" v="3104" actId="1035"/>
          <ac:cxnSpMkLst>
            <pc:docMk/>
            <pc:sldMk cId="872860145" sldId="262"/>
            <ac:cxnSpMk id="85" creationId="{5E1B4BFB-28DE-B10F-8D6A-5DE05E88CF2F}"/>
          </ac:cxnSpMkLst>
        </pc:cxnChg>
        <pc:cxnChg chg="mod">
          <ac:chgData name="Nafis Tanveer Islam" userId="7fb6d2e3-b301-43c3-9255-76c2ddf2b78c" providerId="ADAL" clId="{51BAE5D5-AB45-284A-BABC-1C00D6765993}" dt="2022-10-06T07:23:39.023" v="3104" actId="1035"/>
          <ac:cxnSpMkLst>
            <pc:docMk/>
            <pc:sldMk cId="872860145" sldId="262"/>
            <ac:cxnSpMk id="90" creationId="{171F565C-7202-8F95-BFEB-8B4505FFD702}"/>
          </ac:cxnSpMkLst>
        </pc:cxnChg>
        <pc:cxnChg chg="add mod">
          <ac:chgData name="Nafis Tanveer Islam" userId="7fb6d2e3-b301-43c3-9255-76c2ddf2b78c" providerId="ADAL" clId="{51BAE5D5-AB45-284A-BABC-1C00D6765993}" dt="2022-10-06T07:23:39.023" v="3104" actId="1035"/>
          <ac:cxnSpMkLst>
            <pc:docMk/>
            <pc:sldMk cId="872860145" sldId="262"/>
            <ac:cxnSpMk id="94" creationId="{F6503DC1-B0E2-0467-B29B-82ABC6F30615}"/>
          </ac:cxnSpMkLst>
        </pc:cxnChg>
        <pc:cxnChg chg="add mod">
          <ac:chgData name="Nafis Tanveer Islam" userId="7fb6d2e3-b301-43c3-9255-76c2ddf2b78c" providerId="ADAL" clId="{51BAE5D5-AB45-284A-BABC-1C00D6765993}" dt="2022-10-06T07:23:39.023" v="3104" actId="1035"/>
          <ac:cxnSpMkLst>
            <pc:docMk/>
            <pc:sldMk cId="872860145" sldId="262"/>
            <ac:cxnSpMk id="95" creationId="{87EF7FE3-80DF-3B1D-43E4-680C175DF14E}"/>
          </ac:cxnSpMkLst>
        </pc:cxnChg>
        <pc:cxnChg chg="add del mod">
          <ac:chgData name="Nafis Tanveer Islam" userId="7fb6d2e3-b301-43c3-9255-76c2ddf2b78c" providerId="ADAL" clId="{51BAE5D5-AB45-284A-BABC-1C00D6765993}" dt="2022-10-06T07:22:37.251" v="3039" actId="478"/>
          <ac:cxnSpMkLst>
            <pc:docMk/>
            <pc:sldMk cId="872860145" sldId="262"/>
            <ac:cxnSpMk id="96" creationId="{745466ED-6829-6841-80D7-C264183080FF}"/>
          </ac:cxnSpMkLst>
        </pc:cxnChg>
        <pc:cxnChg chg="mod">
          <ac:chgData name="Nafis Tanveer Islam" userId="7fb6d2e3-b301-43c3-9255-76c2ddf2b78c" providerId="ADAL" clId="{51BAE5D5-AB45-284A-BABC-1C00D6765993}" dt="2022-10-06T07:23:39.023" v="3104" actId="1035"/>
          <ac:cxnSpMkLst>
            <pc:docMk/>
            <pc:sldMk cId="872860145" sldId="262"/>
            <ac:cxnSpMk id="504" creationId="{B24FC420-D1C3-40FD-1054-39C3861AF059}"/>
          </ac:cxnSpMkLst>
        </pc:cxnChg>
        <pc:cxnChg chg="del mod">
          <ac:chgData name="Nafis Tanveer Islam" userId="7fb6d2e3-b301-43c3-9255-76c2ddf2b78c" providerId="ADAL" clId="{51BAE5D5-AB45-284A-BABC-1C00D6765993}" dt="2022-10-06T07:17:04.914" v="2896" actId="478"/>
          <ac:cxnSpMkLst>
            <pc:docMk/>
            <pc:sldMk cId="872860145" sldId="262"/>
            <ac:cxnSpMk id="505" creationId="{93C6E787-D6BC-F0BB-97D4-7C6E73D2D354}"/>
          </ac:cxnSpMkLst>
        </pc:cxnChg>
        <pc:cxnChg chg="del mod">
          <ac:chgData name="Nafis Tanveer Islam" userId="7fb6d2e3-b301-43c3-9255-76c2ddf2b78c" providerId="ADAL" clId="{51BAE5D5-AB45-284A-BABC-1C00D6765993}" dt="2022-10-06T07:15:04.547" v="2828" actId="478"/>
          <ac:cxnSpMkLst>
            <pc:docMk/>
            <pc:sldMk cId="872860145" sldId="262"/>
            <ac:cxnSpMk id="513" creationId="{970E4580-F282-40D4-41FA-9FF8095B0417}"/>
          </ac:cxnSpMkLst>
        </pc:cxnChg>
        <pc:cxnChg chg="mod">
          <ac:chgData name="Nafis Tanveer Islam" userId="7fb6d2e3-b301-43c3-9255-76c2ddf2b78c" providerId="ADAL" clId="{51BAE5D5-AB45-284A-BABC-1C00D6765993}" dt="2022-10-06T07:23:39.023" v="3104" actId="1035"/>
          <ac:cxnSpMkLst>
            <pc:docMk/>
            <pc:sldMk cId="872860145" sldId="262"/>
            <ac:cxnSpMk id="516" creationId="{2D68BB23-7727-F5AC-AE6E-BFA477E7DFC5}"/>
          </ac:cxnSpMkLst>
        </pc:cxnChg>
        <pc:cxnChg chg="mod">
          <ac:chgData name="Nafis Tanveer Islam" userId="7fb6d2e3-b301-43c3-9255-76c2ddf2b78c" providerId="ADAL" clId="{51BAE5D5-AB45-284A-BABC-1C00D6765993}" dt="2022-10-06T07:23:39.023" v="3104" actId="1035"/>
          <ac:cxnSpMkLst>
            <pc:docMk/>
            <pc:sldMk cId="872860145" sldId="262"/>
            <ac:cxnSpMk id="526" creationId="{49EAA773-C612-4CC9-B9EC-4CDAFE5B29D9}"/>
          </ac:cxnSpMkLst>
        </pc:cxnChg>
        <pc:cxnChg chg="mod">
          <ac:chgData name="Nafis Tanveer Islam" userId="7fb6d2e3-b301-43c3-9255-76c2ddf2b78c" providerId="ADAL" clId="{51BAE5D5-AB45-284A-BABC-1C00D6765993}" dt="2022-10-06T07:23:39.023" v="3104" actId="1035"/>
          <ac:cxnSpMkLst>
            <pc:docMk/>
            <pc:sldMk cId="872860145" sldId="262"/>
            <ac:cxnSpMk id="607" creationId="{FE9FAC97-2AF8-B0F0-E041-3A07A9A7D934}"/>
          </ac:cxnSpMkLst>
        </pc:cxnChg>
        <pc:cxnChg chg="mod">
          <ac:chgData name="Nafis Tanveer Islam" userId="7fb6d2e3-b301-43c3-9255-76c2ddf2b78c" providerId="ADAL" clId="{51BAE5D5-AB45-284A-BABC-1C00D6765993}" dt="2022-10-06T07:23:39.023" v="3104" actId="1035"/>
          <ac:cxnSpMkLst>
            <pc:docMk/>
            <pc:sldMk cId="872860145" sldId="262"/>
            <ac:cxnSpMk id="608" creationId="{DD8D98AA-52DD-F532-99EA-A511BC2958ED}"/>
          </ac:cxnSpMkLst>
        </pc:cxnChg>
        <pc:cxnChg chg="mod">
          <ac:chgData name="Nafis Tanveer Islam" userId="7fb6d2e3-b301-43c3-9255-76c2ddf2b78c" providerId="ADAL" clId="{51BAE5D5-AB45-284A-BABC-1C00D6765993}" dt="2022-10-06T07:23:39.023" v="3104" actId="1035"/>
          <ac:cxnSpMkLst>
            <pc:docMk/>
            <pc:sldMk cId="872860145" sldId="262"/>
            <ac:cxnSpMk id="624" creationId="{F5603A6A-156B-DC31-D68B-572C108AF25D}"/>
          </ac:cxnSpMkLst>
        </pc:cxnChg>
        <pc:cxnChg chg="mod">
          <ac:chgData name="Nafis Tanveer Islam" userId="7fb6d2e3-b301-43c3-9255-76c2ddf2b78c" providerId="ADAL" clId="{51BAE5D5-AB45-284A-BABC-1C00D6765993}" dt="2022-10-06T07:23:39.023" v="3104" actId="1035"/>
          <ac:cxnSpMkLst>
            <pc:docMk/>
            <pc:sldMk cId="872860145" sldId="262"/>
            <ac:cxnSpMk id="636" creationId="{F734B4D0-F715-C6B9-E018-A6EBAA00DFD0}"/>
          </ac:cxnSpMkLst>
        </pc:cxnChg>
      </pc:sldChg>
      <pc:sldChg chg="addSp modSp mod">
        <pc:chgData name="Nafis Tanveer Islam" userId="7fb6d2e3-b301-43c3-9255-76c2ddf2b78c" providerId="ADAL" clId="{51BAE5D5-AB45-284A-BABC-1C00D6765993}" dt="2022-10-20T21:51:48.640" v="6203" actId="113"/>
        <pc:sldMkLst>
          <pc:docMk/>
          <pc:sldMk cId="2476611108" sldId="296"/>
        </pc:sldMkLst>
        <pc:spChg chg="add mod">
          <ac:chgData name="Nafis Tanveer Islam" userId="7fb6d2e3-b301-43c3-9255-76c2ddf2b78c" providerId="ADAL" clId="{51BAE5D5-AB45-284A-BABC-1C00D6765993}" dt="2022-10-20T21:36:09.433" v="6040" actId="20577"/>
          <ac:spMkLst>
            <pc:docMk/>
            <pc:sldMk cId="2476611108" sldId="296"/>
            <ac:spMk id="2" creationId="{2EEDA87C-2B4A-98B1-2FC4-6407FAD3A328}"/>
          </ac:spMkLst>
        </pc:spChg>
        <pc:spChg chg="mod">
          <ac:chgData name="Nafis Tanveer Islam" userId="7fb6d2e3-b301-43c3-9255-76c2ddf2b78c" providerId="ADAL" clId="{51BAE5D5-AB45-284A-BABC-1C00D6765993}" dt="2022-10-20T21:37:07.353" v="6042" actId="208"/>
          <ac:spMkLst>
            <pc:docMk/>
            <pc:sldMk cId="2476611108" sldId="296"/>
            <ac:spMk id="22" creationId="{0986893C-CF9D-E81D-AEB7-A76B05042F65}"/>
          </ac:spMkLst>
        </pc:spChg>
        <pc:spChg chg="mod">
          <ac:chgData name="Nafis Tanveer Islam" userId="7fb6d2e3-b301-43c3-9255-76c2ddf2b78c" providerId="ADAL" clId="{51BAE5D5-AB45-284A-BABC-1C00D6765993}" dt="2022-10-20T21:37:03.106" v="6041" actId="208"/>
          <ac:spMkLst>
            <pc:docMk/>
            <pc:sldMk cId="2476611108" sldId="296"/>
            <ac:spMk id="23" creationId="{DCF0B24E-A995-0BE7-D39D-A9D273E4FBE3}"/>
          </ac:spMkLst>
        </pc:spChg>
        <pc:spChg chg="mod">
          <ac:chgData name="Nafis Tanveer Islam" userId="7fb6d2e3-b301-43c3-9255-76c2ddf2b78c" providerId="ADAL" clId="{51BAE5D5-AB45-284A-BABC-1C00D6765993}" dt="2022-10-20T21:37:03.106" v="6041" actId="208"/>
          <ac:spMkLst>
            <pc:docMk/>
            <pc:sldMk cId="2476611108" sldId="296"/>
            <ac:spMk id="26" creationId="{2852EC44-7B68-4C2D-1AAE-B50C1553AC93}"/>
          </ac:spMkLst>
        </pc:spChg>
        <pc:spChg chg="mod">
          <ac:chgData name="Nafis Tanveer Islam" userId="7fb6d2e3-b301-43c3-9255-76c2ddf2b78c" providerId="ADAL" clId="{51BAE5D5-AB45-284A-BABC-1C00D6765993}" dt="2022-10-20T21:37:03.106" v="6041" actId="208"/>
          <ac:spMkLst>
            <pc:docMk/>
            <pc:sldMk cId="2476611108" sldId="296"/>
            <ac:spMk id="27" creationId="{3A2BE25A-5A1A-BE9D-5157-475C280DB14F}"/>
          </ac:spMkLst>
        </pc:spChg>
        <pc:spChg chg="mod">
          <ac:chgData name="Nafis Tanveer Islam" userId="7fb6d2e3-b301-43c3-9255-76c2ddf2b78c" providerId="ADAL" clId="{51BAE5D5-AB45-284A-BABC-1C00D6765993}" dt="2022-10-20T21:37:07.353" v="6042" actId="208"/>
          <ac:spMkLst>
            <pc:docMk/>
            <pc:sldMk cId="2476611108" sldId="296"/>
            <ac:spMk id="42" creationId="{391CF443-CB5E-7DC9-D89A-AB152E5ED185}"/>
          </ac:spMkLst>
        </pc:spChg>
        <pc:graphicFrameChg chg="modGraphic">
          <ac:chgData name="Nafis Tanveer Islam" userId="7fb6d2e3-b301-43c3-9255-76c2ddf2b78c" providerId="ADAL" clId="{51BAE5D5-AB45-284A-BABC-1C00D6765993}" dt="2022-10-20T21:51:48.640" v="6203" actId="113"/>
          <ac:graphicFrameMkLst>
            <pc:docMk/>
            <pc:sldMk cId="2476611108" sldId="296"/>
            <ac:graphicFrameMk id="127" creationId="{BF830443-CCEC-8BC4-2CF0-A7B97265D039}"/>
          </ac:graphicFrameMkLst>
        </pc:graphicFrameChg>
        <pc:cxnChg chg="mod">
          <ac:chgData name="Nafis Tanveer Islam" userId="7fb6d2e3-b301-43c3-9255-76c2ddf2b78c" providerId="ADAL" clId="{51BAE5D5-AB45-284A-BABC-1C00D6765993}" dt="2022-10-20T21:37:03.106" v="6041" actId="208"/>
          <ac:cxnSpMkLst>
            <pc:docMk/>
            <pc:sldMk cId="2476611108" sldId="296"/>
            <ac:cxnSpMk id="78" creationId="{2D8CE83C-AA1E-1B68-AAF0-DB2E08A35602}"/>
          </ac:cxnSpMkLst>
        </pc:cxnChg>
        <pc:cxnChg chg="mod">
          <ac:chgData name="Nafis Tanveer Islam" userId="7fb6d2e3-b301-43c3-9255-76c2ddf2b78c" providerId="ADAL" clId="{51BAE5D5-AB45-284A-BABC-1C00D6765993}" dt="2022-10-20T21:37:03.106" v="6041" actId="208"/>
          <ac:cxnSpMkLst>
            <pc:docMk/>
            <pc:sldMk cId="2476611108" sldId="296"/>
            <ac:cxnSpMk id="86" creationId="{9A72BF28-7961-3244-F793-D3FA7E265F1A}"/>
          </ac:cxnSpMkLst>
        </pc:cxnChg>
        <pc:cxnChg chg="mod">
          <ac:chgData name="Nafis Tanveer Islam" userId="7fb6d2e3-b301-43c3-9255-76c2ddf2b78c" providerId="ADAL" clId="{51BAE5D5-AB45-284A-BABC-1C00D6765993}" dt="2022-10-20T21:37:03.106" v="6041" actId="208"/>
          <ac:cxnSpMkLst>
            <pc:docMk/>
            <pc:sldMk cId="2476611108" sldId="296"/>
            <ac:cxnSpMk id="156" creationId="{7434E583-0793-27F7-84E1-1C58B4615619}"/>
          </ac:cxnSpMkLst>
        </pc:cxnChg>
      </pc:sldChg>
      <pc:sldChg chg="addSp delSp modSp mod">
        <pc:chgData name="Nafis Tanveer Islam" userId="7fb6d2e3-b301-43c3-9255-76c2ddf2b78c" providerId="ADAL" clId="{51BAE5D5-AB45-284A-BABC-1C00D6765993}" dt="2022-10-10T19:48:50.176" v="4496" actId="207"/>
        <pc:sldMkLst>
          <pc:docMk/>
          <pc:sldMk cId="1181981416" sldId="316"/>
        </pc:sldMkLst>
        <pc:spChg chg="add del mod">
          <ac:chgData name="Nafis Tanveer Islam" userId="7fb6d2e3-b301-43c3-9255-76c2ddf2b78c" providerId="ADAL" clId="{51BAE5D5-AB45-284A-BABC-1C00D6765993}" dt="2022-10-07T05:02:47.666" v="3583" actId="11529"/>
          <ac:spMkLst>
            <pc:docMk/>
            <pc:sldMk cId="1181981416" sldId="316"/>
            <ac:spMk id="2" creationId="{AF236686-056B-F550-366D-F18C3DEB00D0}"/>
          </ac:spMkLst>
        </pc:spChg>
        <pc:spChg chg="add mod">
          <ac:chgData name="Nafis Tanveer Islam" userId="7fb6d2e3-b301-43c3-9255-76c2ddf2b78c" providerId="ADAL" clId="{51BAE5D5-AB45-284A-BABC-1C00D6765993}" dt="2022-10-07T05:06:49.478" v="3587" actId="20577"/>
          <ac:spMkLst>
            <pc:docMk/>
            <pc:sldMk cId="1181981416" sldId="316"/>
            <ac:spMk id="3" creationId="{228C3A8F-8F2A-58DC-5846-70B2B33F436F}"/>
          </ac:spMkLst>
        </pc:spChg>
        <pc:spChg chg="add del mod">
          <ac:chgData name="Nafis Tanveer Islam" userId="7fb6d2e3-b301-43c3-9255-76c2ddf2b78c" providerId="ADAL" clId="{51BAE5D5-AB45-284A-BABC-1C00D6765993}" dt="2022-10-07T05:14:10.638" v="3594" actId="2085"/>
          <ac:spMkLst>
            <pc:docMk/>
            <pc:sldMk cId="1181981416" sldId="316"/>
            <ac:spMk id="7" creationId="{39B80949-4A31-34E8-C54A-8A071FE7BFE3}"/>
          </ac:spMkLst>
        </pc:spChg>
        <pc:spChg chg="add mod">
          <ac:chgData name="Nafis Tanveer Islam" userId="7fb6d2e3-b301-43c3-9255-76c2ddf2b78c" providerId="ADAL" clId="{51BAE5D5-AB45-284A-BABC-1C00D6765993}" dt="2022-10-09T00:13:14.247" v="3687"/>
          <ac:spMkLst>
            <pc:docMk/>
            <pc:sldMk cId="1181981416" sldId="316"/>
            <ac:spMk id="115" creationId="{401B53E0-5994-9F63-C95E-E151CD6785DD}"/>
          </ac:spMkLst>
        </pc:spChg>
        <pc:spChg chg="add mod">
          <ac:chgData name="Nafis Tanveer Islam" userId="7fb6d2e3-b301-43c3-9255-76c2ddf2b78c" providerId="ADAL" clId="{51BAE5D5-AB45-284A-BABC-1C00D6765993}" dt="2022-10-10T19:48:50.176" v="4496" actId="207"/>
          <ac:spMkLst>
            <pc:docMk/>
            <pc:sldMk cId="1181981416" sldId="316"/>
            <ac:spMk id="122" creationId="{A5F7C5AC-38C8-D854-E1EF-80028E912FB1}"/>
          </ac:spMkLst>
        </pc:spChg>
        <pc:spChg chg="add mod">
          <ac:chgData name="Nafis Tanveer Islam" userId="7fb6d2e3-b301-43c3-9255-76c2ddf2b78c" providerId="ADAL" clId="{51BAE5D5-AB45-284A-BABC-1C00D6765993}" dt="2022-10-09T00:13:14.247" v="3687"/>
          <ac:spMkLst>
            <pc:docMk/>
            <pc:sldMk cId="1181981416" sldId="316"/>
            <ac:spMk id="123" creationId="{D9DA3C72-96BD-65E7-EA31-29A74AC1F937}"/>
          </ac:spMkLst>
        </pc:spChg>
        <pc:spChg chg="mod">
          <ac:chgData name="Nafis Tanveer Islam" userId="7fb6d2e3-b301-43c3-9255-76c2ddf2b78c" providerId="ADAL" clId="{51BAE5D5-AB45-284A-BABC-1C00D6765993}" dt="2022-10-09T00:17:34.691" v="3737" actId="20577"/>
          <ac:spMkLst>
            <pc:docMk/>
            <pc:sldMk cId="1181981416" sldId="316"/>
            <ac:spMk id="441" creationId="{357FD6F5-6A6A-FDEF-DA63-D22C4180E700}"/>
          </ac:spMkLst>
        </pc:spChg>
        <pc:cxnChg chg="add mod">
          <ac:chgData name="Nafis Tanveer Islam" userId="7fb6d2e3-b301-43c3-9255-76c2ddf2b78c" providerId="ADAL" clId="{51BAE5D5-AB45-284A-BABC-1C00D6765993}" dt="2022-10-09T00:13:14.247" v="3687"/>
          <ac:cxnSpMkLst>
            <pc:docMk/>
            <pc:sldMk cId="1181981416" sldId="316"/>
            <ac:cxnSpMk id="113" creationId="{224CE660-2777-CE5B-56F1-8751D9285CAD}"/>
          </ac:cxnSpMkLst>
        </pc:cxnChg>
        <pc:cxnChg chg="add mod">
          <ac:chgData name="Nafis Tanveer Islam" userId="7fb6d2e3-b301-43c3-9255-76c2ddf2b78c" providerId="ADAL" clId="{51BAE5D5-AB45-284A-BABC-1C00D6765993}" dt="2022-10-09T00:13:14.247" v="3687"/>
          <ac:cxnSpMkLst>
            <pc:docMk/>
            <pc:sldMk cId="1181981416" sldId="316"/>
            <ac:cxnSpMk id="114" creationId="{6C925B16-3EC5-1301-5871-503AEC63D3BF}"/>
          </ac:cxnSpMkLst>
        </pc:cxnChg>
        <pc:cxnChg chg="add mod">
          <ac:chgData name="Nafis Tanveer Islam" userId="7fb6d2e3-b301-43c3-9255-76c2ddf2b78c" providerId="ADAL" clId="{51BAE5D5-AB45-284A-BABC-1C00D6765993}" dt="2022-10-09T00:13:14.247" v="3687"/>
          <ac:cxnSpMkLst>
            <pc:docMk/>
            <pc:sldMk cId="1181981416" sldId="316"/>
            <ac:cxnSpMk id="116" creationId="{D21F2AF8-EF41-5E28-F6C7-93182FD4B9B7}"/>
          </ac:cxnSpMkLst>
        </pc:cxnChg>
        <pc:cxnChg chg="add mod">
          <ac:chgData name="Nafis Tanveer Islam" userId="7fb6d2e3-b301-43c3-9255-76c2ddf2b78c" providerId="ADAL" clId="{51BAE5D5-AB45-284A-BABC-1C00D6765993}" dt="2022-10-09T00:13:14.247" v="3687"/>
          <ac:cxnSpMkLst>
            <pc:docMk/>
            <pc:sldMk cId="1181981416" sldId="316"/>
            <ac:cxnSpMk id="117" creationId="{F55AA7BE-B4C8-02EB-1F1F-821ADBA08C7A}"/>
          </ac:cxnSpMkLst>
        </pc:cxnChg>
        <pc:cxnChg chg="add mod">
          <ac:chgData name="Nafis Tanveer Islam" userId="7fb6d2e3-b301-43c3-9255-76c2ddf2b78c" providerId="ADAL" clId="{51BAE5D5-AB45-284A-BABC-1C00D6765993}" dt="2022-10-09T00:13:14.247" v="3687"/>
          <ac:cxnSpMkLst>
            <pc:docMk/>
            <pc:sldMk cId="1181981416" sldId="316"/>
            <ac:cxnSpMk id="118" creationId="{F17B9F68-AE8F-3905-E246-A9ACA423810C}"/>
          </ac:cxnSpMkLst>
        </pc:cxnChg>
        <pc:cxnChg chg="add mod">
          <ac:chgData name="Nafis Tanveer Islam" userId="7fb6d2e3-b301-43c3-9255-76c2ddf2b78c" providerId="ADAL" clId="{51BAE5D5-AB45-284A-BABC-1C00D6765993}" dt="2022-10-09T00:13:14.247" v="3687"/>
          <ac:cxnSpMkLst>
            <pc:docMk/>
            <pc:sldMk cId="1181981416" sldId="316"/>
            <ac:cxnSpMk id="119" creationId="{DE5A19CB-A38F-E3D4-6ACB-496001D01C78}"/>
          </ac:cxnSpMkLst>
        </pc:cxnChg>
        <pc:cxnChg chg="add mod">
          <ac:chgData name="Nafis Tanveer Islam" userId="7fb6d2e3-b301-43c3-9255-76c2ddf2b78c" providerId="ADAL" clId="{51BAE5D5-AB45-284A-BABC-1C00D6765993}" dt="2022-10-09T00:13:14.247" v="3687"/>
          <ac:cxnSpMkLst>
            <pc:docMk/>
            <pc:sldMk cId="1181981416" sldId="316"/>
            <ac:cxnSpMk id="120" creationId="{EC1FE095-68EB-16F5-543E-300614873F71}"/>
          </ac:cxnSpMkLst>
        </pc:cxnChg>
        <pc:cxnChg chg="add mod">
          <ac:chgData name="Nafis Tanveer Islam" userId="7fb6d2e3-b301-43c3-9255-76c2ddf2b78c" providerId="ADAL" clId="{51BAE5D5-AB45-284A-BABC-1C00D6765993}" dt="2022-10-09T00:13:14.247" v="3687"/>
          <ac:cxnSpMkLst>
            <pc:docMk/>
            <pc:sldMk cId="1181981416" sldId="316"/>
            <ac:cxnSpMk id="121" creationId="{106152BE-797E-CAA7-FD62-689FE30DD579}"/>
          </ac:cxnSpMkLst>
        </pc:cxnChg>
      </pc:sldChg>
      <pc:sldChg chg="addSp delSp modSp mod">
        <pc:chgData name="Nafis Tanveer Islam" userId="7fb6d2e3-b301-43c3-9255-76c2ddf2b78c" providerId="ADAL" clId="{51BAE5D5-AB45-284A-BABC-1C00D6765993}" dt="2022-10-10T19:48:34.812" v="4494" actId="207"/>
        <pc:sldMkLst>
          <pc:docMk/>
          <pc:sldMk cId="3886373689" sldId="317"/>
        </pc:sldMkLst>
        <pc:spChg chg="add del mod">
          <ac:chgData name="Nafis Tanveer Islam" userId="7fb6d2e3-b301-43c3-9255-76c2ddf2b78c" providerId="ADAL" clId="{51BAE5D5-AB45-284A-BABC-1C00D6765993}" dt="2022-10-07T04:56:45.055" v="3554" actId="767"/>
          <ac:spMkLst>
            <pc:docMk/>
            <pc:sldMk cId="3886373689" sldId="317"/>
            <ac:spMk id="3" creationId="{E8FE02C8-B505-86E2-5A00-BA379C9A55E3}"/>
          </ac:spMkLst>
        </pc:spChg>
        <pc:spChg chg="add del mod">
          <ac:chgData name="Nafis Tanveer Islam" userId="7fb6d2e3-b301-43c3-9255-76c2ddf2b78c" providerId="ADAL" clId="{51BAE5D5-AB45-284A-BABC-1C00D6765993}" dt="2022-10-07T04:57:49.406" v="3561" actId="11529"/>
          <ac:spMkLst>
            <pc:docMk/>
            <pc:sldMk cId="3886373689" sldId="317"/>
            <ac:spMk id="4" creationId="{1A557828-FBD0-428B-5FD7-625D07900960}"/>
          </ac:spMkLst>
        </pc:spChg>
        <pc:spChg chg="add del mod">
          <ac:chgData name="Nafis Tanveer Islam" userId="7fb6d2e3-b301-43c3-9255-76c2ddf2b78c" providerId="ADAL" clId="{51BAE5D5-AB45-284A-BABC-1C00D6765993}" dt="2022-10-07T05:02:39.306" v="3577" actId="11529"/>
          <ac:spMkLst>
            <pc:docMk/>
            <pc:sldMk cId="3886373689" sldId="317"/>
            <ac:spMk id="5" creationId="{798B120B-9F99-B29B-585D-E36AB6099654}"/>
          </ac:spMkLst>
        </pc:spChg>
        <pc:spChg chg="add mod">
          <ac:chgData name="Nafis Tanveer Islam" userId="7fb6d2e3-b301-43c3-9255-76c2ddf2b78c" providerId="ADAL" clId="{51BAE5D5-AB45-284A-BABC-1C00D6765993}" dt="2022-10-07T05:07:39.176" v="3591" actId="20577"/>
          <ac:spMkLst>
            <pc:docMk/>
            <pc:sldMk cId="3886373689" sldId="317"/>
            <ac:spMk id="6" creationId="{54EB569B-569C-3D67-6C5E-6583B8DE8DFC}"/>
          </ac:spMkLst>
        </pc:spChg>
        <pc:spChg chg="mod">
          <ac:chgData name="Nafis Tanveer Islam" userId="7fb6d2e3-b301-43c3-9255-76c2ddf2b78c" providerId="ADAL" clId="{51BAE5D5-AB45-284A-BABC-1C00D6765993}" dt="2022-10-07T05:14:01.328" v="3593" actId="2085"/>
          <ac:spMkLst>
            <pc:docMk/>
            <pc:sldMk cId="3886373689" sldId="317"/>
            <ac:spMk id="7" creationId="{39B80949-4A31-34E8-C54A-8A071FE7BFE3}"/>
          </ac:spMkLst>
        </pc:spChg>
        <pc:spChg chg="add mod">
          <ac:chgData name="Nafis Tanveer Islam" userId="7fb6d2e3-b301-43c3-9255-76c2ddf2b78c" providerId="ADAL" clId="{51BAE5D5-AB45-284A-BABC-1C00D6765993}" dt="2022-10-10T19:48:34.812" v="4494" actId="207"/>
          <ac:spMkLst>
            <pc:docMk/>
            <pc:sldMk cId="3886373689" sldId="317"/>
            <ac:spMk id="10" creationId="{B6373381-9B07-7061-0B14-6B41AC85AE69}"/>
          </ac:spMkLst>
        </pc:spChg>
        <pc:spChg chg="add mod">
          <ac:chgData name="Nafis Tanveer Islam" userId="7fb6d2e3-b301-43c3-9255-76c2ddf2b78c" providerId="ADAL" clId="{51BAE5D5-AB45-284A-BABC-1C00D6765993}" dt="2022-10-09T00:08:19.247" v="3686" actId="207"/>
          <ac:spMkLst>
            <pc:docMk/>
            <pc:sldMk cId="3886373689" sldId="317"/>
            <ac:spMk id="11" creationId="{C02D8D85-02B8-21EF-33B4-4DF53C8D8650}"/>
          </ac:spMkLst>
        </pc:spChg>
        <pc:spChg chg="add del">
          <ac:chgData name="Nafis Tanveer Islam" userId="7fb6d2e3-b301-43c3-9255-76c2ddf2b78c" providerId="ADAL" clId="{51BAE5D5-AB45-284A-BABC-1C00D6765993}" dt="2022-10-07T04:55:26.705" v="3550" actId="22"/>
          <ac:spMkLst>
            <pc:docMk/>
            <pc:sldMk cId="3886373689" sldId="317"/>
            <ac:spMk id="79" creationId="{6123EC4E-8D33-E362-37EF-14FAC8229C3B}"/>
          </ac:spMkLst>
        </pc:spChg>
        <pc:spChg chg="add del mod">
          <ac:chgData name="Nafis Tanveer Islam" userId="7fb6d2e3-b301-43c3-9255-76c2ddf2b78c" providerId="ADAL" clId="{51BAE5D5-AB45-284A-BABC-1C00D6765993}" dt="2022-10-07T04:55:37.323" v="3552"/>
          <ac:spMkLst>
            <pc:docMk/>
            <pc:sldMk cId="3886373689" sldId="317"/>
            <ac:spMk id="80" creationId="{665666CC-3F1A-D063-EAC1-6F588CF01418}"/>
          </ac:spMkLst>
        </pc:spChg>
      </pc:sldChg>
      <pc:sldChg chg="addSp delSp modSp mod">
        <pc:chgData name="Nafis Tanveer Islam" userId="7fb6d2e3-b301-43c3-9255-76c2ddf2b78c" providerId="ADAL" clId="{51BAE5D5-AB45-284A-BABC-1C00D6765993}" dt="2022-10-13T18:16:48.162" v="4857"/>
        <pc:sldMkLst>
          <pc:docMk/>
          <pc:sldMk cId="893973083" sldId="319"/>
        </pc:sldMkLst>
        <pc:grpChg chg="del mod">
          <ac:chgData name="Nafis Tanveer Islam" userId="7fb6d2e3-b301-43c3-9255-76c2ddf2b78c" providerId="ADAL" clId="{51BAE5D5-AB45-284A-BABC-1C00D6765993}" dt="2022-10-13T18:15:34.043" v="4834"/>
          <ac:grpSpMkLst>
            <pc:docMk/>
            <pc:sldMk cId="893973083" sldId="319"/>
            <ac:grpSpMk id="6" creationId="{9ECCF9F9-D5FA-FD8C-94A0-7AF3115FD062}"/>
          </ac:grpSpMkLst>
        </pc:grpChg>
        <pc:grpChg chg="del mod">
          <ac:chgData name="Nafis Tanveer Islam" userId="7fb6d2e3-b301-43c3-9255-76c2ddf2b78c" providerId="ADAL" clId="{51BAE5D5-AB45-284A-BABC-1C00D6765993}" dt="2022-10-13T18:15:36.472" v="4837"/>
          <ac:grpSpMkLst>
            <pc:docMk/>
            <pc:sldMk cId="893973083" sldId="319"/>
            <ac:grpSpMk id="8" creationId="{EF1EAC75-2D7A-A75C-EBC4-9126CDBBBB3C}"/>
          </ac:grpSpMkLst>
        </pc:grpChg>
        <pc:grpChg chg="del mod">
          <ac:chgData name="Nafis Tanveer Islam" userId="7fb6d2e3-b301-43c3-9255-76c2ddf2b78c" providerId="ADAL" clId="{51BAE5D5-AB45-284A-BABC-1C00D6765993}" dt="2022-10-13T18:16:39.369" v="4850"/>
          <ac:grpSpMkLst>
            <pc:docMk/>
            <pc:sldMk cId="893973083" sldId="319"/>
            <ac:grpSpMk id="11" creationId="{BB5C57DB-89DF-1385-465D-2BC8E593BEDF}"/>
          </ac:grpSpMkLst>
        </pc:grpChg>
        <pc:grpChg chg="del mod">
          <ac:chgData name="Nafis Tanveer Islam" userId="7fb6d2e3-b301-43c3-9255-76c2ddf2b78c" providerId="ADAL" clId="{51BAE5D5-AB45-284A-BABC-1C00D6765993}" dt="2022-10-13T18:15:51.047" v="4845"/>
          <ac:grpSpMkLst>
            <pc:docMk/>
            <pc:sldMk cId="893973083" sldId="319"/>
            <ac:grpSpMk id="17" creationId="{2498AC44-E7E1-F8D6-6AC8-BD517C719DA9}"/>
          </ac:grpSpMkLst>
        </pc:grpChg>
        <pc:grpChg chg="del mod">
          <ac:chgData name="Nafis Tanveer Islam" userId="7fb6d2e3-b301-43c3-9255-76c2ddf2b78c" providerId="ADAL" clId="{51BAE5D5-AB45-284A-BABC-1C00D6765993}" dt="2022-10-13T18:16:07.329" v="4848"/>
          <ac:grpSpMkLst>
            <pc:docMk/>
            <pc:sldMk cId="893973083" sldId="319"/>
            <ac:grpSpMk id="19" creationId="{B8B87BE2-F8C0-9190-3B65-378B83639F24}"/>
          </ac:grpSpMkLst>
        </pc:grpChg>
        <pc:grpChg chg="mod">
          <ac:chgData name="Nafis Tanveer Islam" userId="7fb6d2e3-b301-43c3-9255-76c2ddf2b78c" providerId="ADAL" clId="{51BAE5D5-AB45-284A-BABC-1C00D6765993}" dt="2022-10-13T18:16:07.329" v="4848"/>
          <ac:grpSpMkLst>
            <pc:docMk/>
            <pc:sldMk cId="893973083" sldId="319"/>
            <ac:grpSpMk id="22" creationId="{B923799D-23E8-6FC5-BBC0-65DB2185FF26}"/>
          </ac:grpSpMkLst>
        </pc:grpChg>
        <pc:grpChg chg="del mod">
          <ac:chgData name="Nafis Tanveer Islam" userId="7fb6d2e3-b301-43c3-9255-76c2ddf2b78c" providerId="ADAL" clId="{51BAE5D5-AB45-284A-BABC-1C00D6765993}" dt="2022-10-13T18:16:40.704" v="4852"/>
          <ac:grpSpMkLst>
            <pc:docMk/>
            <pc:sldMk cId="893973083" sldId="319"/>
            <ac:grpSpMk id="24" creationId="{8C2051B5-9311-9F4C-ECF2-D076321AF2A1}"/>
          </ac:grpSpMkLst>
        </pc:grpChg>
        <pc:grpChg chg="del mod">
          <ac:chgData name="Nafis Tanveer Islam" userId="7fb6d2e3-b301-43c3-9255-76c2ddf2b78c" providerId="ADAL" clId="{51BAE5D5-AB45-284A-BABC-1C00D6765993}" dt="2022-10-13T18:16:43.635" v="4855"/>
          <ac:grpSpMkLst>
            <pc:docMk/>
            <pc:sldMk cId="893973083" sldId="319"/>
            <ac:grpSpMk id="26" creationId="{C93B147F-9B9D-6EEE-BC8F-6E1973E93293}"/>
          </ac:grpSpMkLst>
        </pc:grpChg>
        <pc:grpChg chg="del mod">
          <ac:chgData name="Nafis Tanveer Islam" userId="7fb6d2e3-b301-43c3-9255-76c2ddf2b78c" providerId="ADAL" clId="{51BAE5D5-AB45-284A-BABC-1C00D6765993}" dt="2022-10-13T18:16:48.162" v="4857"/>
          <ac:grpSpMkLst>
            <pc:docMk/>
            <pc:sldMk cId="893973083" sldId="319"/>
            <ac:grpSpMk id="29" creationId="{6EB460A6-D20F-B374-493F-C0AC75897B2E}"/>
          </ac:grpSpMkLst>
        </pc:grpChg>
        <pc:grpChg chg="mod">
          <ac:chgData name="Nafis Tanveer Islam" userId="7fb6d2e3-b301-43c3-9255-76c2ddf2b78c" providerId="ADAL" clId="{51BAE5D5-AB45-284A-BABC-1C00D6765993}" dt="2022-10-13T18:16:48.162" v="4857"/>
          <ac:grpSpMkLst>
            <pc:docMk/>
            <pc:sldMk cId="893973083" sldId="319"/>
            <ac:grpSpMk id="31" creationId="{FC6E5CC9-FC9E-B74F-C031-BF665215703E}"/>
          </ac:grpSpMkLst>
        </pc:grpChg>
        <pc:inkChg chg="add">
          <ac:chgData name="Nafis Tanveer Islam" userId="7fb6d2e3-b301-43c3-9255-76c2ddf2b78c" providerId="ADAL" clId="{51BAE5D5-AB45-284A-BABC-1C00D6765993}" dt="2022-10-13T18:15:29.335" v="4829" actId="9405"/>
          <ac:inkMkLst>
            <pc:docMk/>
            <pc:sldMk cId="893973083" sldId="319"/>
            <ac:inkMk id="3" creationId="{12B47FAC-896A-5523-2365-2011A9F578AB}"/>
          </ac:inkMkLst>
        </pc:inkChg>
        <pc:inkChg chg="add mod">
          <ac:chgData name="Nafis Tanveer Islam" userId="7fb6d2e3-b301-43c3-9255-76c2ddf2b78c" providerId="ADAL" clId="{51BAE5D5-AB45-284A-BABC-1C00D6765993}" dt="2022-10-13T18:16:48.162" v="4857"/>
          <ac:inkMkLst>
            <pc:docMk/>
            <pc:sldMk cId="893973083" sldId="319"/>
            <ac:inkMk id="4" creationId="{B579D71B-C37F-7D5A-41E1-E1F3C5F754E0}"/>
          </ac:inkMkLst>
        </pc:inkChg>
        <pc:inkChg chg="add mod">
          <ac:chgData name="Nafis Tanveer Islam" userId="7fb6d2e3-b301-43c3-9255-76c2ddf2b78c" providerId="ADAL" clId="{51BAE5D5-AB45-284A-BABC-1C00D6765993}" dt="2022-10-13T18:16:48.162" v="4857"/>
          <ac:inkMkLst>
            <pc:docMk/>
            <pc:sldMk cId="893973083" sldId="319"/>
            <ac:inkMk id="5" creationId="{048DE5E4-50F5-E7E9-1B81-9863425042A9}"/>
          </ac:inkMkLst>
        </pc:inkChg>
        <pc:inkChg chg="add mod">
          <ac:chgData name="Nafis Tanveer Islam" userId="7fb6d2e3-b301-43c3-9255-76c2ddf2b78c" providerId="ADAL" clId="{51BAE5D5-AB45-284A-BABC-1C00D6765993}" dt="2022-10-13T18:16:48.162" v="4857"/>
          <ac:inkMkLst>
            <pc:docMk/>
            <pc:sldMk cId="893973083" sldId="319"/>
            <ac:inkMk id="7" creationId="{B9F867E6-C245-A3E0-5D2F-C28A5C9BAFA0}"/>
          </ac:inkMkLst>
        </pc:inkChg>
        <pc:inkChg chg="add mod">
          <ac:chgData name="Nafis Tanveer Islam" userId="7fb6d2e3-b301-43c3-9255-76c2ddf2b78c" providerId="ADAL" clId="{51BAE5D5-AB45-284A-BABC-1C00D6765993}" dt="2022-10-13T18:16:48.162" v="4857"/>
          <ac:inkMkLst>
            <pc:docMk/>
            <pc:sldMk cId="893973083" sldId="319"/>
            <ac:inkMk id="9" creationId="{450723DC-8327-EDDC-96F1-67790CD562AB}"/>
          </ac:inkMkLst>
        </pc:inkChg>
        <pc:inkChg chg="add mod">
          <ac:chgData name="Nafis Tanveer Islam" userId="7fb6d2e3-b301-43c3-9255-76c2ddf2b78c" providerId="ADAL" clId="{51BAE5D5-AB45-284A-BABC-1C00D6765993}" dt="2022-10-13T18:16:48.162" v="4857"/>
          <ac:inkMkLst>
            <pc:docMk/>
            <pc:sldMk cId="893973083" sldId="319"/>
            <ac:inkMk id="10" creationId="{5A3A6086-CB0B-C8FF-E2F2-E0EB10452DD2}"/>
          </ac:inkMkLst>
        </pc:inkChg>
        <pc:inkChg chg="add mod">
          <ac:chgData name="Nafis Tanveer Islam" userId="7fb6d2e3-b301-43c3-9255-76c2ddf2b78c" providerId="ADAL" clId="{51BAE5D5-AB45-284A-BABC-1C00D6765993}" dt="2022-10-13T18:16:07.329" v="4848"/>
          <ac:inkMkLst>
            <pc:docMk/>
            <pc:sldMk cId="893973083" sldId="319"/>
            <ac:inkMk id="12" creationId="{E2AB199E-E345-0675-237C-5F987130381A}"/>
          </ac:inkMkLst>
        </pc:inkChg>
        <pc:inkChg chg="add mod">
          <ac:chgData name="Nafis Tanveer Islam" userId="7fb6d2e3-b301-43c3-9255-76c2ddf2b78c" providerId="ADAL" clId="{51BAE5D5-AB45-284A-BABC-1C00D6765993}" dt="2022-10-13T18:16:07.329" v="4848"/>
          <ac:inkMkLst>
            <pc:docMk/>
            <pc:sldMk cId="893973083" sldId="319"/>
            <ac:inkMk id="13" creationId="{0BC75EE7-4855-A491-F630-8C6001AC8002}"/>
          </ac:inkMkLst>
        </pc:inkChg>
        <pc:inkChg chg="add mod">
          <ac:chgData name="Nafis Tanveer Islam" userId="7fb6d2e3-b301-43c3-9255-76c2ddf2b78c" providerId="ADAL" clId="{51BAE5D5-AB45-284A-BABC-1C00D6765993}" dt="2022-10-13T18:16:07.329" v="4848"/>
          <ac:inkMkLst>
            <pc:docMk/>
            <pc:sldMk cId="893973083" sldId="319"/>
            <ac:inkMk id="14" creationId="{5FE9BB0E-FEA1-0E13-E633-D49E160D5647}"/>
          </ac:inkMkLst>
        </pc:inkChg>
        <pc:inkChg chg="add mod">
          <ac:chgData name="Nafis Tanveer Islam" userId="7fb6d2e3-b301-43c3-9255-76c2ddf2b78c" providerId="ADAL" clId="{51BAE5D5-AB45-284A-BABC-1C00D6765993}" dt="2022-10-13T18:16:07.329" v="4848"/>
          <ac:inkMkLst>
            <pc:docMk/>
            <pc:sldMk cId="893973083" sldId="319"/>
            <ac:inkMk id="15" creationId="{DC081B25-6749-154E-80D4-DA062A86B041}"/>
          </ac:inkMkLst>
        </pc:inkChg>
        <pc:inkChg chg="add mod">
          <ac:chgData name="Nafis Tanveer Islam" userId="7fb6d2e3-b301-43c3-9255-76c2ddf2b78c" providerId="ADAL" clId="{51BAE5D5-AB45-284A-BABC-1C00D6765993}" dt="2022-10-13T18:16:07.329" v="4848"/>
          <ac:inkMkLst>
            <pc:docMk/>
            <pc:sldMk cId="893973083" sldId="319"/>
            <ac:inkMk id="16" creationId="{135CEDCE-6943-B214-622A-46000491EE67}"/>
          </ac:inkMkLst>
        </pc:inkChg>
        <pc:inkChg chg="add mod">
          <ac:chgData name="Nafis Tanveer Islam" userId="7fb6d2e3-b301-43c3-9255-76c2ddf2b78c" providerId="ADAL" clId="{51BAE5D5-AB45-284A-BABC-1C00D6765993}" dt="2022-10-13T18:16:07.329" v="4848"/>
          <ac:inkMkLst>
            <pc:docMk/>
            <pc:sldMk cId="893973083" sldId="319"/>
            <ac:inkMk id="18" creationId="{3D9089DB-D392-65BF-4C9C-2D3394F302A4}"/>
          </ac:inkMkLst>
        </pc:inkChg>
        <pc:inkChg chg="add">
          <ac:chgData name="Nafis Tanveer Islam" userId="7fb6d2e3-b301-43c3-9255-76c2ddf2b78c" providerId="ADAL" clId="{51BAE5D5-AB45-284A-BABC-1C00D6765993}" dt="2022-10-13T18:16:00.973" v="4846" actId="9405"/>
          <ac:inkMkLst>
            <pc:docMk/>
            <pc:sldMk cId="893973083" sldId="319"/>
            <ac:inkMk id="20" creationId="{CA2C85FE-83E9-8A29-CBC6-EBAF251D5BB6}"/>
          </ac:inkMkLst>
        </pc:inkChg>
        <pc:inkChg chg="add mod">
          <ac:chgData name="Nafis Tanveer Islam" userId="7fb6d2e3-b301-43c3-9255-76c2ddf2b78c" providerId="ADAL" clId="{51BAE5D5-AB45-284A-BABC-1C00D6765993}" dt="2022-10-13T18:16:07.329" v="4848"/>
          <ac:inkMkLst>
            <pc:docMk/>
            <pc:sldMk cId="893973083" sldId="319"/>
            <ac:inkMk id="21" creationId="{DC8E61E4-9129-3269-384A-FC8307CF0254}"/>
          </ac:inkMkLst>
        </pc:inkChg>
        <pc:inkChg chg="add mod">
          <ac:chgData name="Nafis Tanveer Islam" userId="7fb6d2e3-b301-43c3-9255-76c2ddf2b78c" providerId="ADAL" clId="{51BAE5D5-AB45-284A-BABC-1C00D6765993}" dt="2022-10-13T18:16:48.162" v="4857"/>
          <ac:inkMkLst>
            <pc:docMk/>
            <pc:sldMk cId="893973083" sldId="319"/>
            <ac:inkMk id="23" creationId="{0817C116-580E-20BF-26A9-4215587E80D8}"/>
          </ac:inkMkLst>
        </pc:inkChg>
        <pc:inkChg chg="add mod">
          <ac:chgData name="Nafis Tanveer Islam" userId="7fb6d2e3-b301-43c3-9255-76c2ddf2b78c" providerId="ADAL" clId="{51BAE5D5-AB45-284A-BABC-1C00D6765993}" dt="2022-10-13T18:16:48.162" v="4857"/>
          <ac:inkMkLst>
            <pc:docMk/>
            <pc:sldMk cId="893973083" sldId="319"/>
            <ac:inkMk id="25" creationId="{74EBB344-0B54-2DA7-46C0-1933BD1D8B55}"/>
          </ac:inkMkLst>
        </pc:inkChg>
        <pc:inkChg chg="add mod">
          <ac:chgData name="Nafis Tanveer Islam" userId="7fb6d2e3-b301-43c3-9255-76c2ddf2b78c" providerId="ADAL" clId="{51BAE5D5-AB45-284A-BABC-1C00D6765993}" dt="2022-10-13T18:16:48.162" v="4857"/>
          <ac:inkMkLst>
            <pc:docMk/>
            <pc:sldMk cId="893973083" sldId="319"/>
            <ac:inkMk id="27" creationId="{D5DA288A-6AC0-7EB2-7F7C-74F7FDFDC3C9}"/>
          </ac:inkMkLst>
        </pc:inkChg>
        <pc:inkChg chg="add mod">
          <ac:chgData name="Nafis Tanveer Islam" userId="7fb6d2e3-b301-43c3-9255-76c2ddf2b78c" providerId="ADAL" clId="{51BAE5D5-AB45-284A-BABC-1C00D6765993}" dt="2022-10-13T18:16:48.162" v="4857"/>
          <ac:inkMkLst>
            <pc:docMk/>
            <pc:sldMk cId="893973083" sldId="319"/>
            <ac:inkMk id="28" creationId="{11CB29F8-E765-7134-03A8-8AC54C76B44A}"/>
          </ac:inkMkLst>
        </pc:inkChg>
        <pc:inkChg chg="add mod">
          <ac:chgData name="Nafis Tanveer Islam" userId="7fb6d2e3-b301-43c3-9255-76c2ddf2b78c" providerId="ADAL" clId="{51BAE5D5-AB45-284A-BABC-1C00D6765993}" dt="2022-10-13T18:16:48.162" v="4857"/>
          <ac:inkMkLst>
            <pc:docMk/>
            <pc:sldMk cId="893973083" sldId="319"/>
            <ac:inkMk id="30" creationId="{004D609C-2F81-2FAD-E09C-64FFAC080616}"/>
          </ac:inkMkLst>
        </pc:inkChg>
      </pc:sldChg>
      <pc:sldChg chg="addSp modSp mod">
        <pc:chgData name="Nafis Tanveer Islam" userId="7fb6d2e3-b301-43c3-9255-76c2ddf2b78c" providerId="ADAL" clId="{51BAE5D5-AB45-284A-BABC-1C00D6765993}" dt="2022-10-10T19:49:03.115" v="4498" actId="207"/>
        <pc:sldMkLst>
          <pc:docMk/>
          <pc:sldMk cId="3439796385" sldId="320"/>
        </pc:sldMkLst>
        <pc:spChg chg="mod">
          <ac:chgData name="Nafis Tanveer Islam" userId="7fb6d2e3-b301-43c3-9255-76c2ddf2b78c" providerId="ADAL" clId="{51BAE5D5-AB45-284A-BABC-1C00D6765993}" dt="2022-10-10T18:48:58.078" v="4445" actId="207"/>
          <ac:spMkLst>
            <pc:docMk/>
            <pc:sldMk cId="3439796385" sldId="320"/>
            <ac:spMk id="2" creationId="{684B5A90-7698-DCFC-1D23-0CF12C136BE9}"/>
          </ac:spMkLst>
        </pc:spChg>
        <pc:spChg chg="add mod">
          <ac:chgData name="Nafis Tanveer Islam" userId="7fb6d2e3-b301-43c3-9255-76c2ddf2b78c" providerId="ADAL" clId="{51BAE5D5-AB45-284A-BABC-1C00D6765993}" dt="2022-10-10T18:51:32.354" v="4463" actId="20577"/>
          <ac:spMkLst>
            <pc:docMk/>
            <pc:sldMk cId="3439796385" sldId="320"/>
            <ac:spMk id="3" creationId="{659FAC00-016D-645F-DF36-D40C2D86AB31}"/>
          </ac:spMkLst>
        </pc:spChg>
        <pc:spChg chg="add mod">
          <ac:chgData name="Nafis Tanveer Islam" userId="7fb6d2e3-b301-43c3-9255-76c2ddf2b78c" providerId="ADAL" clId="{51BAE5D5-AB45-284A-BABC-1C00D6765993}" dt="2022-10-10T19:49:03.115" v="4498" actId="207"/>
          <ac:spMkLst>
            <pc:docMk/>
            <pc:sldMk cId="3439796385" sldId="320"/>
            <ac:spMk id="99" creationId="{2B1B0940-7853-1EA0-F2BB-393C326E4BBA}"/>
          </ac:spMkLst>
        </pc:spChg>
        <pc:spChg chg="add mod">
          <ac:chgData name="Nafis Tanveer Islam" userId="7fb6d2e3-b301-43c3-9255-76c2ddf2b78c" providerId="ADAL" clId="{51BAE5D5-AB45-284A-BABC-1C00D6765993}" dt="2022-10-10T19:01:15.486" v="4492" actId="1038"/>
          <ac:spMkLst>
            <pc:docMk/>
            <pc:sldMk cId="3439796385" sldId="320"/>
            <ac:spMk id="100" creationId="{9F6770EF-A383-66D4-FB2A-5B73054B7E39}"/>
          </ac:spMkLst>
        </pc:spChg>
      </pc:sldChg>
      <pc:sldChg chg="addSp delSp modSp mod">
        <pc:chgData name="Nafis Tanveer Islam" userId="7fb6d2e3-b301-43c3-9255-76c2ddf2b78c" providerId="ADAL" clId="{51BAE5D5-AB45-284A-BABC-1C00D6765993}" dt="2022-09-18T22:24:24.123" v="793" actId="20577"/>
        <pc:sldMkLst>
          <pc:docMk/>
          <pc:sldMk cId="329352335" sldId="340"/>
        </pc:sldMkLst>
        <pc:spChg chg="add del mod">
          <ac:chgData name="Nafis Tanveer Islam" userId="7fb6d2e3-b301-43c3-9255-76c2ddf2b78c" providerId="ADAL" clId="{51BAE5D5-AB45-284A-BABC-1C00D6765993}" dt="2022-09-18T22:23:59.518" v="768" actId="1076"/>
          <ac:spMkLst>
            <pc:docMk/>
            <pc:sldMk cId="329352335" sldId="340"/>
            <ac:spMk id="2" creationId="{74CDDCD9-63EE-C77D-B64B-8E49A1706B7C}"/>
          </ac:spMkLst>
        </pc:spChg>
        <pc:spChg chg="mod">
          <ac:chgData name="Nafis Tanveer Islam" userId="7fb6d2e3-b301-43c3-9255-76c2ddf2b78c" providerId="ADAL" clId="{51BAE5D5-AB45-284A-BABC-1C00D6765993}" dt="2022-09-18T22:13:15.585" v="374" actId="1036"/>
          <ac:spMkLst>
            <pc:docMk/>
            <pc:sldMk cId="329352335" sldId="340"/>
            <ac:spMk id="5" creationId="{C88EDA58-2847-7CFF-8E53-0E641FD4B8C9}"/>
          </ac:spMkLst>
        </pc:spChg>
        <pc:spChg chg="del">
          <ac:chgData name="Nafis Tanveer Islam" userId="7fb6d2e3-b301-43c3-9255-76c2ddf2b78c" providerId="ADAL" clId="{51BAE5D5-AB45-284A-BABC-1C00D6765993}" dt="2022-09-18T21:55:35.240" v="83" actId="478"/>
          <ac:spMkLst>
            <pc:docMk/>
            <pc:sldMk cId="329352335" sldId="340"/>
            <ac:spMk id="22" creationId="{CDAB1C5E-4613-ECE7-40E8-C363C57D5DBE}"/>
          </ac:spMkLst>
        </pc:spChg>
        <pc:spChg chg="del">
          <ac:chgData name="Nafis Tanveer Islam" userId="7fb6d2e3-b301-43c3-9255-76c2ddf2b78c" providerId="ADAL" clId="{51BAE5D5-AB45-284A-BABC-1C00D6765993}" dt="2022-09-18T21:55:35.240" v="83" actId="478"/>
          <ac:spMkLst>
            <pc:docMk/>
            <pc:sldMk cId="329352335" sldId="340"/>
            <ac:spMk id="25" creationId="{7E2365DE-8381-0370-1D77-82FFC2C60445}"/>
          </ac:spMkLst>
        </pc:spChg>
        <pc:spChg chg="mod">
          <ac:chgData name="Nafis Tanveer Islam" userId="7fb6d2e3-b301-43c3-9255-76c2ddf2b78c" providerId="ADAL" clId="{51BAE5D5-AB45-284A-BABC-1C00D6765993}" dt="2022-09-18T21:56:03.111" v="174" actId="1035"/>
          <ac:spMkLst>
            <pc:docMk/>
            <pc:sldMk cId="329352335" sldId="340"/>
            <ac:spMk id="26" creationId="{40D73ADD-13D7-5A2D-C634-2A707BFDF991}"/>
          </ac:spMkLst>
        </pc:spChg>
        <pc:spChg chg="mod">
          <ac:chgData name="Nafis Tanveer Islam" userId="7fb6d2e3-b301-43c3-9255-76c2ddf2b78c" providerId="ADAL" clId="{51BAE5D5-AB45-284A-BABC-1C00D6765993}" dt="2022-09-18T21:56:03.111" v="174" actId="1035"/>
          <ac:spMkLst>
            <pc:docMk/>
            <pc:sldMk cId="329352335" sldId="340"/>
            <ac:spMk id="28" creationId="{B2499D83-6DBC-78D6-866E-07C9F74953D0}"/>
          </ac:spMkLst>
        </pc:spChg>
        <pc:spChg chg="mod">
          <ac:chgData name="Nafis Tanveer Islam" userId="7fb6d2e3-b301-43c3-9255-76c2ddf2b78c" providerId="ADAL" clId="{51BAE5D5-AB45-284A-BABC-1C00D6765993}" dt="2022-09-18T21:56:03.111" v="174" actId="1035"/>
          <ac:spMkLst>
            <pc:docMk/>
            <pc:sldMk cId="329352335" sldId="340"/>
            <ac:spMk id="29" creationId="{F6A8CF8B-AF67-8934-8F84-C2A4463DC69B}"/>
          </ac:spMkLst>
        </pc:spChg>
        <pc:spChg chg="mod">
          <ac:chgData name="Nafis Tanveer Islam" userId="7fb6d2e3-b301-43c3-9255-76c2ddf2b78c" providerId="ADAL" clId="{51BAE5D5-AB45-284A-BABC-1C00D6765993}" dt="2022-09-18T21:56:03.111" v="174" actId="1035"/>
          <ac:spMkLst>
            <pc:docMk/>
            <pc:sldMk cId="329352335" sldId="340"/>
            <ac:spMk id="30" creationId="{D7B30419-664C-3323-7055-F300A194E0C3}"/>
          </ac:spMkLst>
        </pc:spChg>
        <pc:spChg chg="mod">
          <ac:chgData name="Nafis Tanveer Islam" userId="7fb6d2e3-b301-43c3-9255-76c2ddf2b78c" providerId="ADAL" clId="{51BAE5D5-AB45-284A-BABC-1C00D6765993}" dt="2022-09-18T21:56:03.111" v="174" actId="1035"/>
          <ac:spMkLst>
            <pc:docMk/>
            <pc:sldMk cId="329352335" sldId="340"/>
            <ac:spMk id="31" creationId="{5D2A51CA-1C22-ED9D-CB23-C894AAB184FE}"/>
          </ac:spMkLst>
        </pc:spChg>
        <pc:spChg chg="mod">
          <ac:chgData name="Nafis Tanveer Islam" userId="7fb6d2e3-b301-43c3-9255-76c2ddf2b78c" providerId="ADAL" clId="{51BAE5D5-AB45-284A-BABC-1C00D6765993}" dt="2022-09-18T21:56:03.111" v="174" actId="1035"/>
          <ac:spMkLst>
            <pc:docMk/>
            <pc:sldMk cId="329352335" sldId="340"/>
            <ac:spMk id="32" creationId="{56A0F5EA-84D1-69B5-7685-9057BECE3DC1}"/>
          </ac:spMkLst>
        </pc:spChg>
        <pc:spChg chg="mod">
          <ac:chgData name="Nafis Tanveer Islam" userId="7fb6d2e3-b301-43c3-9255-76c2ddf2b78c" providerId="ADAL" clId="{51BAE5D5-AB45-284A-BABC-1C00D6765993}" dt="2022-09-18T21:56:03.111" v="174" actId="1035"/>
          <ac:spMkLst>
            <pc:docMk/>
            <pc:sldMk cId="329352335" sldId="340"/>
            <ac:spMk id="33" creationId="{8283DBAF-E828-E06A-351D-EC91F40C400C}"/>
          </ac:spMkLst>
        </pc:spChg>
        <pc:spChg chg="mod">
          <ac:chgData name="Nafis Tanveer Islam" userId="7fb6d2e3-b301-43c3-9255-76c2ddf2b78c" providerId="ADAL" clId="{51BAE5D5-AB45-284A-BABC-1C00D6765993}" dt="2022-09-18T21:56:03.111" v="174" actId="1035"/>
          <ac:spMkLst>
            <pc:docMk/>
            <pc:sldMk cId="329352335" sldId="340"/>
            <ac:spMk id="34" creationId="{E09F7510-782B-7376-DFB5-D2AA4ABDDFCE}"/>
          </ac:spMkLst>
        </pc:spChg>
        <pc:spChg chg="mod">
          <ac:chgData name="Nafis Tanveer Islam" userId="7fb6d2e3-b301-43c3-9255-76c2ddf2b78c" providerId="ADAL" clId="{51BAE5D5-AB45-284A-BABC-1C00D6765993}" dt="2022-09-18T21:56:03.111" v="174" actId="1035"/>
          <ac:spMkLst>
            <pc:docMk/>
            <pc:sldMk cId="329352335" sldId="340"/>
            <ac:spMk id="35" creationId="{2C6E3049-866D-C866-66F3-BAA4FEC10FAF}"/>
          </ac:spMkLst>
        </pc:spChg>
        <pc:spChg chg="mod">
          <ac:chgData name="Nafis Tanveer Islam" userId="7fb6d2e3-b301-43c3-9255-76c2ddf2b78c" providerId="ADAL" clId="{51BAE5D5-AB45-284A-BABC-1C00D6765993}" dt="2022-09-18T21:56:03.111" v="174" actId="1035"/>
          <ac:spMkLst>
            <pc:docMk/>
            <pc:sldMk cId="329352335" sldId="340"/>
            <ac:spMk id="36" creationId="{95666717-7B61-132B-7E31-74757B4F98B5}"/>
          </ac:spMkLst>
        </pc:spChg>
        <pc:spChg chg="mod">
          <ac:chgData name="Nafis Tanveer Islam" userId="7fb6d2e3-b301-43c3-9255-76c2ddf2b78c" providerId="ADAL" clId="{51BAE5D5-AB45-284A-BABC-1C00D6765993}" dt="2022-09-18T21:56:03.111" v="174" actId="1035"/>
          <ac:spMkLst>
            <pc:docMk/>
            <pc:sldMk cId="329352335" sldId="340"/>
            <ac:spMk id="37" creationId="{A76B500E-92D1-86C4-BBBE-8239EB458EB8}"/>
          </ac:spMkLst>
        </pc:spChg>
        <pc:spChg chg="mod">
          <ac:chgData name="Nafis Tanveer Islam" userId="7fb6d2e3-b301-43c3-9255-76c2ddf2b78c" providerId="ADAL" clId="{51BAE5D5-AB45-284A-BABC-1C00D6765993}" dt="2022-09-18T21:56:03.111" v="174" actId="1035"/>
          <ac:spMkLst>
            <pc:docMk/>
            <pc:sldMk cId="329352335" sldId="340"/>
            <ac:spMk id="38" creationId="{FAC0E8F9-4A2B-7FB0-CA12-4ECC068D7EAD}"/>
          </ac:spMkLst>
        </pc:spChg>
        <pc:spChg chg="mod">
          <ac:chgData name="Nafis Tanveer Islam" userId="7fb6d2e3-b301-43c3-9255-76c2ddf2b78c" providerId="ADAL" clId="{51BAE5D5-AB45-284A-BABC-1C00D6765993}" dt="2022-09-18T21:56:03.111" v="174" actId="1035"/>
          <ac:spMkLst>
            <pc:docMk/>
            <pc:sldMk cId="329352335" sldId="340"/>
            <ac:spMk id="39" creationId="{371A3553-0579-7E5C-253D-29504C49FA20}"/>
          </ac:spMkLst>
        </pc:spChg>
        <pc:spChg chg="mod">
          <ac:chgData name="Nafis Tanveer Islam" userId="7fb6d2e3-b301-43c3-9255-76c2ddf2b78c" providerId="ADAL" clId="{51BAE5D5-AB45-284A-BABC-1C00D6765993}" dt="2022-09-18T21:56:03.111" v="174" actId="1035"/>
          <ac:spMkLst>
            <pc:docMk/>
            <pc:sldMk cId="329352335" sldId="340"/>
            <ac:spMk id="40" creationId="{73FE83C8-7140-3BAE-0D64-32C4B9B32A0B}"/>
          </ac:spMkLst>
        </pc:spChg>
        <pc:spChg chg="mod">
          <ac:chgData name="Nafis Tanveer Islam" userId="7fb6d2e3-b301-43c3-9255-76c2ddf2b78c" providerId="ADAL" clId="{51BAE5D5-AB45-284A-BABC-1C00D6765993}" dt="2022-09-18T21:56:03.111" v="174" actId="1035"/>
          <ac:spMkLst>
            <pc:docMk/>
            <pc:sldMk cId="329352335" sldId="340"/>
            <ac:spMk id="41" creationId="{0FEEC481-4EA8-875C-03FD-35EB9C201A71}"/>
          </ac:spMkLst>
        </pc:spChg>
        <pc:spChg chg="mod">
          <ac:chgData name="Nafis Tanveer Islam" userId="7fb6d2e3-b301-43c3-9255-76c2ddf2b78c" providerId="ADAL" clId="{51BAE5D5-AB45-284A-BABC-1C00D6765993}" dt="2022-09-18T21:51:35.014" v="51" actId="1037"/>
          <ac:spMkLst>
            <pc:docMk/>
            <pc:sldMk cId="329352335" sldId="340"/>
            <ac:spMk id="42" creationId="{9FE9E009-0D7A-D180-6014-71B849A516DC}"/>
          </ac:spMkLst>
        </pc:spChg>
        <pc:spChg chg="del">
          <ac:chgData name="Nafis Tanveer Islam" userId="7fb6d2e3-b301-43c3-9255-76c2ddf2b78c" providerId="ADAL" clId="{51BAE5D5-AB45-284A-BABC-1C00D6765993}" dt="2022-09-18T21:55:35.240" v="83" actId="478"/>
          <ac:spMkLst>
            <pc:docMk/>
            <pc:sldMk cId="329352335" sldId="340"/>
            <ac:spMk id="43" creationId="{D6D1165B-F333-6ECB-0315-DB76A478CA93}"/>
          </ac:spMkLst>
        </pc:spChg>
        <pc:spChg chg="mod">
          <ac:chgData name="Nafis Tanveer Islam" userId="7fb6d2e3-b301-43c3-9255-76c2ddf2b78c" providerId="ADAL" clId="{51BAE5D5-AB45-284A-BABC-1C00D6765993}" dt="2022-09-18T21:56:03.111" v="174" actId="1035"/>
          <ac:spMkLst>
            <pc:docMk/>
            <pc:sldMk cId="329352335" sldId="340"/>
            <ac:spMk id="44" creationId="{794CE6AE-7096-0C32-4AC6-EA160E002431}"/>
          </ac:spMkLst>
        </pc:spChg>
        <pc:spChg chg="mod">
          <ac:chgData name="Nafis Tanveer Islam" userId="7fb6d2e3-b301-43c3-9255-76c2ddf2b78c" providerId="ADAL" clId="{51BAE5D5-AB45-284A-BABC-1C00D6765993}" dt="2022-09-18T21:56:03.111" v="174" actId="1035"/>
          <ac:spMkLst>
            <pc:docMk/>
            <pc:sldMk cId="329352335" sldId="340"/>
            <ac:spMk id="45" creationId="{8AE508F5-5BA6-2CED-789E-2BD12EB8F507}"/>
          </ac:spMkLst>
        </pc:spChg>
        <pc:spChg chg="mod">
          <ac:chgData name="Nafis Tanveer Islam" userId="7fb6d2e3-b301-43c3-9255-76c2ddf2b78c" providerId="ADAL" clId="{51BAE5D5-AB45-284A-BABC-1C00D6765993}" dt="2022-09-18T21:57:10.992" v="224" actId="1076"/>
          <ac:spMkLst>
            <pc:docMk/>
            <pc:sldMk cId="329352335" sldId="340"/>
            <ac:spMk id="46" creationId="{CC6F2F60-AB8E-4281-4869-50477F3A8CDE}"/>
          </ac:spMkLst>
        </pc:spChg>
        <pc:spChg chg="mod">
          <ac:chgData name="Nafis Tanveer Islam" userId="7fb6d2e3-b301-43c3-9255-76c2ddf2b78c" providerId="ADAL" clId="{51BAE5D5-AB45-284A-BABC-1C00D6765993}" dt="2022-09-18T21:57:53.251" v="287" actId="1038"/>
          <ac:spMkLst>
            <pc:docMk/>
            <pc:sldMk cId="329352335" sldId="340"/>
            <ac:spMk id="48" creationId="{314AC764-6E0A-8B32-C645-0E051285AED8}"/>
          </ac:spMkLst>
        </pc:spChg>
        <pc:spChg chg="mod">
          <ac:chgData name="Nafis Tanveer Islam" userId="7fb6d2e3-b301-43c3-9255-76c2ddf2b78c" providerId="ADAL" clId="{51BAE5D5-AB45-284A-BABC-1C00D6765993}" dt="2022-09-18T21:57:42.417" v="271" actId="1076"/>
          <ac:spMkLst>
            <pc:docMk/>
            <pc:sldMk cId="329352335" sldId="340"/>
            <ac:spMk id="50" creationId="{B9AECBD1-FCC2-7E14-A39E-B4DBB9F0134E}"/>
          </ac:spMkLst>
        </pc:spChg>
        <pc:spChg chg="mod">
          <ac:chgData name="Nafis Tanveer Islam" userId="7fb6d2e3-b301-43c3-9255-76c2ddf2b78c" providerId="ADAL" clId="{51BAE5D5-AB45-284A-BABC-1C00D6765993}" dt="2022-09-18T21:58:15.897" v="292" actId="1076"/>
          <ac:spMkLst>
            <pc:docMk/>
            <pc:sldMk cId="329352335" sldId="340"/>
            <ac:spMk id="52" creationId="{D5395B9B-8EA5-3956-D6BE-A40E0D1C4EEB}"/>
          </ac:spMkLst>
        </pc:spChg>
        <pc:spChg chg="mod">
          <ac:chgData name="Nafis Tanveer Islam" userId="7fb6d2e3-b301-43c3-9255-76c2ddf2b78c" providerId="ADAL" clId="{51BAE5D5-AB45-284A-BABC-1C00D6765993}" dt="2022-09-18T21:57:58.905" v="288" actId="1076"/>
          <ac:spMkLst>
            <pc:docMk/>
            <pc:sldMk cId="329352335" sldId="340"/>
            <ac:spMk id="54" creationId="{7D8CBC70-85DB-309E-9655-569EF154483E}"/>
          </ac:spMkLst>
        </pc:spChg>
        <pc:spChg chg="mod">
          <ac:chgData name="Nafis Tanveer Islam" userId="7fb6d2e3-b301-43c3-9255-76c2ddf2b78c" providerId="ADAL" clId="{51BAE5D5-AB45-284A-BABC-1C00D6765993}" dt="2022-09-18T21:58:04.425" v="289" actId="1076"/>
          <ac:spMkLst>
            <pc:docMk/>
            <pc:sldMk cId="329352335" sldId="340"/>
            <ac:spMk id="56" creationId="{9CCCA638-8002-4126-AE10-9E6AAECDDB7C}"/>
          </ac:spMkLst>
        </pc:spChg>
        <pc:spChg chg="mod">
          <ac:chgData name="Nafis Tanveer Islam" userId="7fb6d2e3-b301-43c3-9255-76c2ddf2b78c" providerId="ADAL" clId="{51BAE5D5-AB45-284A-BABC-1C00D6765993}" dt="2022-09-18T21:56:03.111" v="174" actId="1035"/>
          <ac:spMkLst>
            <pc:docMk/>
            <pc:sldMk cId="329352335" sldId="340"/>
            <ac:spMk id="58" creationId="{F6A34FFB-FB3C-DE51-399C-AD93A14DDEB3}"/>
          </ac:spMkLst>
        </pc:spChg>
        <pc:spChg chg="mod">
          <ac:chgData name="Nafis Tanveer Islam" userId="7fb6d2e3-b301-43c3-9255-76c2ddf2b78c" providerId="ADAL" clId="{51BAE5D5-AB45-284A-BABC-1C00D6765993}" dt="2022-09-18T21:56:03.111" v="174" actId="1035"/>
          <ac:spMkLst>
            <pc:docMk/>
            <pc:sldMk cId="329352335" sldId="340"/>
            <ac:spMk id="59" creationId="{33D99380-A8E1-F059-421D-A8018A67A4EC}"/>
          </ac:spMkLst>
        </pc:spChg>
        <pc:spChg chg="mod">
          <ac:chgData name="Nafis Tanveer Islam" userId="7fb6d2e3-b301-43c3-9255-76c2ddf2b78c" providerId="ADAL" clId="{51BAE5D5-AB45-284A-BABC-1C00D6765993}" dt="2022-09-18T21:56:03.111" v="174" actId="1035"/>
          <ac:spMkLst>
            <pc:docMk/>
            <pc:sldMk cId="329352335" sldId="340"/>
            <ac:spMk id="62" creationId="{2E7FF9A4-E5D2-7DB4-EC3E-ACE25FFF1810}"/>
          </ac:spMkLst>
        </pc:spChg>
        <pc:spChg chg="mod">
          <ac:chgData name="Nafis Tanveer Islam" userId="7fb6d2e3-b301-43c3-9255-76c2ddf2b78c" providerId="ADAL" clId="{51BAE5D5-AB45-284A-BABC-1C00D6765993}" dt="2022-09-18T21:56:03.111" v="174" actId="1035"/>
          <ac:spMkLst>
            <pc:docMk/>
            <pc:sldMk cId="329352335" sldId="340"/>
            <ac:spMk id="66" creationId="{7F389860-61D6-011D-9E09-7397324B6884}"/>
          </ac:spMkLst>
        </pc:spChg>
        <pc:spChg chg="mod">
          <ac:chgData name="Nafis Tanveer Islam" userId="7fb6d2e3-b301-43c3-9255-76c2ddf2b78c" providerId="ADAL" clId="{51BAE5D5-AB45-284A-BABC-1C00D6765993}" dt="2022-09-18T21:56:03.111" v="174" actId="1035"/>
          <ac:spMkLst>
            <pc:docMk/>
            <pc:sldMk cId="329352335" sldId="340"/>
            <ac:spMk id="70" creationId="{A257CBDD-59A2-6FB7-1885-193F62083523}"/>
          </ac:spMkLst>
        </pc:spChg>
        <pc:spChg chg="mod">
          <ac:chgData name="Nafis Tanveer Islam" userId="7fb6d2e3-b301-43c3-9255-76c2ddf2b78c" providerId="ADAL" clId="{51BAE5D5-AB45-284A-BABC-1C00D6765993}" dt="2022-09-18T21:56:03.111" v="174" actId="1035"/>
          <ac:spMkLst>
            <pc:docMk/>
            <pc:sldMk cId="329352335" sldId="340"/>
            <ac:spMk id="72" creationId="{0DC61399-6F2E-0CB5-8263-89691CDBF93E}"/>
          </ac:spMkLst>
        </pc:spChg>
        <pc:spChg chg="mod">
          <ac:chgData name="Nafis Tanveer Islam" userId="7fb6d2e3-b301-43c3-9255-76c2ddf2b78c" providerId="ADAL" clId="{51BAE5D5-AB45-284A-BABC-1C00D6765993}" dt="2022-09-18T21:56:03.111" v="174" actId="1035"/>
          <ac:spMkLst>
            <pc:docMk/>
            <pc:sldMk cId="329352335" sldId="340"/>
            <ac:spMk id="76" creationId="{5B900755-E8A8-B3DB-BCC8-2240F83C78A3}"/>
          </ac:spMkLst>
        </pc:spChg>
        <pc:spChg chg="mod">
          <ac:chgData name="Nafis Tanveer Islam" userId="7fb6d2e3-b301-43c3-9255-76c2ddf2b78c" providerId="ADAL" clId="{51BAE5D5-AB45-284A-BABC-1C00D6765993}" dt="2022-09-18T21:56:03.111" v="174" actId="1035"/>
          <ac:spMkLst>
            <pc:docMk/>
            <pc:sldMk cId="329352335" sldId="340"/>
            <ac:spMk id="77" creationId="{94BC0398-8617-673B-74D0-D3540A4485C6}"/>
          </ac:spMkLst>
        </pc:spChg>
        <pc:spChg chg="mod">
          <ac:chgData name="Nafis Tanveer Islam" userId="7fb6d2e3-b301-43c3-9255-76c2ddf2b78c" providerId="ADAL" clId="{51BAE5D5-AB45-284A-BABC-1C00D6765993}" dt="2022-09-18T21:56:03.111" v="174" actId="1035"/>
          <ac:spMkLst>
            <pc:docMk/>
            <pc:sldMk cId="329352335" sldId="340"/>
            <ac:spMk id="78" creationId="{9A3CE9C4-3012-6C49-5F39-229D6C6B8FF8}"/>
          </ac:spMkLst>
        </pc:spChg>
        <pc:spChg chg="mod">
          <ac:chgData name="Nafis Tanveer Islam" userId="7fb6d2e3-b301-43c3-9255-76c2ddf2b78c" providerId="ADAL" clId="{51BAE5D5-AB45-284A-BABC-1C00D6765993}" dt="2022-09-18T21:56:03.111" v="174" actId="1035"/>
          <ac:spMkLst>
            <pc:docMk/>
            <pc:sldMk cId="329352335" sldId="340"/>
            <ac:spMk id="79" creationId="{A9B83125-F53E-F939-0F37-ED6B3BCE9404}"/>
          </ac:spMkLst>
        </pc:spChg>
        <pc:spChg chg="mod">
          <ac:chgData name="Nafis Tanveer Islam" userId="7fb6d2e3-b301-43c3-9255-76c2ddf2b78c" providerId="ADAL" clId="{51BAE5D5-AB45-284A-BABC-1C00D6765993}" dt="2022-09-18T21:56:03.111" v="174" actId="1035"/>
          <ac:spMkLst>
            <pc:docMk/>
            <pc:sldMk cId="329352335" sldId="340"/>
            <ac:spMk id="80" creationId="{1827C848-FC84-7135-3AA8-94DB227DAADF}"/>
          </ac:spMkLst>
        </pc:spChg>
        <pc:spChg chg="mod">
          <ac:chgData name="Nafis Tanveer Islam" userId="7fb6d2e3-b301-43c3-9255-76c2ddf2b78c" providerId="ADAL" clId="{51BAE5D5-AB45-284A-BABC-1C00D6765993}" dt="2022-09-18T21:56:03.111" v="174" actId="1035"/>
          <ac:spMkLst>
            <pc:docMk/>
            <pc:sldMk cId="329352335" sldId="340"/>
            <ac:spMk id="92" creationId="{6AD40108-D002-1E34-428B-7D65BB70C2B5}"/>
          </ac:spMkLst>
        </pc:spChg>
        <pc:spChg chg="mod">
          <ac:chgData name="Nafis Tanveer Islam" userId="7fb6d2e3-b301-43c3-9255-76c2ddf2b78c" providerId="ADAL" clId="{51BAE5D5-AB45-284A-BABC-1C00D6765993}" dt="2022-09-18T21:56:03.111" v="174" actId="1035"/>
          <ac:spMkLst>
            <pc:docMk/>
            <pc:sldMk cId="329352335" sldId="340"/>
            <ac:spMk id="93" creationId="{D9CC0A96-E4D3-29C3-379F-922DC5F74461}"/>
          </ac:spMkLst>
        </pc:spChg>
        <pc:spChg chg="add mod">
          <ac:chgData name="Nafis Tanveer Islam" userId="7fb6d2e3-b301-43c3-9255-76c2ddf2b78c" providerId="ADAL" clId="{51BAE5D5-AB45-284A-BABC-1C00D6765993}" dt="2022-09-18T22:16:38.917" v="434" actId="1035"/>
          <ac:spMkLst>
            <pc:docMk/>
            <pc:sldMk cId="329352335" sldId="340"/>
            <ac:spMk id="94" creationId="{ADC262DD-DB19-6CA0-4F0C-8AC76F41B3D9}"/>
          </ac:spMkLst>
        </pc:spChg>
        <pc:spChg chg="mod">
          <ac:chgData name="Nafis Tanveer Islam" userId="7fb6d2e3-b301-43c3-9255-76c2ddf2b78c" providerId="ADAL" clId="{51BAE5D5-AB45-284A-BABC-1C00D6765993}" dt="2022-09-18T21:56:03.111" v="174" actId="1035"/>
          <ac:spMkLst>
            <pc:docMk/>
            <pc:sldMk cId="329352335" sldId="340"/>
            <ac:spMk id="96" creationId="{F4123DB9-0363-B84E-42F1-18BC98CAA8E4}"/>
          </ac:spMkLst>
        </pc:spChg>
        <pc:spChg chg="add mod">
          <ac:chgData name="Nafis Tanveer Islam" userId="7fb6d2e3-b301-43c3-9255-76c2ddf2b78c" providerId="ADAL" clId="{51BAE5D5-AB45-284A-BABC-1C00D6765993}" dt="2022-09-18T22:16:38.917" v="434" actId="1035"/>
          <ac:spMkLst>
            <pc:docMk/>
            <pc:sldMk cId="329352335" sldId="340"/>
            <ac:spMk id="98" creationId="{0C6D192C-2FFC-7FD9-04C1-BBFB38588475}"/>
          </ac:spMkLst>
        </pc:spChg>
        <pc:spChg chg="add mod">
          <ac:chgData name="Nafis Tanveer Islam" userId="7fb6d2e3-b301-43c3-9255-76c2ddf2b78c" providerId="ADAL" clId="{51BAE5D5-AB45-284A-BABC-1C00D6765993}" dt="2022-09-18T22:16:38.917" v="434" actId="1035"/>
          <ac:spMkLst>
            <pc:docMk/>
            <pc:sldMk cId="329352335" sldId="340"/>
            <ac:spMk id="100" creationId="{8F453C3B-1D37-7912-BC9F-B718232256BB}"/>
          </ac:spMkLst>
        </pc:spChg>
        <pc:spChg chg="mod">
          <ac:chgData name="Nafis Tanveer Islam" userId="7fb6d2e3-b301-43c3-9255-76c2ddf2b78c" providerId="ADAL" clId="{51BAE5D5-AB45-284A-BABC-1C00D6765993}" dt="2022-09-18T21:56:03.111" v="174" actId="1035"/>
          <ac:spMkLst>
            <pc:docMk/>
            <pc:sldMk cId="329352335" sldId="340"/>
            <ac:spMk id="102" creationId="{807B9258-EF74-3A02-5B7E-99B09FA129AC}"/>
          </ac:spMkLst>
        </pc:spChg>
        <pc:spChg chg="add mod">
          <ac:chgData name="Nafis Tanveer Islam" userId="7fb6d2e3-b301-43c3-9255-76c2ddf2b78c" providerId="ADAL" clId="{51BAE5D5-AB45-284A-BABC-1C00D6765993}" dt="2022-09-18T22:16:38.917" v="434" actId="1035"/>
          <ac:spMkLst>
            <pc:docMk/>
            <pc:sldMk cId="329352335" sldId="340"/>
            <ac:spMk id="103" creationId="{BBAB07C0-7E8C-3EAA-0CF7-8F331C5FE19E}"/>
          </ac:spMkLst>
        </pc:spChg>
        <pc:spChg chg="add mod">
          <ac:chgData name="Nafis Tanveer Islam" userId="7fb6d2e3-b301-43c3-9255-76c2ddf2b78c" providerId="ADAL" clId="{51BAE5D5-AB45-284A-BABC-1C00D6765993}" dt="2022-09-18T22:16:38.917" v="434" actId="1035"/>
          <ac:spMkLst>
            <pc:docMk/>
            <pc:sldMk cId="329352335" sldId="340"/>
            <ac:spMk id="105" creationId="{27545B8B-2224-8C78-72A1-47E4FFCDF8D7}"/>
          </ac:spMkLst>
        </pc:spChg>
        <pc:spChg chg="mod">
          <ac:chgData name="Nafis Tanveer Islam" userId="7fb6d2e3-b301-43c3-9255-76c2ddf2b78c" providerId="ADAL" clId="{51BAE5D5-AB45-284A-BABC-1C00D6765993}" dt="2022-09-18T21:56:03.111" v="174" actId="1035"/>
          <ac:spMkLst>
            <pc:docMk/>
            <pc:sldMk cId="329352335" sldId="340"/>
            <ac:spMk id="106" creationId="{C5D04CB8-EE50-314E-23DC-65247CD85182}"/>
          </ac:spMkLst>
        </pc:spChg>
        <pc:spChg chg="mod">
          <ac:chgData name="Nafis Tanveer Islam" userId="7fb6d2e3-b301-43c3-9255-76c2ddf2b78c" providerId="ADAL" clId="{51BAE5D5-AB45-284A-BABC-1C00D6765993}" dt="2022-09-18T21:56:03.111" v="174" actId="1035"/>
          <ac:spMkLst>
            <pc:docMk/>
            <pc:sldMk cId="329352335" sldId="340"/>
            <ac:spMk id="107" creationId="{00B3328D-6A2B-8342-7B97-71781DA68B0E}"/>
          </ac:spMkLst>
        </pc:spChg>
        <pc:spChg chg="add mod">
          <ac:chgData name="Nafis Tanveer Islam" userId="7fb6d2e3-b301-43c3-9255-76c2ddf2b78c" providerId="ADAL" clId="{51BAE5D5-AB45-284A-BABC-1C00D6765993}" dt="2022-09-18T22:16:38.917" v="434" actId="1035"/>
          <ac:spMkLst>
            <pc:docMk/>
            <pc:sldMk cId="329352335" sldId="340"/>
            <ac:spMk id="109" creationId="{77AAA01E-3271-B884-CCD0-A6367F665208}"/>
          </ac:spMkLst>
        </pc:spChg>
        <pc:spChg chg="add mod">
          <ac:chgData name="Nafis Tanveer Islam" userId="7fb6d2e3-b301-43c3-9255-76c2ddf2b78c" providerId="ADAL" clId="{51BAE5D5-AB45-284A-BABC-1C00D6765993}" dt="2022-09-18T22:16:38.917" v="434" actId="1035"/>
          <ac:spMkLst>
            <pc:docMk/>
            <pc:sldMk cId="329352335" sldId="340"/>
            <ac:spMk id="122" creationId="{58717A23-CD13-60D2-AECD-CC5F610A117A}"/>
          </ac:spMkLst>
        </pc:spChg>
        <pc:spChg chg="add mod">
          <ac:chgData name="Nafis Tanveer Islam" userId="7fb6d2e3-b301-43c3-9255-76c2ddf2b78c" providerId="ADAL" clId="{51BAE5D5-AB45-284A-BABC-1C00D6765993}" dt="2022-09-18T22:16:54.012" v="436" actId="1076"/>
          <ac:spMkLst>
            <pc:docMk/>
            <pc:sldMk cId="329352335" sldId="340"/>
            <ac:spMk id="124" creationId="{92654560-0B8C-1D6E-4BC3-0EAA9C57CB80}"/>
          </ac:spMkLst>
        </pc:spChg>
        <pc:spChg chg="add mod">
          <ac:chgData name="Nafis Tanveer Islam" userId="7fb6d2e3-b301-43c3-9255-76c2ddf2b78c" providerId="ADAL" clId="{51BAE5D5-AB45-284A-BABC-1C00D6765993}" dt="2022-09-18T22:23:36.495" v="750" actId="207"/>
          <ac:spMkLst>
            <pc:docMk/>
            <pc:sldMk cId="329352335" sldId="340"/>
            <ac:spMk id="126" creationId="{BE5C655E-7051-BE0F-121E-E5A45BE9E4AD}"/>
          </ac:spMkLst>
        </pc:spChg>
        <pc:spChg chg="add mod">
          <ac:chgData name="Nafis Tanveer Islam" userId="7fb6d2e3-b301-43c3-9255-76c2ddf2b78c" providerId="ADAL" clId="{51BAE5D5-AB45-284A-BABC-1C00D6765993}" dt="2022-09-18T22:23:15.901" v="734" actId="20577"/>
          <ac:spMkLst>
            <pc:docMk/>
            <pc:sldMk cId="329352335" sldId="340"/>
            <ac:spMk id="128" creationId="{89B144F6-65E6-6CA3-E153-15EF9AC61C40}"/>
          </ac:spMkLst>
        </pc:spChg>
        <pc:spChg chg="add mod">
          <ac:chgData name="Nafis Tanveer Islam" userId="7fb6d2e3-b301-43c3-9255-76c2ddf2b78c" providerId="ADAL" clId="{51BAE5D5-AB45-284A-BABC-1C00D6765993}" dt="2022-09-18T22:23:03.800" v="717" actId="20577"/>
          <ac:spMkLst>
            <pc:docMk/>
            <pc:sldMk cId="329352335" sldId="340"/>
            <ac:spMk id="130" creationId="{49C9FDD1-A54A-F495-1339-9C62CD5164B7}"/>
          </ac:spMkLst>
        </pc:spChg>
        <pc:spChg chg="add mod">
          <ac:chgData name="Nafis Tanveer Islam" userId="7fb6d2e3-b301-43c3-9255-76c2ddf2b78c" providerId="ADAL" clId="{51BAE5D5-AB45-284A-BABC-1C00D6765993}" dt="2022-09-18T22:22:50.124" v="687" actId="20577"/>
          <ac:spMkLst>
            <pc:docMk/>
            <pc:sldMk cId="329352335" sldId="340"/>
            <ac:spMk id="132" creationId="{AC2903D5-C81E-7820-6D84-643D5A491DAE}"/>
          </ac:spMkLst>
        </pc:spChg>
        <pc:spChg chg="add mod">
          <ac:chgData name="Nafis Tanveer Islam" userId="7fb6d2e3-b301-43c3-9255-76c2ddf2b78c" providerId="ADAL" clId="{51BAE5D5-AB45-284A-BABC-1C00D6765993}" dt="2022-09-18T22:22:37.993" v="673" actId="20577"/>
          <ac:spMkLst>
            <pc:docMk/>
            <pc:sldMk cId="329352335" sldId="340"/>
            <ac:spMk id="134" creationId="{C78C1645-1BF8-6779-E111-D60F6248574B}"/>
          </ac:spMkLst>
        </pc:spChg>
        <pc:spChg chg="add mod">
          <ac:chgData name="Nafis Tanveer Islam" userId="7fb6d2e3-b301-43c3-9255-76c2ddf2b78c" providerId="ADAL" clId="{51BAE5D5-AB45-284A-BABC-1C00D6765993}" dt="2022-09-18T22:22:28.019" v="647" actId="20577"/>
          <ac:spMkLst>
            <pc:docMk/>
            <pc:sldMk cId="329352335" sldId="340"/>
            <ac:spMk id="136" creationId="{0E5071A2-C36E-468B-754A-748D5A5D2DAE}"/>
          </ac:spMkLst>
        </pc:spChg>
        <pc:spChg chg="add mod">
          <ac:chgData name="Nafis Tanveer Islam" userId="7fb6d2e3-b301-43c3-9255-76c2ddf2b78c" providerId="ADAL" clId="{51BAE5D5-AB45-284A-BABC-1C00D6765993}" dt="2022-09-18T22:23:56.981" v="766" actId="207"/>
          <ac:spMkLst>
            <pc:docMk/>
            <pc:sldMk cId="329352335" sldId="340"/>
            <ac:spMk id="138" creationId="{11E07E7A-C239-7121-F5B3-A4F438A9688F}"/>
          </ac:spMkLst>
        </pc:spChg>
        <pc:spChg chg="add mod">
          <ac:chgData name="Nafis Tanveer Islam" userId="7fb6d2e3-b301-43c3-9255-76c2ddf2b78c" providerId="ADAL" clId="{51BAE5D5-AB45-284A-BABC-1C00D6765993}" dt="2022-09-18T22:24:24.123" v="793" actId="20577"/>
          <ac:spMkLst>
            <pc:docMk/>
            <pc:sldMk cId="329352335" sldId="340"/>
            <ac:spMk id="140" creationId="{4306B3E3-B63D-508C-015B-02B3C9D8C968}"/>
          </ac:spMkLst>
        </pc:spChg>
        <pc:spChg chg="add del mod">
          <ac:chgData name="Nafis Tanveer Islam" userId="7fb6d2e3-b301-43c3-9255-76c2ddf2b78c" providerId="ADAL" clId="{51BAE5D5-AB45-284A-BABC-1C00D6765993}" dt="2022-09-18T22:18:22.862" v="475"/>
          <ac:spMkLst>
            <pc:docMk/>
            <pc:sldMk cId="329352335" sldId="340"/>
            <ac:spMk id="141" creationId="{C277894F-9845-BBEE-7110-BC79FF778E25}"/>
          </ac:spMkLst>
        </pc:spChg>
        <pc:spChg chg="add del mod">
          <ac:chgData name="Nafis Tanveer Islam" userId="7fb6d2e3-b301-43c3-9255-76c2ddf2b78c" providerId="ADAL" clId="{51BAE5D5-AB45-284A-BABC-1C00D6765993}" dt="2022-09-18T22:19:08.476" v="508"/>
          <ac:spMkLst>
            <pc:docMk/>
            <pc:sldMk cId="329352335" sldId="340"/>
            <ac:spMk id="142" creationId="{F3D3AB6F-E699-1624-4DD8-5ACBB887FCF7}"/>
          </ac:spMkLst>
        </pc:spChg>
        <pc:spChg chg="add del mod">
          <ac:chgData name="Nafis Tanveer Islam" userId="7fb6d2e3-b301-43c3-9255-76c2ddf2b78c" providerId="ADAL" clId="{51BAE5D5-AB45-284A-BABC-1C00D6765993}" dt="2022-09-18T22:19:21.074" v="511" actId="478"/>
          <ac:spMkLst>
            <pc:docMk/>
            <pc:sldMk cId="329352335" sldId="340"/>
            <ac:spMk id="143" creationId="{255AD878-0733-4554-A08A-68D165628094}"/>
          </ac:spMkLst>
        </pc:spChg>
        <pc:spChg chg="add del mod">
          <ac:chgData name="Nafis Tanveer Islam" userId="7fb6d2e3-b301-43c3-9255-76c2ddf2b78c" providerId="ADAL" clId="{51BAE5D5-AB45-284A-BABC-1C00D6765993}" dt="2022-09-18T22:19:41.466" v="533" actId="767"/>
          <ac:spMkLst>
            <pc:docMk/>
            <pc:sldMk cId="329352335" sldId="340"/>
            <ac:spMk id="144" creationId="{7B51315A-416D-B31A-BABF-102AA4EBD249}"/>
          </ac:spMkLst>
        </pc:spChg>
        <pc:spChg chg="add del mod">
          <ac:chgData name="Nafis Tanveer Islam" userId="7fb6d2e3-b301-43c3-9255-76c2ddf2b78c" providerId="ADAL" clId="{51BAE5D5-AB45-284A-BABC-1C00D6765993}" dt="2022-09-18T22:20:10.292" v="536" actId="767"/>
          <ac:spMkLst>
            <pc:docMk/>
            <pc:sldMk cId="329352335" sldId="340"/>
            <ac:spMk id="145" creationId="{8709F53F-72B8-8C55-F8C2-4E2877E5E95A}"/>
          </ac:spMkLst>
        </pc:spChg>
        <pc:cxnChg chg="add mod">
          <ac:chgData name="Nafis Tanveer Islam" userId="7fb6d2e3-b301-43c3-9255-76c2ddf2b78c" providerId="ADAL" clId="{51BAE5D5-AB45-284A-BABC-1C00D6765993}" dt="2022-09-18T21:50:36.690" v="27" actId="14100"/>
          <ac:cxnSpMkLst>
            <pc:docMk/>
            <pc:sldMk cId="329352335" sldId="340"/>
            <ac:cxnSpMk id="63" creationId="{0DB83338-E797-377F-5034-3D5DF98022D5}"/>
          </ac:cxnSpMkLst>
        </pc:cxnChg>
        <pc:cxnChg chg="add del mod">
          <ac:chgData name="Nafis Tanveer Islam" userId="7fb6d2e3-b301-43c3-9255-76c2ddf2b78c" providerId="ADAL" clId="{51BAE5D5-AB45-284A-BABC-1C00D6765993}" dt="2022-09-18T21:50:07.818" v="18"/>
          <ac:cxnSpMkLst>
            <pc:docMk/>
            <pc:sldMk cId="329352335" sldId="340"/>
            <ac:cxnSpMk id="64" creationId="{0A8CF204-0E6A-B67C-1B2A-EBE77FDEF589}"/>
          </ac:cxnSpMkLst>
        </pc:cxnChg>
        <pc:cxnChg chg="add mod">
          <ac:chgData name="Nafis Tanveer Islam" userId="7fb6d2e3-b301-43c3-9255-76c2ddf2b78c" providerId="ADAL" clId="{51BAE5D5-AB45-284A-BABC-1C00D6765993}" dt="2022-09-18T21:56:03.111" v="174" actId="1035"/>
          <ac:cxnSpMkLst>
            <pc:docMk/>
            <pc:sldMk cId="329352335" sldId="340"/>
            <ac:cxnSpMk id="65" creationId="{3A50E08F-63DF-802D-77BB-1D7D10336305}"/>
          </ac:cxnSpMkLst>
        </pc:cxnChg>
        <pc:cxnChg chg="add mod">
          <ac:chgData name="Nafis Tanveer Islam" userId="7fb6d2e3-b301-43c3-9255-76c2ddf2b78c" providerId="ADAL" clId="{51BAE5D5-AB45-284A-BABC-1C00D6765993}" dt="2022-09-18T21:56:03.111" v="174" actId="1035"/>
          <ac:cxnSpMkLst>
            <pc:docMk/>
            <pc:sldMk cId="329352335" sldId="340"/>
            <ac:cxnSpMk id="67" creationId="{82522D34-AC17-8ADE-DCB1-6E0AAC29CA73}"/>
          </ac:cxnSpMkLst>
        </pc:cxnChg>
        <pc:cxnChg chg="add mod">
          <ac:chgData name="Nafis Tanveer Islam" userId="7fb6d2e3-b301-43c3-9255-76c2ddf2b78c" providerId="ADAL" clId="{51BAE5D5-AB45-284A-BABC-1C00D6765993}" dt="2022-09-18T21:56:03.111" v="174" actId="1035"/>
          <ac:cxnSpMkLst>
            <pc:docMk/>
            <pc:sldMk cId="329352335" sldId="340"/>
            <ac:cxnSpMk id="68" creationId="{7CB41B05-939E-72C3-1104-B1957710AE09}"/>
          </ac:cxnSpMkLst>
        </pc:cxnChg>
        <pc:cxnChg chg="add mod">
          <ac:chgData name="Nafis Tanveer Islam" userId="7fb6d2e3-b301-43c3-9255-76c2ddf2b78c" providerId="ADAL" clId="{51BAE5D5-AB45-284A-BABC-1C00D6765993}" dt="2022-09-18T21:58:48.970" v="296" actId="208"/>
          <ac:cxnSpMkLst>
            <pc:docMk/>
            <pc:sldMk cId="329352335" sldId="340"/>
            <ac:cxnSpMk id="69" creationId="{6C62B0C0-5A83-BFDC-F82C-CE3BD89C678C}"/>
          </ac:cxnSpMkLst>
        </pc:cxnChg>
        <pc:cxnChg chg="add mod">
          <ac:chgData name="Nafis Tanveer Islam" userId="7fb6d2e3-b301-43c3-9255-76c2ddf2b78c" providerId="ADAL" clId="{51BAE5D5-AB45-284A-BABC-1C00D6765993}" dt="2022-09-18T21:59:55.720" v="308" actId="208"/>
          <ac:cxnSpMkLst>
            <pc:docMk/>
            <pc:sldMk cId="329352335" sldId="340"/>
            <ac:cxnSpMk id="71" creationId="{58643D85-91D4-4249-3E73-924FFDCE3BF8}"/>
          </ac:cxnSpMkLst>
        </pc:cxnChg>
        <pc:cxnChg chg="add mod">
          <ac:chgData name="Nafis Tanveer Islam" userId="7fb6d2e3-b301-43c3-9255-76c2ddf2b78c" providerId="ADAL" clId="{51BAE5D5-AB45-284A-BABC-1C00D6765993}" dt="2022-09-18T21:59:59.981" v="309" actId="208"/>
          <ac:cxnSpMkLst>
            <pc:docMk/>
            <pc:sldMk cId="329352335" sldId="340"/>
            <ac:cxnSpMk id="73" creationId="{FA99F5B6-F96E-C6B7-17B8-B202C4F65179}"/>
          </ac:cxnSpMkLst>
        </pc:cxnChg>
        <pc:cxnChg chg="add mod">
          <ac:chgData name="Nafis Tanveer Islam" userId="7fb6d2e3-b301-43c3-9255-76c2ddf2b78c" providerId="ADAL" clId="{51BAE5D5-AB45-284A-BABC-1C00D6765993}" dt="2022-09-18T22:16:38.917" v="434" actId="1035"/>
          <ac:cxnSpMkLst>
            <pc:docMk/>
            <pc:sldMk cId="329352335" sldId="340"/>
            <ac:cxnSpMk id="85" creationId="{C57CA6A5-F546-17AD-FA4E-3E5C681C1E76}"/>
          </ac:cxnSpMkLst>
        </pc:cxnChg>
        <pc:cxnChg chg="add mod">
          <ac:chgData name="Nafis Tanveer Islam" userId="7fb6d2e3-b301-43c3-9255-76c2ddf2b78c" providerId="ADAL" clId="{51BAE5D5-AB45-284A-BABC-1C00D6765993}" dt="2022-09-18T22:11:45.166" v="366" actId="14100"/>
          <ac:cxnSpMkLst>
            <pc:docMk/>
            <pc:sldMk cId="329352335" sldId="340"/>
            <ac:cxnSpMk id="86" creationId="{9015CF57-99EE-072E-90E5-AEDB8DEEE175}"/>
          </ac:cxnSpMkLst>
        </pc:cxnChg>
        <pc:cxnChg chg="add mod">
          <ac:chgData name="Nafis Tanveer Islam" userId="7fb6d2e3-b301-43c3-9255-76c2ddf2b78c" providerId="ADAL" clId="{51BAE5D5-AB45-284A-BABC-1C00D6765993}" dt="2022-09-18T22:12:43.773" v="371" actId="208"/>
          <ac:cxnSpMkLst>
            <pc:docMk/>
            <pc:sldMk cId="329352335" sldId="340"/>
            <ac:cxnSpMk id="87" creationId="{EA6A5371-75AE-99BC-C2BF-6BC1C99E9040}"/>
          </ac:cxnSpMkLst>
        </pc:cxnChg>
        <pc:cxnChg chg="add mod">
          <ac:chgData name="Nafis Tanveer Islam" userId="7fb6d2e3-b301-43c3-9255-76c2ddf2b78c" providerId="ADAL" clId="{51BAE5D5-AB45-284A-BABC-1C00D6765993}" dt="2022-09-18T22:13:42.558" v="379" actId="208"/>
          <ac:cxnSpMkLst>
            <pc:docMk/>
            <pc:sldMk cId="329352335" sldId="340"/>
            <ac:cxnSpMk id="88" creationId="{EDD557EA-EE0F-5F31-FBF1-F657EA352438}"/>
          </ac:cxnSpMkLst>
        </pc:cxnChg>
        <pc:cxnChg chg="add mod">
          <ac:chgData name="Nafis Tanveer Islam" userId="7fb6d2e3-b301-43c3-9255-76c2ddf2b78c" providerId="ADAL" clId="{51BAE5D5-AB45-284A-BABC-1C00D6765993}" dt="2022-09-18T22:13:37.590" v="378" actId="208"/>
          <ac:cxnSpMkLst>
            <pc:docMk/>
            <pc:sldMk cId="329352335" sldId="340"/>
            <ac:cxnSpMk id="89" creationId="{E1D8F7C4-570D-F309-0B95-DD186D871D55}"/>
          </ac:cxnSpMkLst>
        </pc:cxnChg>
        <pc:cxnChg chg="add del mod">
          <ac:chgData name="Nafis Tanveer Islam" userId="7fb6d2e3-b301-43c3-9255-76c2ddf2b78c" providerId="ADAL" clId="{51BAE5D5-AB45-284A-BABC-1C00D6765993}" dt="2022-09-18T22:17:07.980" v="440" actId="478"/>
          <ac:cxnSpMkLst>
            <pc:docMk/>
            <pc:sldMk cId="329352335" sldId="340"/>
            <ac:cxnSpMk id="90" creationId="{3430F13B-6432-8E71-E7EB-130DA71F77F2}"/>
          </ac:cxnSpMkLst>
        </pc:cxnChg>
        <pc:cxnChg chg="add mod">
          <ac:chgData name="Nafis Tanveer Islam" userId="7fb6d2e3-b301-43c3-9255-76c2ddf2b78c" providerId="ADAL" clId="{51BAE5D5-AB45-284A-BABC-1C00D6765993}" dt="2022-09-18T22:16:38.917" v="434" actId="1035"/>
          <ac:cxnSpMkLst>
            <pc:docMk/>
            <pc:sldMk cId="329352335" sldId="340"/>
            <ac:cxnSpMk id="97" creationId="{CB6355D9-DC68-87B7-0DE0-1C4FB7853C51}"/>
          </ac:cxnSpMkLst>
        </pc:cxnChg>
        <pc:cxnChg chg="add mod">
          <ac:chgData name="Nafis Tanveer Islam" userId="7fb6d2e3-b301-43c3-9255-76c2ddf2b78c" providerId="ADAL" clId="{51BAE5D5-AB45-284A-BABC-1C00D6765993}" dt="2022-09-18T22:20:04.405" v="534" actId="208"/>
          <ac:cxnSpMkLst>
            <pc:docMk/>
            <pc:sldMk cId="329352335" sldId="340"/>
            <ac:cxnSpMk id="99" creationId="{4D6343FA-86A8-F3DF-40CB-BA0A0CA203F3}"/>
          </ac:cxnSpMkLst>
        </pc:cxnChg>
        <pc:cxnChg chg="add mod">
          <ac:chgData name="Nafis Tanveer Islam" userId="7fb6d2e3-b301-43c3-9255-76c2ddf2b78c" providerId="ADAL" clId="{51BAE5D5-AB45-284A-BABC-1C00D6765993}" dt="2022-09-18T22:16:38.917" v="434" actId="1035"/>
          <ac:cxnSpMkLst>
            <pc:docMk/>
            <pc:sldMk cId="329352335" sldId="340"/>
            <ac:cxnSpMk id="101" creationId="{D82A6431-40E6-CB30-62B5-AC330F1BDF28}"/>
          </ac:cxnSpMkLst>
        </pc:cxnChg>
        <pc:cxnChg chg="add mod">
          <ac:chgData name="Nafis Tanveer Islam" userId="7fb6d2e3-b301-43c3-9255-76c2ddf2b78c" providerId="ADAL" clId="{51BAE5D5-AB45-284A-BABC-1C00D6765993}" dt="2022-09-18T22:16:38.917" v="434" actId="1035"/>
          <ac:cxnSpMkLst>
            <pc:docMk/>
            <pc:sldMk cId="329352335" sldId="340"/>
            <ac:cxnSpMk id="104" creationId="{266F54C7-44C3-9CF1-6BB9-FEBF615AB1F2}"/>
          </ac:cxnSpMkLst>
        </pc:cxnChg>
        <pc:cxnChg chg="add mod">
          <ac:chgData name="Nafis Tanveer Islam" userId="7fb6d2e3-b301-43c3-9255-76c2ddf2b78c" providerId="ADAL" clId="{51BAE5D5-AB45-284A-BABC-1C00D6765993}" dt="2022-09-18T22:16:38.917" v="434" actId="1035"/>
          <ac:cxnSpMkLst>
            <pc:docMk/>
            <pc:sldMk cId="329352335" sldId="340"/>
            <ac:cxnSpMk id="108" creationId="{5B7C6C99-D767-484F-5B95-4EDE56F72ECE}"/>
          </ac:cxnSpMkLst>
        </pc:cxnChg>
        <pc:cxnChg chg="mod">
          <ac:chgData name="Nafis Tanveer Islam" userId="7fb6d2e3-b301-43c3-9255-76c2ddf2b78c" providerId="ADAL" clId="{51BAE5D5-AB45-284A-BABC-1C00D6765993}" dt="2022-09-18T21:56:03.111" v="174" actId="1035"/>
          <ac:cxnSpMkLst>
            <pc:docMk/>
            <pc:sldMk cId="329352335" sldId="340"/>
            <ac:cxnSpMk id="110" creationId="{70BE5446-3D7B-2A1F-0C05-C1A3DD69DB46}"/>
          </ac:cxnSpMkLst>
        </pc:cxnChg>
        <pc:cxnChg chg="add mod">
          <ac:chgData name="Nafis Tanveer Islam" userId="7fb6d2e3-b301-43c3-9255-76c2ddf2b78c" providerId="ADAL" clId="{51BAE5D5-AB45-284A-BABC-1C00D6765993}" dt="2022-09-18T22:11:34.383" v="365" actId="14100"/>
          <ac:cxnSpMkLst>
            <pc:docMk/>
            <pc:sldMk cId="329352335" sldId="340"/>
            <ac:cxnSpMk id="111" creationId="{9461E4FF-CD7F-2B69-2C08-E71DE961317E}"/>
          </ac:cxnSpMkLst>
        </pc:cxnChg>
        <pc:cxnChg chg="add mod">
          <ac:chgData name="Nafis Tanveer Islam" userId="7fb6d2e3-b301-43c3-9255-76c2ddf2b78c" providerId="ADAL" clId="{51BAE5D5-AB45-284A-BABC-1C00D6765993}" dt="2022-09-18T22:16:38.917" v="434" actId="1035"/>
          <ac:cxnSpMkLst>
            <pc:docMk/>
            <pc:sldMk cId="329352335" sldId="340"/>
            <ac:cxnSpMk id="121" creationId="{377C6EDC-2EE6-8999-04ED-BAD10391D1A2}"/>
          </ac:cxnSpMkLst>
        </pc:cxnChg>
        <pc:cxnChg chg="add mod">
          <ac:chgData name="Nafis Tanveer Islam" userId="7fb6d2e3-b301-43c3-9255-76c2ddf2b78c" providerId="ADAL" clId="{51BAE5D5-AB45-284A-BABC-1C00D6765993}" dt="2022-09-18T22:17:05.636" v="439" actId="208"/>
          <ac:cxnSpMkLst>
            <pc:docMk/>
            <pc:sldMk cId="329352335" sldId="340"/>
            <ac:cxnSpMk id="123" creationId="{99F62241-0DFA-6351-34C5-CD6D9BE73A73}"/>
          </ac:cxnSpMkLst>
        </pc:cxnChg>
        <pc:cxnChg chg="add del mod">
          <ac:chgData name="Nafis Tanveer Islam" userId="7fb6d2e3-b301-43c3-9255-76c2ddf2b78c" providerId="ADAL" clId="{51BAE5D5-AB45-284A-BABC-1C00D6765993}" dt="2022-09-18T22:18:02.244" v="462" actId="478"/>
          <ac:cxnSpMkLst>
            <pc:docMk/>
            <pc:sldMk cId="329352335" sldId="340"/>
            <ac:cxnSpMk id="125" creationId="{E2417991-6925-8811-EC23-8433B6AA808A}"/>
          </ac:cxnSpMkLst>
        </pc:cxnChg>
        <pc:cxnChg chg="add del mod">
          <ac:chgData name="Nafis Tanveer Islam" userId="7fb6d2e3-b301-43c3-9255-76c2ddf2b78c" providerId="ADAL" clId="{51BAE5D5-AB45-284A-BABC-1C00D6765993}" dt="2022-09-18T22:18:03.314" v="463" actId="478"/>
          <ac:cxnSpMkLst>
            <pc:docMk/>
            <pc:sldMk cId="329352335" sldId="340"/>
            <ac:cxnSpMk id="127" creationId="{49B30CC8-DF76-59CA-D87B-86E74E2E3091}"/>
          </ac:cxnSpMkLst>
        </pc:cxnChg>
        <pc:cxnChg chg="add del mod">
          <ac:chgData name="Nafis Tanveer Islam" userId="7fb6d2e3-b301-43c3-9255-76c2ddf2b78c" providerId="ADAL" clId="{51BAE5D5-AB45-284A-BABC-1C00D6765993}" dt="2022-09-18T22:18:04.252" v="464" actId="478"/>
          <ac:cxnSpMkLst>
            <pc:docMk/>
            <pc:sldMk cId="329352335" sldId="340"/>
            <ac:cxnSpMk id="129" creationId="{D8A14861-D3BA-C18D-55D7-DF83159172CF}"/>
          </ac:cxnSpMkLst>
        </pc:cxnChg>
        <pc:cxnChg chg="add del mod">
          <ac:chgData name="Nafis Tanveer Islam" userId="7fb6d2e3-b301-43c3-9255-76c2ddf2b78c" providerId="ADAL" clId="{51BAE5D5-AB45-284A-BABC-1C00D6765993}" dt="2022-09-18T22:18:05.231" v="465" actId="478"/>
          <ac:cxnSpMkLst>
            <pc:docMk/>
            <pc:sldMk cId="329352335" sldId="340"/>
            <ac:cxnSpMk id="131" creationId="{004329F1-E315-22E7-1EA8-408D64584C50}"/>
          </ac:cxnSpMkLst>
        </pc:cxnChg>
        <pc:cxnChg chg="add del mod">
          <ac:chgData name="Nafis Tanveer Islam" userId="7fb6d2e3-b301-43c3-9255-76c2ddf2b78c" providerId="ADAL" clId="{51BAE5D5-AB45-284A-BABC-1C00D6765993}" dt="2022-09-18T22:18:06.610" v="466" actId="478"/>
          <ac:cxnSpMkLst>
            <pc:docMk/>
            <pc:sldMk cId="329352335" sldId="340"/>
            <ac:cxnSpMk id="133" creationId="{1A72CDBE-547F-9943-26D3-730D4AA5FE44}"/>
          </ac:cxnSpMkLst>
        </pc:cxnChg>
        <pc:cxnChg chg="add del mod">
          <ac:chgData name="Nafis Tanveer Islam" userId="7fb6d2e3-b301-43c3-9255-76c2ddf2b78c" providerId="ADAL" clId="{51BAE5D5-AB45-284A-BABC-1C00D6765993}" dt="2022-09-18T22:18:11.976" v="469" actId="478"/>
          <ac:cxnSpMkLst>
            <pc:docMk/>
            <pc:sldMk cId="329352335" sldId="340"/>
            <ac:cxnSpMk id="135" creationId="{E8DD2BDE-A9BE-959C-4034-9CB31B0489E4}"/>
          </ac:cxnSpMkLst>
        </pc:cxnChg>
        <pc:cxnChg chg="add del mod">
          <ac:chgData name="Nafis Tanveer Islam" userId="7fb6d2e3-b301-43c3-9255-76c2ddf2b78c" providerId="ADAL" clId="{51BAE5D5-AB45-284A-BABC-1C00D6765993}" dt="2022-09-18T22:18:13.374" v="470" actId="478"/>
          <ac:cxnSpMkLst>
            <pc:docMk/>
            <pc:sldMk cId="329352335" sldId="340"/>
            <ac:cxnSpMk id="137" creationId="{67B884F7-F120-6E65-7675-05257A63D94B}"/>
          </ac:cxnSpMkLst>
        </pc:cxnChg>
        <pc:cxnChg chg="add del mod">
          <ac:chgData name="Nafis Tanveer Islam" userId="7fb6d2e3-b301-43c3-9255-76c2ddf2b78c" providerId="ADAL" clId="{51BAE5D5-AB45-284A-BABC-1C00D6765993}" dt="2022-09-18T22:18:14.952" v="471" actId="478"/>
          <ac:cxnSpMkLst>
            <pc:docMk/>
            <pc:sldMk cId="329352335" sldId="340"/>
            <ac:cxnSpMk id="139" creationId="{1F802B72-7FC7-57FA-2A2D-05A28CCD5A0F}"/>
          </ac:cxnSpMkLst>
        </pc:cxnChg>
      </pc:sldChg>
      <pc:sldChg chg="add">
        <pc:chgData name="Nafis Tanveer Islam" userId="7fb6d2e3-b301-43c3-9255-76c2ddf2b78c" providerId="ADAL" clId="{51BAE5D5-AB45-284A-BABC-1C00D6765993}" dt="2022-09-18T22:24:42.143" v="794" actId="2890"/>
        <pc:sldMkLst>
          <pc:docMk/>
          <pc:sldMk cId="1925607584" sldId="341"/>
        </pc:sldMkLst>
      </pc:sldChg>
      <pc:sldChg chg="addSp delSp modSp new mod ord">
        <pc:chgData name="Nafis Tanveer Islam" userId="7fb6d2e3-b301-43c3-9255-76c2ddf2b78c" providerId="ADAL" clId="{51BAE5D5-AB45-284A-BABC-1C00D6765993}" dt="2022-10-06T21:46:28.733" v="3539" actId="208"/>
        <pc:sldMkLst>
          <pc:docMk/>
          <pc:sldMk cId="406212310" sldId="348"/>
        </pc:sldMkLst>
        <pc:spChg chg="mod">
          <ac:chgData name="Nafis Tanveer Islam" userId="7fb6d2e3-b301-43c3-9255-76c2ddf2b78c" providerId="ADAL" clId="{51BAE5D5-AB45-284A-BABC-1C00D6765993}" dt="2022-10-06T21:25:42.637" v="3526" actId="20577"/>
          <ac:spMkLst>
            <pc:docMk/>
            <pc:sldMk cId="406212310" sldId="348"/>
            <ac:spMk id="2" creationId="{24BAE39F-CD8D-B7CD-9360-448A8FF6281C}"/>
          </ac:spMkLst>
        </pc:spChg>
        <pc:spChg chg="del">
          <ac:chgData name="Nafis Tanveer Islam" userId="7fb6d2e3-b301-43c3-9255-76c2ddf2b78c" providerId="ADAL" clId="{51BAE5D5-AB45-284A-BABC-1C00D6765993}" dt="2022-10-03T22:01:14.998" v="796" actId="478"/>
          <ac:spMkLst>
            <pc:docMk/>
            <pc:sldMk cId="406212310" sldId="348"/>
            <ac:spMk id="2" creationId="{27F25D4A-5882-FC7F-07DD-F113E0475CC5}"/>
          </ac:spMkLst>
        </pc:spChg>
        <pc:spChg chg="del mod">
          <ac:chgData name="Nafis Tanveer Islam" userId="7fb6d2e3-b301-43c3-9255-76c2ddf2b78c" providerId="ADAL" clId="{51BAE5D5-AB45-284A-BABC-1C00D6765993}" dt="2022-10-03T22:01:55.569" v="802" actId="478"/>
          <ac:spMkLst>
            <pc:docMk/>
            <pc:sldMk cId="406212310" sldId="348"/>
            <ac:spMk id="3" creationId="{32AE73E0-EC55-1FAD-C243-7182CE3F06F8}"/>
          </ac:spMkLst>
        </pc:spChg>
        <pc:spChg chg="add mod">
          <ac:chgData name="Nafis Tanveer Islam" userId="7fb6d2e3-b301-43c3-9255-76c2ddf2b78c" providerId="ADAL" clId="{51BAE5D5-AB45-284A-BABC-1C00D6765993}" dt="2022-10-04T22:17:23.801" v="2655" actId="1038"/>
          <ac:spMkLst>
            <pc:docMk/>
            <pc:sldMk cId="406212310" sldId="348"/>
            <ac:spMk id="4" creationId="{15AF7C89-700F-C0FA-ACB0-E03E76A5BEF1}"/>
          </ac:spMkLst>
        </pc:spChg>
        <pc:spChg chg="add mod">
          <ac:chgData name="Nafis Tanveer Islam" userId="7fb6d2e3-b301-43c3-9255-76c2ddf2b78c" providerId="ADAL" clId="{51BAE5D5-AB45-284A-BABC-1C00D6765993}" dt="2022-10-04T22:24:09.348" v="2691" actId="20577"/>
          <ac:spMkLst>
            <pc:docMk/>
            <pc:sldMk cId="406212310" sldId="348"/>
            <ac:spMk id="5" creationId="{ED974D5F-47A8-78FA-D901-E7AE99F73A3A}"/>
          </ac:spMkLst>
        </pc:spChg>
        <pc:spChg chg="add mod">
          <ac:chgData name="Nafis Tanveer Islam" userId="7fb6d2e3-b301-43c3-9255-76c2ddf2b78c" providerId="ADAL" clId="{51BAE5D5-AB45-284A-BABC-1C00D6765993}" dt="2022-10-04T22:25:01.493" v="2703" actId="14100"/>
          <ac:spMkLst>
            <pc:docMk/>
            <pc:sldMk cId="406212310" sldId="348"/>
            <ac:spMk id="6" creationId="{DC5FAEC2-AA2D-F5BA-EE7F-2E6FC3199A3C}"/>
          </ac:spMkLst>
        </pc:spChg>
        <pc:spChg chg="add mod">
          <ac:chgData name="Nafis Tanveer Islam" userId="7fb6d2e3-b301-43c3-9255-76c2ddf2b78c" providerId="ADAL" clId="{51BAE5D5-AB45-284A-BABC-1C00D6765993}" dt="2022-10-03T22:42:58.832" v="1208" actId="1038"/>
          <ac:spMkLst>
            <pc:docMk/>
            <pc:sldMk cId="406212310" sldId="348"/>
            <ac:spMk id="7" creationId="{7B39F23D-BC95-6471-1FC7-F6EA365ADC7C}"/>
          </ac:spMkLst>
        </pc:spChg>
        <pc:spChg chg="add mod">
          <ac:chgData name="Nafis Tanveer Islam" userId="7fb6d2e3-b301-43c3-9255-76c2ddf2b78c" providerId="ADAL" clId="{51BAE5D5-AB45-284A-BABC-1C00D6765993}" dt="2022-10-03T23:05:44.822" v="1470" actId="1037"/>
          <ac:spMkLst>
            <pc:docMk/>
            <pc:sldMk cId="406212310" sldId="348"/>
            <ac:spMk id="8" creationId="{58BEADD4-A2DB-C359-339A-7386A1443B09}"/>
          </ac:spMkLst>
        </pc:spChg>
        <pc:spChg chg="add mod">
          <ac:chgData name="Nafis Tanveer Islam" userId="7fb6d2e3-b301-43c3-9255-76c2ddf2b78c" providerId="ADAL" clId="{51BAE5D5-AB45-284A-BABC-1C00D6765993}" dt="2022-10-04T22:23:39.128" v="2675" actId="1076"/>
          <ac:spMkLst>
            <pc:docMk/>
            <pc:sldMk cId="406212310" sldId="348"/>
            <ac:spMk id="9" creationId="{F7DE9272-2E9F-D6A5-C912-B11CBC22CA00}"/>
          </ac:spMkLst>
        </pc:spChg>
        <pc:spChg chg="add del mod">
          <ac:chgData name="Nafis Tanveer Islam" userId="7fb6d2e3-b301-43c3-9255-76c2ddf2b78c" providerId="ADAL" clId="{51BAE5D5-AB45-284A-BABC-1C00D6765993}" dt="2022-10-03T23:05:34.613" v="1438" actId="478"/>
          <ac:spMkLst>
            <pc:docMk/>
            <pc:sldMk cId="406212310" sldId="348"/>
            <ac:spMk id="10" creationId="{9E06525D-F155-597B-16F8-061C8264A76D}"/>
          </ac:spMkLst>
        </pc:spChg>
        <pc:spChg chg="add del mod">
          <ac:chgData name="Nafis Tanveer Islam" userId="7fb6d2e3-b301-43c3-9255-76c2ddf2b78c" providerId="ADAL" clId="{51BAE5D5-AB45-284A-BABC-1C00D6765993}" dt="2022-10-03T23:05:34.613" v="1438" actId="478"/>
          <ac:spMkLst>
            <pc:docMk/>
            <pc:sldMk cId="406212310" sldId="348"/>
            <ac:spMk id="11" creationId="{F79FE368-CF39-FC62-3746-654C4142A879}"/>
          </ac:spMkLst>
        </pc:spChg>
        <pc:spChg chg="add del mod">
          <ac:chgData name="Nafis Tanveer Islam" userId="7fb6d2e3-b301-43c3-9255-76c2ddf2b78c" providerId="ADAL" clId="{51BAE5D5-AB45-284A-BABC-1C00D6765993}" dt="2022-10-04T22:13:13.226" v="2563" actId="478"/>
          <ac:spMkLst>
            <pc:docMk/>
            <pc:sldMk cId="406212310" sldId="348"/>
            <ac:spMk id="12" creationId="{14179747-5ADB-4C7E-121B-369395D355CF}"/>
          </ac:spMkLst>
        </pc:spChg>
        <pc:spChg chg="add mod">
          <ac:chgData name="Nafis Tanveer Islam" userId="7fb6d2e3-b301-43c3-9255-76c2ddf2b78c" providerId="ADAL" clId="{51BAE5D5-AB45-284A-BABC-1C00D6765993}" dt="2022-10-03T23:07:30.933" v="1688" actId="1037"/>
          <ac:spMkLst>
            <pc:docMk/>
            <pc:sldMk cId="406212310" sldId="348"/>
            <ac:spMk id="13" creationId="{6FEFD076-B2F8-D8A6-558B-28145B87EFD3}"/>
          </ac:spMkLst>
        </pc:spChg>
        <pc:spChg chg="add del mod">
          <ac:chgData name="Nafis Tanveer Islam" userId="7fb6d2e3-b301-43c3-9255-76c2ddf2b78c" providerId="ADAL" clId="{51BAE5D5-AB45-284A-BABC-1C00D6765993}" dt="2022-10-03T23:05:37.305" v="1439" actId="478"/>
          <ac:spMkLst>
            <pc:docMk/>
            <pc:sldMk cId="406212310" sldId="348"/>
            <ac:spMk id="14" creationId="{E72C759A-9521-3B45-1A11-4FCC6DBECDDA}"/>
          </ac:spMkLst>
        </pc:spChg>
        <pc:spChg chg="add mod">
          <ac:chgData name="Nafis Tanveer Islam" userId="7fb6d2e3-b301-43c3-9255-76c2ddf2b78c" providerId="ADAL" clId="{51BAE5D5-AB45-284A-BABC-1C00D6765993}" dt="2022-10-03T23:06:06.414" v="1578" actId="1038"/>
          <ac:spMkLst>
            <pc:docMk/>
            <pc:sldMk cId="406212310" sldId="348"/>
            <ac:spMk id="15" creationId="{A8BAC543-5F2E-7040-6700-C40775D13BDA}"/>
          </ac:spMkLst>
        </pc:spChg>
        <pc:spChg chg="add del mod">
          <ac:chgData name="Nafis Tanveer Islam" userId="7fb6d2e3-b301-43c3-9255-76c2ddf2b78c" providerId="ADAL" clId="{51BAE5D5-AB45-284A-BABC-1C00D6765993}" dt="2022-10-03T22:02:08.513" v="806" actId="478"/>
          <ac:spMkLst>
            <pc:docMk/>
            <pc:sldMk cId="406212310" sldId="348"/>
            <ac:spMk id="20" creationId="{D2A5DC2A-A107-081D-A8D6-B70220D03F5E}"/>
          </ac:spMkLst>
        </pc:spChg>
        <pc:spChg chg="add del mod">
          <ac:chgData name="Nafis Tanveer Islam" userId="7fb6d2e3-b301-43c3-9255-76c2ddf2b78c" providerId="ADAL" clId="{51BAE5D5-AB45-284A-BABC-1C00D6765993}" dt="2022-10-03T22:02:48.194" v="824"/>
          <ac:spMkLst>
            <pc:docMk/>
            <pc:sldMk cId="406212310" sldId="348"/>
            <ac:spMk id="22" creationId="{863D7FB0-6A2F-E8AC-0E9F-2E4D103D655D}"/>
          </ac:spMkLst>
        </pc:spChg>
        <pc:spChg chg="add del mod">
          <ac:chgData name="Nafis Tanveer Islam" userId="7fb6d2e3-b301-43c3-9255-76c2ddf2b78c" providerId="ADAL" clId="{51BAE5D5-AB45-284A-BABC-1C00D6765993}" dt="2022-10-03T22:02:52.117" v="841"/>
          <ac:spMkLst>
            <pc:docMk/>
            <pc:sldMk cId="406212310" sldId="348"/>
            <ac:spMk id="23" creationId="{E5D4D8B1-CC28-612A-D645-52F64FAF7D60}"/>
          </ac:spMkLst>
        </pc:spChg>
        <pc:spChg chg="add mod">
          <ac:chgData name="Nafis Tanveer Islam" userId="7fb6d2e3-b301-43c3-9255-76c2ddf2b78c" providerId="ADAL" clId="{51BAE5D5-AB45-284A-BABC-1C00D6765993}" dt="2022-10-03T23:06:18.053" v="1631" actId="1037"/>
          <ac:spMkLst>
            <pc:docMk/>
            <pc:sldMk cId="406212310" sldId="348"/>
            <ac:spMk id="26" creationId="{19305C02-33FA-096D-69A4-C827B92C71D8}"/>
          </ac:spMkLst>
        </pc:spChg>
        <pc:spChg chg="add mod">
          <ac:chgData name="Nafis Tanveer Islam" userId="7fb6d2e3-b301-43c3-9255-76c2ddf2b78c" providerId="ADAL" clId="{51BAE5D5-AB45-284A-BABC-1C00D6765993}" dt="2022-10-03T23:06:21.739" v="1638" actId="1038"/>
          <ac:spMkLst>
            <pc:docMk/>
            <pc:sldMk cId="406212310" sldId="348"/>
            <ac:spMk id="27" creationId="{4990094C-940F-406E-158B-DCDA9B84CA9C}"/>
          </ac:spMkLst>
        </pc:spChg>
        <pc:spChg chg="add del mod">
          <ac:chgData name="Nafis Tanveer Islam" userId="7fb6d2e3-b301-43c3-9255-76c2ddf2b78c" providerId="ADAL" clId="{51BAE5D5-AB45-284A-BABC-1C00D6765993}" dt="2022-10-03T22:07:51.050" v="946" actId="478"/>
          <ac:spMkLst>
            <pc:docMk/>
            <pc:sldMk cId="406212310" sldId="348"/>
            <ac:spMk id="28" creationId="{29FE9176-F540-20FF-1BE1-F93EC763B7F5}"/>
          </ac:spMkLst>
        </pc:spChg>
        <pc:spChg chg="add del mod">
          <ac:chgData name="Nafis Tanveer Islam" userId="7fb6d2e3-b301-43c3-9255-76c2ddf2b78c" providerId="ADAL" clId="{51BAE5D5-AB45-284A-BABC-1C00D6765993}" dt="2022-10-03T22:14:38.024" v="963"/>
          <ac:spMkLst>
            <pc:docMk/>
            <pc:sldMk cId="406212310" sldId="348"/>
            <ac:spMk id="29" creationId="{69017DA7-AA8E-0858-41BD-B92F1042AA08}"/>
          </ac:spMkLst>
        </pc:spChg>
        <pc:spChg chg="add mod">
          <ac:chgData name="Nafis Tanveer Islam" userId="7fb6d2e3-b301-43c3-9255-76c2ddf2b78c" providerId="ADAL" clId="{51BAE5D5-AB45-284A-BABC-1C00D6765993}" dt="2022-10-04T22:23:47.398" v="2678" actId="20577"/>
          <ac:spMkLst>
            <pc:docMk/>
            <pc:sldMk cId="406212310" sldId="348"/>
            <ac:spMk id="30" creationId="{2FBD25E9-8349-D56B-4D57-67447C5CE759}"/>
          </ac:spMkLst>
        </pc:spChg>
        <pc:spChg chg="add mod">
          <ac:chgData name="Nafis Tanveer Islam" userId="7fb6d2e3-b301-43c3-9255-76c2ddf2b78c" providerId="ADAL" clId="{51BAE5D5-AB45-284A-BABC-1C00D6765993}" dt="2022-10-04T22:24:19.743" v="2694" actId="20577"/>
          <ac:spMkLst>
            <pc:docMk/>
            <pc:sldMk cId="406212310" sldId="348"/>
            <ac:spMk id="31" creationId="{50BC1AAA-D0ED-59FE-C5C7-1544DEE5089F}"/>
          </ac:spMkLst>
        </pc:spChg>
        <pc:spChg chg="add mod">
          <ac:chgData name="Nafis Tanveer Islam" userId="7fb6d2e3-b301-43c3-9255-76c2ddf2b78c" providerId="ADAL" clId="{51BAE5D5-AB45-284A-BABC-1C00D6765993}" dt="2022-10-03T23:04:58.587" v="1344" actId="1076"/>
          <ac:spMkLst>
            <pc:docMk/>
            <pc:sldMk cId="406212310" sldId="348"/>
            <ac:spMk id="32" creationId="{5AD431A7-AF2A-FA32-CEFC-052EC34F935A}"/>
          </ac:spMkLst>
        </pc:spChg>
        <pc:spChg chg="add mod">
          <ac:chgData name="Nafis Tanveer Islam" userId="7fb6d2e3-b301-43c3-9255-76c2ddf2b78c" providerId="ADAL" clId="{51BAE5D5-AB45-284A-BABC-1C00D6765993}" dt="2022-10-03T23:05:01.412" v="1345" actId="1076"/>
          <ac:spMkLst>
            <pc:docMk/>
            <pc:sldMk cId="406212310" sldId="348"/>
            <ac:spMk id="33" creationId="{FA8DA09A-E398-A836-7529-2CE43E865FCA}"/>
          </ac:spMkLst>
        </pc:spChg>
        <pc:spChg chg="add del mod">
          <ac:chgData name="Nafis Tanveer Islam" userId="7fb6d2e3-b301-43c3-9255-76c2ddf2b78c" providerId="ADAL" clId="{51BAE5D5-AB45-284A-BABC-1C00D6765993}" dt="2022-10-03T23:05:08.614" v="1346" actId="1076"/>
          <ac:spMkLst>
            <pc:docMk/>
            <pc:sldMk cId="406212310" sldId="348"/>
            <ac:spMk id="34" creationId="{12211484-3E03-F914-FEE3-F56F7EF9DA1A}"/>
          </ac:spMkLst>
        </pc:spChg>
        <pc:spChg chg="add del mod">
          <ac:chgData name="Nafis Tanveer Islam" userId="7fb6d2e3-b301-43c3-9255-76c2ddf2b78c" providerId="ADAL" clId="{51BAE5D5-AB45-284A-BABC-1C00D6765993}" dt="2022-10-03T23:06:27.902" v="1647"/>
          <ac:spMkLst>
            <pc:docMk/>
            <pc:sldMk cId="406212310" sldId="348"/>
            <ac:spMk id="124" creationId="{15B8CB72-88AD-9836-37D0-B803F940387A}"/>
          </ac:spMkLst>
        </pc:spChg>
        <pc:spChg chg="add del mod">
          <ac:chgData name="Nafis Tanveer Islam" userId="7fb6d2e3-b301-43c3-9255-76c2ddf2b78c" providerId="ADAL" clId="{51BAE5D5-AB45-284A-BABC-1C00D6765993}" dt="2022-10-04T22:22:08.161" v="2656" actId="478"/>
          <ac:spMkLst>
            <pc:docMk/>
            <pc:sldMk cId="406212310" sldId="348"/>
            <ac:spMk id="199" creationId="{20C5F863-858B-6472-59AC-B6D364A6D66F}"/>
          </ac:spMkLst>
        </pc:spChg>
        <pc:spChg chg="add mod">
          <ac:chgData name="Nafis Tanveer Islam" userId="7fb6d2e3-b301-43c3-9255-76c2ddf2b78c" providerId="ADAL" clId="{51BAE5D5-AB45-284A-BABC-1C00D6765993}" dt="2022-10-04T22:25:20.320" v="2712" actId="1037"/>
          <ac:spMkLst>
            <pc:docMk/>
            <pc:sldMk cId="406212310" sldId="348"/>
            <ac:spMk id="200" creationId="{B3216996-22D7-07A8-FFBC-9044A2A1DFEA}"/>
          </ac:spMkLst>
        </pc:spChg>
        <pc:spChg chg="add mod">
          <ac:chgData name="Nafis Tanveer Islam" userId="7fb6d2e3-b301-43c3-9255-76c2ddf2b78c" providerId="ADAL" clId="{51BAE5D5-AB45-284A-BABC-1C00D6765993}" dt="2022-10-04T22:14:26.103" v="2595" actId="14100"/>
          <ac:spMkLst>
            <pc:docMk/>
            <pc:sldMk cId="406212310" sldId="348"/>
            <ac:spMk id="201" creationId="{0A133BAE-0B88-B340-FBD0-84ECADAF49B3}"/>
          </ac:spMkLst>
        </pc:spChg>
        <pc:spChg chg="add mod">
          <ac:chgData name="Nafis Tanveer Islam" userId="7fb6d2e3-b301-43c3-9255-76c2ddf2b78c" providerId="ADAL" clId="{51BAE5D5-AB45-284A-BABC-1C00D6765993}" dt="2022-10-04T22:14:33.113" v="2597" actId="14100"/>
          <ac:spMkLst>
            <pc:docMk/>
            <pc:sldMk cId="406212310" sldId="348"/>
            <ac:spMk id="202" creationId="{85C6333C-B0B7-2FF4-6BAB-4A9E6DF3D0D2}"/>
          </ac:spMkLst>
        </pc:spChg>
        <pc:spChg chg="add mod">
          <ac:chgData name="Nafis Tanveer Islam" userId="7fb6d2e3-b301-43c3-9255-76c2ddf2b78c" providerId="ADAL" clId="{51BAE5D5-AB45-284A-BABC-1C00D6765993}" dt="2022-10-04T22:14:16.268" v="2591" actId="1037"/>
          <ac:spMkLst>
            <pc:docMk/>
            <pc:sldMk cId="406212310" sldId="348"/>
            <ac:spMk id="203" creationId="{3CABA7B9-4DA9-B6A2-1853-591951CC7234}"/>
          </ac:spMkLst>
        </pc:spChg>
        <pc:spChg chg="add mod">
          <ac:chgData name="Nafis Tanveer Islam" userId="7fb6d2e3-b301-43c3-9255-76c2ddf2b78c" providerId="ADAL" clId="{51BAE5D5-AB45-284A-BABC-1C00D6765993}" dt="2022-10-04T22:14:16.268" v="2591" actId="1037"/>
          <ac:spMkLst>
            <pc:docMk/>
            <pc:sldMk cId="406212310" sldId="348"/>
            <ac:spMk id="204" creationId="{82933A38-D87F-28AC-6378-BDEE42982DFD}"/>
          </ac:spMkLst>
        </pc:spChg>
        <pc:spChg chg="add del mod">
          <ac:chgData name="Nafis Tanveer Islam" userId="7fb6d2e3-b301-43c3-9255-76c2ddf2b78c" providerId="ADAL" clId="{51BAE5D5-AB45-284A-BABC-1C00D6765993}" dt="2022-10-06T21:10:30.076" v="3324" actId="478"/>
          <ac:spMkLst>
            <pc:docMk/>
            <pc:sldMk cId="406212310" sldId="348"/>
            <ac:spMk id="205" creationId="{FD420F91-200A-50FC-30C4-25E96F7A9CC3}"/>
          </ac:spMkLst>
        </pc:spChg>
        <pc:spChg chg="add mod">
          <ac:chgData name="Nafis Tanveer Islam" userId="7fb6d2e3-b301-43c3-9255-76c2ddf2b78c" providerId="ADAL" clId="{51BAE5D5-AB45-284A-BABC-1C00D6765993}" dt="2022-10-04T22:24:06.059" v="2689" actId="14100"/>
          <ac:spMkLst>
            <pc:docMk/>
            <pc:sldMk cId="406212310" sldId="348"/>
            <ac:spMk id="214" creationId="{CC0591DC-91E9-0369-4400-4AB2F1BBC05F}"/>
          </ac:spMkLst>
        </pc:spChg>
        <pc:spChg chg="add del mod">
          <ac:chgData name="Nafis Tanveer Islam" userId="7fb6d2e3-b301-43c3-9255-76c2ddf2b78c" providerId="ADAL" clId="{51BAE5D5-AB45-284A-BABC-1C00D6765993}" dt="2022-10-06T21:26:58.803" v="3530"/>
          <ac:spMkLst>
            <pc:docMk/>
            <pc:sldMk cId="406212310" sldId="348"/>
            <ac:spMk id="223" creationId="{91D3926E-3383-0A26-A084-18030995D45E}"/>
          </ac:spMkLst>
        </pc:spChg>
        <pc:spChg chg="add mod">
          <ac:chgData name="Nafis Tanveer Islam" userId="7fb6d2e3-b301-43c3-9255-76c2ddf2b78c" providerId="ADAL" clId="{51BAE5D5-AB45-284A-BABC-1C00D6765993}" dt="2022-10-06T21:27:04.574" v="3532" actId="20577"/>
          <ac:spMkLst>
            <pc:docMk/>
            <pc:sldMk cId="406212310" sldId="348"/>
            <ac:spMk id="224" creationId="{B2E15D26-B5B1-072B-A1F2-A4E5C2752561}"/>
          </ac:spMkLst>
        </pc:spChg>
        <pc:spChg chg="add mod">
          <ac:chgData name="Nafis Tanveer Islam" userId="7fb6d2e3-b301-43c3-9255-76c2ddf2b78c" providerId="ADAL" clId="{51BAE5D5-AB45-284A-BABC-1C00D6765993}" dt="2022-10-06T21:46:28.733" v="3539" actId="208"/>
          <ac:spMkLst>
            <pc:docMk/>
            <pc:sldMk cId="406212310" sldId="348"/>
            <ac:spMk id="225" creationId="{05DEA252-89A5-CA76-5E20-1987FE087D79}"/>
          </ac:spMkLst>
        </pc:spChg>
        <pc:cxnChg chg="add del mod">
          <ac:chgData name="Nafis Tanveer Islam" userId="7fb6d2e3-b301-43c3-9255-76c2ddf2b78c" providerId="ADAL" clId="{51BAE5D5-AB45-284A-BABC-1C00D6765993}" dt="2022-10-03T23:22:51.416" v="1824" actId="478"/>
          <ac:cxnSpMkLst>
            <pc:docMk/>
            <pc:sldMk cId="406212310" sldId="348"/>
            <ac:cxnSpMk id="16" creationId="{F2D50586-C0BB-3197-EE05-4B19CC2959F7}"/>
          </ac:cxnSpMkLst>
        </pc:cxnChg>
        <pc:cxnChg chg="add del mod">
          <ac:chgData name="Nafis Tanveer Islam" userId="7fb6d2e3-b301-43c3-9255-76c2ddf2b78c" providerId="ADAL" clId="{51BAE5D5-AB45-284A-BABC-1C00D6765993}" dt="2022-10-03T22:02:00.034" v="803" actId="478"/>
          <ac:cxnSpMkLst>
            <pc:docMk/>
            <pc:sldMk cId="406212310" sldId="348"/>
            <ac:cxnSpMk id="17" creationId="{A6383B99-27D5-0009-92E4-278FA6B2A40A}"/>
          </ac:cxnSpMkLst>
        </pc:cxnChg>
        <pc:cxnChg chg="add del mod">
          <ac:chgData name="Nafis Tanveer Islam" userId="7fb6d2e3-b301-43c3-9255-76c2ddf2b78c" providerId="ADAL" clId="{51BAE5D5-AB45-284A-BABC-1C00D6765993}" dt="2022-10-03T22:02:02.106" v="804" actId="478"/>
          <ac:cxnSpMkLst>
            <pc:docMk/>
            <pc:sldMk cId="406212310" sldId="348"/>
            <ac:cxnSpMk id="18" creationId="{5A3414CD-5DAF-8B8B-9D53-EA87371A5A61}"/>
          </ac:cxnSpMkLst>
        </pc:cxnChg>
        <pc:cxnChg chg="add del mod">
          <ac:chgData name="Nafis Tanveer Islam" userId="7fb6d2e3-b301-43c3-9255-76c2ddf2b78c" providerId="ADAL" clId="{51BAE5D5-AB45-284A-BABC-1C00D6765993}" dt="2022-10-03T23:22:49.765" v="1823" actId="478"/>
          <ac:cxnSpMkLst>
            <pc:docMk/>
            <pc:sldMk cId="406212310" sldId="348"/>
            <ac:cxnSpMk id="19" creationId="{5CF87D11-2551-72B2-64B9-4EF23E30A4EA}"/>
          </ac:cxnSpMkLst>
        </pc:cxnChg>
        <pc:cxnChg chg="add del mod">
          <ac:chgData name="Nafis Tanveer Islam" userId="7fb6d2e3-b301-43c3-9255-76c2ddf2b78c" providerId="ADAL" clId="{51BAE5D5-AB45-284A-BABC-1C00D6765993}" dt="2022-10-04T22:13:13.226" v="2563" actId="478"/>
          <ac:cxnSpMkLst>
            <pc:docMk/>
            <pc:sldMk cId="406212310" sldId="348"/>
            <ac:cxnSpMk id="35" creationId="{93CA864C-2ACC-75B2-7866-FACCA38F78C0}"/>
          </ac:cxnSpMkLst>
        </pc:cxnChg>
        <pc:cxnChg chg="add del mod">
          <ac:chgData name="Nafis Tanveer Islam" userId="7fb6d2e3-b301-43c3-9255-76c2ddf2b78c" providerId="ADAL" clId="{51BAE5D5-AB45-284A-BABC-1C00D6765993}" dt="2022-10-04T22:13:13.226" v="2563" actId="478"/>
          <ac:cxnSpMkLst>
            <pc:docMk/>
            <pc:sldMk cId="406212310" sldId="348"/>
            <ac:cxnSpMk id="38" creationId="{39731E67-DE83-D857-E7AB-E43E89A2C4AC}"/>
          </ac:cxnSpMkLst>
        </pc:cxnChg>
        <pc:cxnChg chg="add del mod">
          <ac:chgData name="Nafis Tanveer Islam" userId="7fb6d2e3-b301-43c3-9255-76c2ddf2b78c" providerId="ADAL" clId="{51BAE5D5-AB45-284A-BABC-1C00D6765993}" dt="2022-10-04T22:13:13.226" v="2563" actId="478"/>
          <ac:cxnSpMkLst>
            <pc:docMk/>
            <pc:sldMk cId="406212310" sldId="348"/>
            <ac:cxnSpMk id="42" creationId="{F27D3EDE-8947-5268-6877-643935ABEE13}"/>
          </ac:cxnSpMkLst>
        </pc:cxnChg>
        <pc:cxnChg chg="add del mod">
          <ac:chgData name="Nafis Tanveer Islam" userId="7fb6d2e3-b301-43c3-9255-76c2ddf2b78c" providerId="ADAL" clId="{51BAE5D5-AB45-284A-BABC-1C00D6765993}" dt="2022-10-04T22:13:13.226" v="2563" actId="478"/>
          <ac:cxnSpMkLst>
            <pc:docMk/>
            <pc:sldMk cId="406212310" sldId="348"/>
            <ac:cxnSpMk id="43" creationId="{CEBFC519-8A3E-C836-7C74-FB862F84BDC5}"/>
          </ac:cxnSpMkLst>
        </pc:cxnChg>
        <pc:cxnChg chg="add del mod">
          <ac:chgData name="Nafis Tanveer Islam" userId="7fb6d2e3-b301-43c3-9255-76c2ddf2b78c" providerId="ADAL" clId="{51BAE5D5-AB45-284A-BABC-1C00D6765993}" dt="2022-10-04T22:13:13.226" v="2563" actId="478"/>
          <ac:cxnSpMkLst>
            <pc:docMk/>
            <pc:sldMk cId="406212310" sldId="348"/>
            <ac:cxnSpMk id="44" creationId="{8F8D4503-8D1E-5165-11A8-8505619DDB68}"/>
          </ac:cxnSpMkLst>
        </pc:cxnChg>
        <pc:cxnChg chg="add del mod">
          <ac:chgData name="Nafis Tanveer Islam" userId="7fb6d2e3-b301-43c3-9255-76c2ddf2b78c" providerId="ADAL" clId="{51BAE5D5-AB45-284A-BABC-1C00D6765993}" dt="2022-10-04T22:13:13.226" v="2563" actId="478"/>
          <ac:cxnSpMkLst>
            <pc:docMk/>
            <pc:sldMk cId="406212310" sldId="348"/>
            <ac:cxnSpMk id="45" creationId="{DD93E099-3D9F-CCB4-2154-488FB2B71029}"/>
          </ac:cxnSpMkLst>
        </pc:cxnChg>
        <pc:cxnChg chg="add del mod">
          <ac:chgData name="Nafis Tanveer Islam" userId="7fb6d2e3-b301-43c3-9255-76c2ddf2b78c" providerId="ADAL" clId="{51BAE5D5-AB45-284A-BABC-1C00D6765993}" dt="2022-10-04T22:13:13.226" v="2563" actId="478"/>
          <ac:cxnSpMkLst>
            <pc:docMk/>
            <pc:sldMk cId="406212310" sldId="348"/>
            <ac:cxnSpMk id="46" creationId="{13F890E5-D065-993F-00A6-4EC9A2BEE365}"/>
          </ac:cxnSpMkLst>
        </pc:cxnChg>
        <pc:cxnChg chg="add del mod">
          <ac:chgData name="Nafis Tanveer Islam" userId="7fb6d2e3-b301-43c3-9255-76c2ddf2b78c" providerId="ADAL" clId="{51BAE5D5-AB45-284A-BABC-1C00D6765993}" dt="2022-10-04T22:13:13.226" v="2563" actId="478"/>
          <ac:cxnSpMkLst>
            <pc:docMk/>
            <pc:sldMk cId="406212310" sldId="348"/>
            <ac:cxnSpMk id="47" creationId="{FCDCC2DB-40B7-98BB-3659-91BA70FFC292}"/>
          </ac:cxnSpMkLst>
        </pc:cxnChg>
        <pc:cxnChg chg="add del mod">
          <ac:chgData name="Nafis Tanveer Islam" userId="7fb6d2e3-b301-43c3-9255-76c2ddf2b78c" providerId="ADAL" clId="{51BAE5D5-AB45-284A-BABC-1C00D6765993}" dt="2022-10-04T22:13:13.226" v="2563" actId="478"/>
          <ac:cxnSpMkLst>
            <pc:docMk/>
            <pc:sldMk cId="406212310" sldId="348"/>
            <ac:cxnSpMk id="48" creationId="{D823FDC5-EB5B-3FD1-BC3B-566F43768EA0}"/>
          </ac:cxnSpMkLst>
        </pc:cxnChg>
        <pc:cxnChg chg="add del mod">
          <ac:chgData name="Nafis Tanveer Islam" userId="7fb6d2e3-b301-43c3-9255-76c2ddf2b78c" providerId="ADAL" clId="{51BAE5D5-AB45-284A-BABC-1C00D6765993}" dt="2022-10-04T22:13:13.226" v="2563" actId="478"/>
          <ac:cxnSpMkLst>
            <pc:docMk/>
            <pc:sldMk cId="406212310" sldId="348"/>
            <ac:cxnSpMk id="49" creationId="{087E111B-C39E-87A3-FBB6-E18E6CB322D6}"/>
          </ac:cxnSpMkLst>
        </pc:cxnChg>
        <pc:cxnChg chg="add del mod">
          <ac:chgData name="Nafis Tanveer Islam" userId="7fb6d2e3-b301-43c3-9255-76c2ddf2b78c" providerId="ADAL" clId="{51BAE5D5-AB45-284A-BABC-1C00D6765993}" dt="2022-10-04T22:13:13.226" v="2563" actId="478"/>
          <ac:cxnSpMkLst>
            <pc:docMk/>
            <pc:sldMk cId="406212310" sldId="348"/>
            <ac:cxnSpMk id="50" creationId="{D51ED4F7-2ED6-C856-DA85-6CAFFC5287F1}"/>
          </ac:cxnSpMkLst>
        </pc:cxnChg>
        <pc:cxnChg chg="add del mod">
          <ac:chgData name="Nafis Tanveer Islam" userId="7fb6d2e3-b301-43c3-9255-76c2ddf2b78c" providerId="ADAL" clId="{51BAE5D5-AB45-284A-BABC-1C00D6765993}" dt="2022-10-04T22:13:13.226" v="2563" actId="478"/>
          <ac:cxnSpMkLst>
            <pc:docMk/>
            <pc:sldMk cId="406212310" sldId="348"/>
            <ac:cxnSpMk id="65" creationId="{C68E2302-0867-4A09-10CA-D3A85122F2C0}"/>
          </ac:cxnSpMkLst>
        </pc:cxnChg>
        <pc:cxnChg chg="add del mod">
          <ac:chgData name="Nafis Tanveer Islam" userId="7fb6d2e3-b301-43c3-9255-76c2ddf2b78c" providerId="ADAL" clId="{51BAE5D5-AB45-284A-BABC-1C00D6765993}" dt="2022-10-04T22:13:13.226" v="2563" actId="478"/>
          <ac:cxnSpMkLst>
            <pc:docMk/>
            <pc:sldMk cId="406212310" sldId="348"/>
            <ac:cxnSpMk id="66" creationId="{A77D8864-9297-6AEF-12DB-3DAE86DBC34A}"/>
          </ac:cxnSpMkLst>
        </pc:cxnChg>
        <pc:cxnChg chg="add del mod">
          <ac:chgData name="Nafis Tanveer Islam" userId="7fb6d2e3-b301-43c3-9255-76c2ddf2b78c" providerId="ADAL" clId="{51BAE5D5-AB45-284A-BABC-1C00D6765993}" dt="2022-10-04T22:13:13.226" v="2563" actId="478"/>
          <ac:cxnSpMkLst>
            <pc:docMk/>
            <pc:sldMk cId="406212310" sldId="348"/>
            <ac:cxnSpMk id="67" creationId="{EC547FA6-D9CC-A8B7-CCB5-0A93CD01113C}"/>
          </ac:cxnSpMkLst>
        </pc:cxnChg>
        <pc:cxnChg chg="add del mod">
          <ac:chgData name="Nafis Tanveer Islam" userId="7fb6d2e3-b301-43c3-9255-76c2ddf2b78c" providerId="ADAL" clId="{51BAE5D5-AB45-284A-BABC-1C00D6765993}" dt="2022-10-04T22:13:13.226" v="2563" actId="478"/>
          <ac:cxnSpMkLst>
            <pc:docMk/>
            <pc:sldMk cId="406212310" sldId="348"/>
            <ac:cxnSpMk id="68" creationId="{9C13F0D4-4064-DED6-1FA3-8A386F0BA47E}"/>
          </ac:cxnSpMkLst>
        </pc:cxnChg>
        <pc:cxnChg chg="add del mod">
          <ac:chgData name="Nafis Tanveer Islam" userId="7fb6d2e3-b301-43c3-9255-76c2ddf2b78c" providerId="ADAL" clId="{51BAE5D5-AB45-284A-BABC-1C00D6765993}" dt="2022-10-04T22:13:13.226" v="2563" actId="478"/>
          <ac:cxnSpMkLst>
            <pc:docMk/>
            <pc:sldMk cId="406212310" sldId="348"/>
            <ac:cxnSpMk id="69" creationId="{209CB31F-4448-E5B3-8311-6E673E638C09}"/>
          </ac:cxnSpMkLst>
        </pc:cxnChg>
        <pc:cxnChg chg="add del mod">
          <ac:chgData name="Nafis Tanveer Islam" userId="7fb6d2e3-b301-43c3-9255-76c2ddf2b78c" providerId="ADAL" clId="{51BAE5D5-AB45-284A-BABC-1C00D6765993}" dt="2022-10-04T22:13:13.226" v="2563" actId="478"/>
          <ac:cxnSpMkLst>
            <pc:docMk/>
            <pc:sldMk cId="406212310" sldId="348"/>
            <ac:cxnSpMk id="70" creationId="{9BBBCC89-99E6-0A00-9058-CF2348F3A68F}"/>
          </ac:cxnSpMkLst>
        </pc:cxnChg>
        <pc:cxnChg chg="add del mod">
          <ac:chgData name="Nafis Tanveer Islam" userId="7fb6d2e3-b301-43c3-9255-76c2ddf2b78c" providerId="ADAL" clId="{51BAE5D5-AB45-284A-BABC-1C00D6765993}" dt="2022-10-04T22:13:13.226" v="2563" actId="478"/>
          <ac:cxnSpMkLst>
            <pc:docMk/>
            <pc:sldMk cId="406212310" sldId="348"/>
            <ac:cxnSpMk id="87" creationId="{A2C6C997-1A49-21CF-D62B-9C59BFEF798B}"/>
          </ac:cxnSpMkLst>
        </pc:cxnChg>
        <pc:cxnChg chg="add del mod">
          <ac:chgData name="Nafis Tanveer Islam" userId="7fb6d2e3-b301-43c3-9255-76c2ddf2b78c" providerId="ADAL" clId="{51BAE5D5-AB45-284A-BABC-1C00D6765993}" dt="2022-10-04T22:13:13.226" v="2563" actId="478"/>
          <ac:cxnSpMkLst>
            <pc:docMk/>
            <pc:sldMk cId="406212310" sldId="348"/>
            <ac:cxnSpMk id="88" creationId="{7D62C3DA-44A2-E288-5C49-1062DFCFF332}"/>
          </ac:cxnSpMkLst>
        </pc:cxnChg>
        <pc:cxnChg chg="add del mod">
          <ac:chgData name="Nafis Tanveer Islam" userId="7fb6d2e3-b301-43c3-9255-76c2ddf2b78c" providerId="ADAL" clId="{51BAE5D5-AB45-284A-BABC-1C00D6765993}" dt="2022-10-04T22:13:13.226" v="2563" actId="478"/>
          <ac:cxnSpMkLst>
            <pc:docMk/>
            <pc:sldMk cId="406212310" sldId="348"/>
            <ac:cxnSpMk id="89" creationId="{150EC96B-9388-0E06-D800-EBA06D408E40}"/>
          </ac:cxnSpMkLst>
        </pc:cxnChg>
        <pc:cxnChg chg="add del mod">
          <ac:chgData name="Nafis Tanveer Islam" userId="7fb6d2e3-b301-43c3-9255-76c2ddf2b78c" providerId="ADAL" clId="{51BAE5D5-AB45-284A-BABC-1C00D6765993}" dt="2022-10-04T22:13:13.226" v="2563" actId="478"/>
          <ac:cxnSpMkLst>
            <pc:docMk/>
            <pc:sldMk cId="406212310" sldId="348"/>
            <ac:cxnSpMk id="90" creationId="{40E6ADE3-E317-CAFF-6ADB-36B189832A05}"/>
          </ac:cxnSpMkLst>
        </pc:cxnChg>
        <pc:cxnChg chg="add del mod">
          <ac:chgData name="Nafis Tanveer Islam" userId="7fb6d2e3-b301-43c3-9255-76c2ddf2b78c" providerId="ADAL" clId="{51BAE5D5-AB45-284A-BABC-1C00D6765993}" dt="2022-10-04T22:13:13.226" v="2563" actId="478"/>
          <ac:cxnSpMkLst>
            <pc:docMk/>
            <pc:sldMk cId="406212310" sldId="348"/>
            <ac:cxnSpMk id="91" creationId="{4CD11687-01F1-5A95-5745-1B832FCE4964}"/>
          </ac:cxnSpMkLst>
        </pc:cxnChg>
        <pc:cxnChg chg="add del mod">
          <ac:chgData name="Nafis Tanveer Islam" userId="7fb6d2e3-b301-43c3-9255-76c2ddf2b78c" providerId="ADAL" clId="{51BAE5D5-AB45-284A-BABC-1C00D6765993}" dt="2022-10-04T22:13:13.226" v="2563" actId="478"/>
          <ac:cxnSpMkLst>
            <pc:docMk/>
            <pc:sldMk cId="406212310" sldId="348"/>
            <ac:cxnSpMk id="92" creationId="{23AB25AA-E636-6790-726A-019B3E73327C}"/>
          </ac:cxnSpMkLst>
        </pc:cxnChg>
        <pc:cxnChg chg="add del mod">
          <ac:chgData name="Nafis Tanveer Islam" userId="7fb6d2e3-b301-43c3-9255-76c2ddf2b78c" providerId="ADAL" clId="{51BAE5D5-AB45-284A-BABC-1C00D6765993}" dt="2022-10-04T22:13:13.226" v="2563" actId="478"/>
          <ac:cxnSpMkLst>
            <pc:docMk/>
            <pc:sldMk cId="406212310" sldId="348"/>
            <ac:cxnSpMk id="93" creationId="{2B4EE5CB-8B70-1120-8F0C-C85BEF44C578}"/>
          </ac:cxnSpMkLst>
        </pc:cxnChg>
        <pc:cxnChg chg="add del mod">
          <ac:chgData name="Nafis Tanveer Islam" userId="7fb6d2e3-b301-43c3-9255-76c2ddf2b78c" providerId="ADAL" clId="{51BAE5D5-AB45-284A-BABC-1C00D6765993}" dt="2022-10-04T22:13:13.226" v="2563" actId="478"/>
          <ac:cxnSpMkLst>
            <pc:docMk/>
            <pc:sldMk cId="406212310" sldId="348"/>
            <ac:cxnSpMk id="94" creationId="{5E69BA3D-662F-229A-8B2C-16D1C9E6CCE3}"/>
          </ac:cxnSpMkLst>
        </pc:cxnChg>
        <pc:cxnChg chg="add del mod">
          <ac:chgData name="Nafis Tanveer Islam" userId="7fb6d2e3-b301-43c3-9255-76c2ddf2b78c" providerId="ADAL" clId="{51BAE5D5-AB45-284A-BABC-1C00D6765993}" dt="2022-10-04T22:13:13.226" v="2563" actId="478"/>
          <ac:cxnSpMkLst>
            <pc:docMk/>
            <pc:sldMk cId="406212310" sldId="348"/>
            <ac:cxnSpMk id="95" creationId="{50A06A29-57C0-5C12-5842-07E95355F06F}"/>
          </ac:cxnSpMkLst>
        </pc:cxnChg>
        <pc:cxnChg chg="add del mod">
          <ac:chgData name="Nafis Tanveer Islam" userId="7fb6d2e3-b301-43c3-9255-76c2ddf2b78c" providerId="ADAL" clId="{51BAE5D5-AB45-284A-BABC-1C00D6765993}" dt="2022-10-04T22:13:13.226" v="2563" actId="478"/>
          <ac:cxnSpMkLst>
            <pc:docMk/>
            <pc:sldMk cId="406212310" sldId="348"/>
            <ac:cxnSpMk id="140" creationId="{48FBBC05-F1A7-9883-06B6-A9738D948587}"/>
          </ac:cxnSpMkLst>
        </pc:cxnChg>
        <pc:cxnChg chg="add del mod">
          <ac:chgData name="Nafis Tanveer Islam" userId="7fb6d2e3-b301-43c3-9255-76c2ddf2b78c" providerId="ADAL" clId="{51BAE5D5-AB45-284A-BABC-1C00D6765993}" dt="2022-10-04T22:13:13.226" v="2563" actId="478"/>
          <ac:cxnSpMkLst>
            <pc:docMk/>
            <pc:sldMk cId="406212310" sldId="348"/>
            <ac:cxnSpMk id="141" creationId="{FE1FEC54-89A8-92F8-B037-CD7F45881035}"/>
          </ac:cxnSpMkLst>
        </pc:cxnChg>
        <pc:cxnChg chg="add del mod">
          <ac:chgData name="Nafis Tanveer Islam" userId="7fb6d2e3-b301-43c3-9255-76c2ddf2b78c" providerId="ADAL" clId="{51BAE5D5-AB45-284A-BABC-1C00D6765993}" dt="2022-10-04T22:13:13.226" v="2563" actId="478"/>
          <ac:cxnSpMkLst>
            <pc:docMk/>
            <pc:sldMk cId="406212310" sldId="348"/>
            <ac:cxnSpMk id="142" creationId="{DA7D241F-1343-D2CE-B410-D1DC13CC3C49}"/>
          </ac:cxnSpMkLst>
        </pc:cxnChg>
        <pc:cxnChg chg="add del mod">
          <ac:chgData name="Nafis Tanveer Islam" userId="7fb6d2e3-b301-43c3-9255-76c2ddf2b78c" providerId="ADAL" clId="{51BAE5D5-AB45-284A-BABC-1C00D6765993}" dt="2022-10-04T22:13:13.226" v="2563" actId="478"/>
          <ac:cxnSpMkLst>
            <pc:docMk/>
            <pc:sldMk cId="406212310" sldId="348"/>
            <ac:cxnSpMk id="143" creationId="{4B86D8EF-0893-CA4C-A057-3253DF4D74CA}"/>
          </ac:cxnSpMkLst>
        </pc:cxnChg>
        <pc:cxnChg chg="add del mod">
          <ac:chgData name="Nafis Tanveer Islam" userId="7fb6d2e3-b301-43c3-9255-76c2ddf2b78c" providerId="ADAL" clId="{51BAE5D5-AB45-284A-BABC-1C00D6765993}" dt="2022-10-04T22:13:13.226" v="2563" actId="478"/>
          <ac:cxnSpMkLst>
            <pc:docMk/>
            <pc:sldMk cId="406212310" sldId="348"/>
            <ac:cxnSpMk id="144" creationId="{4245C617-DE76-A300-095C-D2515D08E358}"/>
          </ac:cxnSpMkLst>
        </pc:cxnChg>
        <pc:cxnChg chg="add del mod">
          <ac:chgData name="Nafis Tanveer Islam" userId="7fb6d2e3-b301-43c3-9255-76c2ddf2b78c" providerId="ADAL" clId="{51BAE5D5-AB45-284A-BABC-1C00D6765993}" dt="2022-10-04T22:13:13.226" v="2563" actId="478"/>
          <ac:cxnSpMkLst>
            <pc:docMk/>
            <pc:sldMk cId="406212310" sldId="348"/>
            <ac:cxnSpMk id="145" creationId="{C333FD7A-E0CE-625C-F5E6-5A4758FB6F08}"/>
          </ac:cxnSpMkLst>
        </pc:cxnChg>
        <pc:cxnChg chg="add del mod">
          <ac:chgData name="Nafis Tanveer Islam" userId="7fb6d2e3-b301-43c3-9255-76c2ddf2b78c" providerId="ADAL" clId="{51BAE5D5-AB45-284A-BABC-1C00D6765993}" dt="2022-10-04T22:13:13.226" v="2563" actId="478"/>
          <ac:cxnSpMkLst>
            <pc:docMk/>
            <pc:sldMk cId="406212310" sldId="348"/>
            <ac:cxnSpMk id="162" creationId="{CD2E8F5B-15BD-D5C1-E192-61F91D0DC2C8}"/>
          </ac:cxnSpMkLst>
        </pc:cxnChg>
        <pc:cxnChg chg="add del mod">
          <ac:chgData name="Nafis Tanveer Islam" userId="7fb6d2e3-b301-43c3-9255-76c2ddf2b78c" providerId="ADAL" clId="{51BAE5D5-AB45-284A-BABC-1C00D6765993}" dt="2022-10-04T22:13:13.226" v="2563" actId="478"/>
          <ac:cxnSpMkLst>
            <pc:docMk/>
            <pc:sldMk cId="406212310" sldId="348"/>
            <ac:cxnSpMk id="163" creationId="{C1F849E7-8E61-B12E-3B11-C96FF0E5FE17}"/>
          </ac:cxnSpMkLst>
        </pc:cxnChg>
        <pc:cxnChg chg="add del mod">
          <ac:chgData name="Nafis Tanveer Islam" userId="7fb6d2e3-b301-43c3-9255-76c2ddf2b78c" providerId="ADAL" clId="{51BAE5D5-AB45-284A-BABC-1C00D6765993}" dt="2022-10-04T22:13:13.226" v="2563" actId="478"/>
          <ac:cxnSpMkLst>
            <pc:docMk/>
            <pc:sldMk cId="406212310" sldId="348"/>
            <ac:cxnSpMk id="164" creationId="{CBB46FF1-EA9D-69FC-F6A3-F9D26D00A672}"/>
          </ac:cxnSpMkLst>
        </pc:cxnChg>
        <pc:cxnChg chg="add del mod">
          <ac:chgData name="Nafis Tanveer Islam" userId="7fb6d2e3-b301-43c3-9255-76c2ddf2b78c" providerId="ADAL" clId="{51BAE5D5-AB45-284A-BABC-1C00D6765993}" dt="2022-10-03T23:22:54.306" v="1825" actId="478"/>
          <ac:cxnSpMkLst>
            <pc:docMk/>
            <pc:sldMk cId="406212310" sldId="348"/>
            <ac:cxnSpMk id="165" creationId="{08776861-17FC-ABA4-0F40-10DD9CDDB03F}"/>
          </ac:cxnSpMkLst>
        </pc:cxnChg>
        <pc:cxnChg chg="add del mod">
          <ac:chgData name="Nafis Tanveer Islam" userId="7fb6d2e3-b301-43c3-9255-76c2ddf2b78c" providerId="ADAL" clId="{51BAE5D5-AB45-284A-BABC-1C00D6765993}" dt="2022-10-04T22:13:13.226" v="2563" actId="478"/>
          <ac:cxnSpMkLst>
            <pc:docMk/>
            <pc:sldMk cId="406212310" sldId="348"/>
            <ac:cxnSpMk id="166" creationId="{12202150-27E7-3C74-216C-0AA9F6322BAB}"/>
          </ac:cxnSpMkLst>
        </pc:cxnChg>
        <pc:cxnChg chg="add del mod">
          <ac:chgData name="Nafis Tanveer Islam" userId="7fb6d2e3-b301-43c3-9255-76c2ddf2b78c" providerId="ADAL" clId="{51BAE5D5-AB45-284A-BABC-1C00D6765993}" dt="2022-10-03T23:22:54.306" v="1825" actId="478"/>
          <ac:cxnSpMkLst>
            <pc:docMk/>
            <pc:sldMk cId="406212310" sldId="348"/>
            <ac:cxnSpMk id="167" creationId="{102C3F00-9BB1-BFA1-D9BF-763637FF6A65}"/>
          </ac:cxnSpMkLst>
        </pc:cxnChg>
        <pc:cxnChg chg="add del mod">
          <ac:chgData name="Nafis Tanveer Islam" userId="7fb6d2e3-b301-43c3-9255-76c2ddf2b78c" providerId="ADAL" clId="{51BAE5D5-AB45-284A-BABC-1C00D6765993}" dt="2022-10-03T23:22:54.306" v="1825" actId="478"/>
          <ac:cxnSpMkLst>
            <pc:docMk/>
            <pc:sldMk cId="406212310" sldId="348"/>
            <ac:cxnSpMk id="168" creationId="{152EAE4E-F9B6-7432-55A0-3ED799EBD6E9}"/>
          </ac:cxnSpMkLst>
        </pc:cxnChg>
        <pc:cxnChg chg="add del mod">
          <ac:chgData name="Nafis Tanveer Islam" userId="7fb6d2e3-b301-43c3-9255-76c2ddf2b78c" providerId="ADAL" clId="{51BAE5D5-AB45-284A-BABC-1C00D6765993}" dt="2022-10-03T23:22:54.306" v="1825" actId="478"/>
          <ac:cxnSpMkLst>
            <pc:docMk/>
            <pc:sldMk cId="406212310" sldId="348"/>
            <ac:cxnSpMk id="169" creationId="{7C0035F5-0BB6-1C63-F426-5AE0217E2A4C}"/>
          </ac:cxnSpMkLst>
        </pc:cxnChg>
        <pc:cxnChg chg="add del mod">
          <ac:chgData name="Nafis Tanveer Islam" userId="7fb6d2e3-b301-43c3-9255-76c2ddf2b78c" providerId="ADAL" clId="{51BAE5D5-AB45-284A-BABC-1C00D6765993}" dt="2022-10-04T22:13:13.226" v="2563" actId="478"/>
          <ac:cxnSpMkLst>
            <pc:docMk/>
            <pc:sldMk cId="406212310" sldId="348"/>
            <ac:cxnSpMk id="170" creationId="{61B9F5FA-BEEE-1894-EA98-EAE9D445778E}"/>
          </ac:cxnSpMkLst>
        </pc:cxnChg>
        <pc:cxnChg chg="add del mod">
          <ac:chgData name="Nafis Tanveer Islam" userId="7fb6d2e3-b301-43c3-9255-76c2ddf2b78c" providerId="ADAL" clId="{51BAE5D5-AB45-284A-BABC-1C00D6765993}" dt="2022-10-04T22:13:13.226" v="2563" actId="478"/>
          <ac:cxnSpMkLst>
            <pc:docMk/>
            <pc:sldMk cId="406212310" sldId="348"/>
            <ac:cxnSpMk id="171" creationId="{B20D0DBE-A9E5-1C43-119F-3728BB31724C}"/>
          </ac:cxnSpMkLst>
        </pc:cxnChg>
        <pc:cxnChg chg="add del mod">
          <ac:chgData name="Nafis Tanveer Islam" userId="7fb6d2e3-b301-43c3-9255-76c2ddf2b78c" providerId="ADAL" clId="{51BAE5D5-AB45-284A-BABC-1C00D6765993}" dt="2022-10-04T22:13:13.226" v="2563" actId="478"/>
          <ac:cxnSpMkLst>
            <pc:docMk/>
            <pc:sldMk cId="406212310" sldId="348"/>
            <ac:cxnSpMk id="172" creationId="{C8947AF9-C19A-1537-1C60-80241AFA4C9A}"/>
          </ac:cxnSpMkLst>
        </pc:cxnChg>
        <pc:cxnChg chg="add del mod">
          <ac:chgData name="Nafis Tanveer Islam" userId="7fb6d2e3-b301-43c3-9255-76c2ddf2b78c" providerId="ADAL" clId="{51BAE5D5-AB45-284A-BABC-1C00D6765993}" dt="2022-10-04T22:13:13.226" v="2563" actId="478"/>
          <ac:cxnSpMkLst>
            <pc:docMk/>
            <pc:sldMk cId="406212310" sldId="348"/>
            <ac:cxnSpMk id="173" creationId="{6FBA076A-EF93-35A0-B9C6-C136D5F3BE79}"/>
          </ac:cxnSpMkLst>
        </pc:cxnChg>
        <pc:cxnChg chg="add mod">
          <ac:chgData name="Nafis Tanveer Islam" userId="7fb6d2e3-b301-43c3-9255-76c2ddf2b78c" providerId="ADAL" clId="{51BAE5D5-AB45-284A-BABC-1C00D6765993}" dt="2022-10-06T21:00:52.877" v="3150" actId="14100"/>
          <ac:cxnSpMkLst>
            <pc:docMk/>
            <pc:sldMk cId="406212310" sldId="348"/>
            <ac:cxnSpMk id="206" creationId="{4E0EC23F-34E8-08C5-56F5-433E2CE5429B}"/>
          </ac:cxnSpMkLst>
        </pc:cxnChg>
        <pc:cxnChg chg="add del mod">
          <ac:chgData name="Nafis Tanveer Islam" userId="7fb6d2e3-b301-43c3-9255-76c2ddf2b78c" providerId="ADAL" clId="{51BAE5D5-AB45-284A-BABC-1C00D6765993}" dt="2022-10-06T21:25:38.146" v="3518" actId="478"/>
          <ac:cxnSpMkLst>
            <pc:docMk/>
            <pc:sldMk cId="406212310" sldId="348"/>
            <ac:cxnSpMk id="208" creationId="{BC662A8C-6F55-C9C8-93C7-A208A7D9662B}"/>
          </ac:cxnSpMkLst>
        </pc:cxnChg>
        <pc:cxnChg chg="add del mod">
          <ac:chgData name="Nafis Tanveer Islam" userId="7fb6d2e3-b301-43c3-9255-76c2ddf2b78c" providerId="ADAL" clId="{51BAE5D5-AB45-284A-BABC-1C00D6765993}" dt="2022-10-06T21:25:38.146" v="3518" actId="478"/>
          <ac:cxnSpMkLst>
            <pc:docMk/>
            <pc:sldMk cId="406212310" sldId="348"/>
            <ac:cxnSpMk id="209" creationId="{B953D136-5DBC-420C-B85F-18157EEAF15B}"/>
          </ac:cxnSpMkLst>
        </pc:cxnChg>
        <pc:cxnChg chg="add mod">
          <ac:chgData name="Nafis Tanveer Islam" userId="7fb6d2e3-b301-43c3-9255-76c2ddf2b78c" providerId="ADAL" clId="{51BAE5D5-AB45-284A-BABC-1C00D6765993}" dt="2022-10-04T22:25:39.568" v="2715" actId="14100"/>
          <ac:cxnSpMkLst>
            <pc:docMk/>
            <pc:sldMk cId="406212310" sldId="348"/>
            <ac:cxnSpMk id="210" creationId="{545BDBA6-7C3B-CA6E-1658-67E9920C94C3}"/>
          </ac:cxnSpMkLst>
        </pc:cxnChg>
        <pc:cxnChg chg="add mod">
          <ac:chgData name="Nafis Tanveer Islam" userId="7fb6d2e3-b301-43c3-9255-76c2ddf2b78c" providerId="ADAL" clId="{51BAE5D5-AB45-284A-BABC-1C00D6765993}" dt="2022-10-04T22:25:16.739" v="2704" actId="14100"/>
          <ac:cxnSpMkLst>
            <pc:docMk/>
            <pc:sldMk cId="406212310" sldId="348"/>
            <ac:cxnSpMk id="211" creationId="{211E2627-2B9E-F1DB-51FD-312646CB82FF}"/>
          </ac:cxnSpMkLst>
        </pc:cxnChg>
      </pc:sldChg>
      <pc:sldChg chg="addSp delSp modSp add mod">
        <pc:chgData name="Nafis Tanveer Islam" userId="7fb6d2e3-b301-43c3-9255-76c2ddf2b78c" providerId="ADAL" clId="{51BAE5D5-AB45-284A-BABC-1C00D6765993}" dt="2022-10-04T22:02:51.202" v="2559" actId="1076"/>
        <pc:sldMkLst>
          <pc:docMk/>
          <pc:sldMk cId="2018156559" sldId="349"/>
        </pc:sldMkLst>
        <pc:spChg chg="mod">
          <ac:chgData name="Nafis Tanveer Islam" userId="7fb6d2e3-b301-43c3-9255-76c2ddf2b78c" providerId="ADAL" clId="{51BAE5D5-AB45-284A-BABC-1C00D6765993}" dt="2022-10-03T23:25:47.035" v="2075" actId="1038"/>
          <ac:spMkLst>
            <pc:docMk/>
            <pc:sldMk cId="2018156559" sldId="349"/>
            <ac:spMk id="4" creationId="{15AF7C89-700F-C0FA-ACB0-E03E76A5BEF1}"/>
          </ac:spMkLst>
        </pc:spChg>
        <pc:spChg chg="mod">
          <ac:chgData name="Nafis Tanveer Islam" userId="7fb6d2e3-b301-43c3-9255-76c2ddf2b78c" providerId="ADAL" clId="{51BAE5D5-AB45-284A-BABC-1C00D6765993}" dt="2022-10-04T22:02:35.335" v="2557" actId="1035"/>
          <ac:spMkLst>
            <pc:docMk/>
            <pc:sldMk cId="2018156559" sldId="349"/>
            <ac:spMk id="5" creationId="{ED974D5F-47A8-78FA-D901-E7AE99F73A3A}"/>
          </ac:spMkLst>
        </pc:spChg>
        <pc:spChg chg="mod">
          <ac:chgData name="Nafis Tanveer Islam" userId="7fb6d2e3-b301-43c3-9255-76c2ddf2b78c" providerId="ADAL" clId="{51BAE5D5-AB45-284A-BABC-1C00D6765993}" dt="2022-10-04T22:01:31.398" v="2535" actId="14100"/>
          <ac:spMkLst>
            <pc:docMk/>
            <pc:sldMk cId="2018156559" sldId="349"/>
            <ac:spMk id="6" creationId="{DC5FAEC2-AA2D-F5BA-EE7F-2E6FC3199A3C}"/>
          </ac:spMkLst>
        </pc:spChg>
        <pc:spChg chg="mod">
          <ac:chgData name="Nafis Tanveer Islam" userId="7fb6d2e3-b301-43c3-9255-76c2ddf2b78c" providerId="ADAL" clId="{51BAE5D5-AB45-284A-BABC-1C00D6765993}" dt="2022-10-04T22:01:18.288" v="2528" actId="1037"/>
          <ac:spMkLst>
            <pc:docMk/>
            <pc:sldMk cId="2018156559" sldId="349"/>
            <ac:spMk id="7" creationId="{7B39F23D-BC95-6471-1FC7-F6EA365ADC7C}"/>
          </ac:spMkLst>
        </pc:spChg>
        <pc:spChg chg="del">
          <ac:chgData name="Nafis Tanveer Islam" userId="7fb6d2e3-b301-43c3-9255-76c2ddf2b78c" providerId="ADAL" clId="{51BAE5D5-AB45-284A-BABC-1C00D6765993}" dt="2022-10-03T23:23:47.696" v="1827" actId="478"/>
          <ac:spMkLst>
            <pc:docMk/>
            <pc:sldMk cId="2018156559" sldId="349"/>
            <ac:spMk id="8" creationId="{58BEADD4-A2DB-C359-339A-7386A1443B09}"/>
          </ac:spMkLst>
        </pc:spChg>
        <pc:spChg chg="mod">
          <ac:chgData name="Nafis Tanveer Islam" userId="7fb6d2e3-b301-43c3-9255-76c2ddf2b78c" providerId="ADAL" clId="{51BAE5D5-AB45-284A-BABC-1C00D6765993}" dt="2022-10-04T22:02:35.335" v="2557" actId="1035"/>
          <ac:spMkLst>
            <pc:docMk/>
            <pc:sldMk cId="2018156559" sldId="349"/>
            <ac:spMk id="9" creationId="{F7DE9272-2E9F-D6A5-C912-B11CBC22CA00}"/>
          </ac:spMkLst>
        </pc:spChg>
        <pc:spChg chg="mod">
          <ac:chgData name="Nafis Tanveer Islam" userId="7fb6d2e3-b301-43c3-9255-76c2ddf2b78c" providerId="ADAL" clId="{51BAE5D5-AB45-284A-BABC-1C00D6765993}" dt="2022-10-04T22:02:35.335" v="2557" actId="1035"/>
          <ac:spMkLst>
            <pc:docMk/>
            <pc:sldMk cId="2018156559" sldId="349"/>
            <ac:spMk id="12" creationId="{14179747-5ADB-4C7E-121B-369395D355CF}"/>
          </ac:spMkLst>
        </pc:spChg>
        <pc:spChg chg="mod">
          <ac:chgData name="Nafis Tanveer Islam" userId="7fb6d2e3-b301-43c3-9255-76c2ddf2b78c" providerId="ADAL" clId="{51BAE5D5-AB45-284A-BABC-1C00D6765993}" dt="2022-10-04T22:02:35.335" v="2557" actId="1035"/>
          <ac:spMkLst>
            <pc:docMk/>
            <pc:sldMk cId="2018156559" sldId="349"/>
            <ac:spMk id="13" creationId="{6FEFD076-B2F8-D8A6-558B-28145B87EFD3}"/>
          </ac:spMkLst>
        </pc:spChg>
        <pc:spChg chg="mod">
          <ac:chgData name="Nafis Tanveer Islam" userId="7fb6d2e3-b301-43c3-9255-76c2ddf2b78c" providerId="ADAL" clId="{51BAE5D5-AB45-284A-BABC-1C00D6765993}" dt="2022-10-03T23:25:58.906" v="2125" actId="1037"/>
          <ac:spMkLst>
            <pc:docMk/>
            <pc:sldMk cId="2018156559" sldId="349"/>
            <ac:spMk id="15" creationId="{A8BAC543-5F2E-7040-6700-C40775D13BDA}"/>
          </ac:spMkLst>
        </pc:spChg>
        <pc:spChg chg="del">
          <ac:chgData name="Nafis Tanveer Islam" userId="7fb6d2e3-b301-43c3-9255-76c2ddf2b78c" providerId="ADAL" clId="{51BAE5D5-AB45-284A-BABC-1C00D6765993}" dt="2022-10-03T23:24:04.969" v="1830" actId="478"/>
          <ac:spMkLst>
            <pc:docMk/>
            <pc:sldMk cId="2018156559" sldId="349"/>
            <ac:spMk id="26" creationId="{19305C02-33FA-096D-69A4-C827B92C71D8}"/>
          </ac:spMkLst>
        </pc:spChg>
        <pc:spChg chg="del">
          <ac:chgData name="Nafis Tanveer Islam" userId="7fb6d2e3-b301-43c3-9255-76c2ddf2b78c" providerId="ADAL" clId="{51BAE5D5-AB45-284A-BABC-1C00D6765993}" dt="2022-10-03T23:24:21.261" v="1836" actId="478"/>
          <ac:spMkLst>
            <pc:docMk/>
            <pc:sldMk cId="2018156559" sldId="349"/>
            <ac:spMk id="27" creationId="{4990094C-940F-406E-158B-DCDA9B84CA9C}"/>
          </ac:spMkLst>
        </pc:spChg>
        <pc:spChg chg="del">
          <ac:chgData name="Nafis Tanveer Islam" userId="7fb6d2e3-b301-43c3-9255-76c2ddf2b78c" providerId="ADAL" clId="{51BAE5D5-AB45-284A-BABC-1C00D6765993}" dt="2022-10-03T23:24:32.964" v="1838" actId="478"/>
          <ac:spMkLst>
            <pc:docMk/>
            <pc:sldMk cId="2018156559" sldId="349"/>
            <ac:spMk id="30" creationId="{2FBD25E9-8349-D56B-4D57-67447C5CE759}"/>
          </ac:spMkLst>
        </pc:spChg>
        <pc:spChg chg="del">
          <ac:chgData name="Nafis Tanveer Islam" userId="7fb6d2e3-b301-43c3-9255-76c2ddf2b78c" providerId="ADAL" clId="{51BAE5D5-AB45-284A-BABC-1C00D6765993}" dt="2022-10-03T23:24:41.207" v="1840" actId="478"/>
          <ac:spMkLst>
            <pc:docMk/>
            <pc:sldMk cId="2018156559" sldId="349"/>
            <ac:spMk id="31" creationId="{50BC1AAA-D0ED-59FE-C5C7-1544DEE5089F}"/>
          </ac:spMkLst>
        </pc:spChg>
        <pc:spChg chg="mod">
          <ac:chgData name="Nafis Tanveer Islam" userId="7fb6d2e3-b301-43c3-9255-76c2ddf2b78c" providerId="ADAL" clId="{51BAE5D5-AB45-284A-BABC-1C00D6765993}" dt="2022-10-04T22:02:35.335" v="2557" actId="1035"/>
          <ac:spMkLst>
            <pc:docMk/>
            <pc:sldMk cId="2018156559" sldId="349"/>
            <ac:spMk id="32" creationId="{5AD431A7-AF2A-FA32-CEFC-052EC34F935A}"/>
          </ac:spMkLst>
        </pc:spChg>
        <pc:spChg chg="mod">
          <ac:chgData name="Nafis Tanveer Islam" userId="7fb6d2e3-b301-43c3-9255-76c2ddf2b78c" providerId="ADAL" clId="{51BAE5D5-AB45-284A-BABC-1C00D6765993}" dt="2022-10-04T22:02:35.335" v="2557" actId="1035"/>
          <ac:spMkLst>
            <pc:docMk/>
            <pc:sldMk cId="2018156559" sldId="349"/>
            <ac:spMk id="33" creationId="{FA8DA09A-E398-A836-7529-2CE43E865FCA}"/>
          </ac:spMkLst>
        </pc:spChg>
        <pc:spChg chg="del">
          <ac:chgData name="Nafis Tanveer Islam" userId="7fb6d2e3-b301-43c3-9255-76c2ddf2b78c" providerId="ADAL" clId="{51BAE5D5-AB45-284A-BABC-1C00D6765993}" dt="2022-10-03T23:24:54.446" v="1845" actId="478"/>
          <ac:spMkLst>
            <pc:docMk/>
            <pc:sldMk cId="2018156559" sldId="349"/>
            <ac:spMk id="34" creationId="{12211484-3E03-F914-FEE3-F56F7EF9DA1A}"/>
          </ac:spMkLst>
        </pc:spChg>
        <pc:spChg chg="add mod">
          <ac:chgData name="Nafis Tanveer Islam" userId="7fb6d2e3-b301-43c3-9255-76c2ddf2b78c" providerId="ADAL" clId="{51BAE5D5-AB45-284A-BABC-1C00D6765993}" dt="2022-10-04T22:01:04.895" v="2507" actId="20577"/>
          <ac:spMkLst>
            <pc:docMk/>
            <pc:sldMk cId="2018156559" sldId="349"/>
            <ac:spMk id="57" creationId="{A3533788-513B-3EBE-F70C-C3FEDD4B3F69}"/>
          </ac:spMkLst>
        </pc:spChg>
        <pc:spChg chg="add del mod">
          <ac:chgData name="Nafis Tanveer Islam" userId="7fb6d2e3-b301-43c3-9255-76c2ddf2b78c" providerId="ADAL" clId="{51BAE5D5-AB45-284A-BABC-1C00D6765993}" dt="2022-10-03T23:33:44.105" v="2385"/>
          <ac:spMkLst>
            <pc:docMk/>
            <pc:sldMk cId="2018156559" sldId="349"/>
            <ac:spMk id="72" creationId="{72C8D26D-4ACE-FE27-0880-0B089C10D6B7}"/>
          </ac:spMkLst>
        </pc:spChg>
        <pc:spChg chg="add mod">
          <ac:chgData name="Nafis Tanveer Islam" userId="7fb6d2e3-b301-43c3-9255-76c2ddf2b78c" providerId="ADAL" clId="{51BAE5D5-AB45-284A-BABC-1C00D6765993}" dt="2022-10-04T22:02:51.202" v="2559" actId="1076"/>
          <ac:spMkLst>
            <pc:docMk/>
            <pc:sldMk cId="2018156559" sldId="349"/>
            <ac:spMk id="114" creationId="{CE8CA2DD-BBAC-6A28-1858-1B48E430468D}"/>
          </ac:spMkLst>
        </pc:spChg>
        <pc:picChg chg="add del">
          <ac:chgData name="Nafis Tanveer Islam" userId="7fb6d2e3-b301-43c3-9255-76c2ddf2b78c" providerId="ADAL" clId="{51BAE5D5-AB45-284A-BABC-1C00D6765993}" dt="2022-10-04T22:00:51.521" v="2498" actId="478"/>
          <ac:picMkLst>
            <pc:docMk/>
            <pc:sldMk cId="2018156559" sldId="349"/>
            <ac:picMk id="59" creationId="{55135818-B4DF-CF9C-C837-A6F7B5503B10}"/>
          </ac:picMkLst>
        </pc:picChg>
        <pc:cxnChg chg="del mod">
          <ac:chgData name="Nafis Tanveer Islam" userId="7fb6d2e3-b301-43c3-9255-76c2ddf2b78c" providerId="ADAL" clId="{51BAE5D5-AB45-284A-BABC-1C00D6765993}" dt="2022-10-04T22:00:47.555" v="2497" actId="478"/>
          <ac:cxnSpMkLst>
            <pc:docMk/>
            <pc:sldMk cId="2018156559" sldId="349"/>
            <ac:cxnSpMk id="35" creationId="{93CA864C-2ACC-75B2-7866-FACCA38F78C0}"/>
          </ac:cxnSpMkLst>
        </pc:cxnChg>
        <pc:cxnChg chg="del mod">
          <ac:chgData name="Nafis Tanveer Islam" userId="7fb6d2e3-b301-43c3-9255-76c2ddf2b78c" providerId="ADAL" clId="{51BAE5D5-AB45-284A-BABC-1C00D6765993}" dt="2022-10-04T22:00:47.555" v="2497" actId="478"/>
          <ac:cxnSpMkLst>
            <pc:docMk/>
            <pc:sldMk cId="2018156559" sldId="349"/>
            <ac:cxnSpMk id="38" creationId="{39731E67-DE83-D857-E7AB-E43E89A2C4AC}"/>
          </ac:cxnSpMkLst>
        </pc:cxnChg>
        <pc:cxnChg chg="del mod">
          <ac:chgData name="Nafis Tanveer Islam" userId="7fb6d2e3-b301-43c3-9255-76c2ddf2b78c" providerId="ADAL" clId="{51BAE5D5-AB45-284A-BABC-1C00D6765993}" dt="2022-10-04T22:00:47.555" v="2497" actId="478"/>
          <ac:cxnSpMkLst>
            <pc:docMk/>
            <pc:sldMk cId="2018156559" sldId="349"/>
            <ac:cxnSpMk id="42" creationId="{F27D3EDE-8947-5268-6877-643935ABEE13}"/>
          </ac:cxnSpMkLst>
        </pc:cxnChg>
        <pc:cxnChg chg="del mod">
          <ac:chgData name="Nafis Tanveer Islam" userId="7fb6d2e3-b301-43c3-9255-76c2ddf2b78c" providerId="ADAL" clId="{51BAE5D5-AB45-284A-BABC-1C00D6765993}" dt="2022-10-03T23:24:00.090" v="1828" actId="478"/>
          <ac:cxnSpMkLst>
            <pc:docMk/>
            <pc:sldMk cId="2018156559" sldId="349"/>
            <ac:cxnSpMk id="43" creationId="{CEBFC519-8A3E-C836-7C74-FB862F84BDC5}"/>
          </ac:cxnSpMkLst>
        </pc:cxnChg>
        <pc:cxnChg chg="del mod">
          <ac:chgData name="Nafis Tanveer Islam" userId="7fb6d2e3-b301-43c3-9255-76c2ddf2b78c" providerId="ADAL" clId="{51BAE5D5-AB45-284A-BABC-1C00D6765993}" dt="2022-10-04T22:00:47.555" v="2497" actId="478"/>
          <ac:cxnSpMkLst>
            <pc:docMk/>
            <pc:sldMk cId="2018156559" sldId="349"/>
            <ac:cxnSpMk id="44" creationId="{8F8D4503-8D1E-5165-11A8-8505619DDB68}"/>
          </ac:cxnSpMkLst>
        </pc:cxnChg>
        <pc:cxnChg chg="del mod">
          <ac:chgData name="Nafis Tanveer Islam" userId="7fb6d2e3-b301-43c3-9255-76c2ddf2b78c" providerId="ADAL" clId="{51BAE5D5-AB45-284A-BABC-1C00D6765993}" dt="2022-10-03T23:24:00.090" v="1828" actId="478"/>
          <ac:cxnSpMkLst>
            <pc:docMk/>
            <pc:sldMk cId="2018156559" sldId="349"/>
            <ac:cxnSpMk id="45" creationId="{DD93E099-3D9F-CCB4-2154-488FB2B71029}"/>
          </ac:cxnSpMkLst>
        </pc:cxnChg>
        <pc:cxnChg chg="del mod">
          <ac:chgData name="Nafis Tanveer Islam" userId="7fb6d2e3-b301-43c3-9255-76c2ddf2b78c" providerId="ADAL" clId="{51BAE5D5-AB45-284A-BABC-1C00D6765993}" dt="2022-10-04T22:00:47.555" v="2497" actId="478"/>
          <ac:cxnSpMkLst>
            <pc:docMk/>
            <pc:sldMk cId="2018156559" sldId="349"/>
            <ac:cxnSpMk id="46" creationId="{13F890E5-D065-993F-00A6-4EC9A2BEE365}"/>
          </ac:cxnSpMkLst>
        </pc:cxnChg>
        <pc:cxnChg chg="del mod">
          <ac:chgData name="Nafis Tanveer Islam" userId="7fb6d2e3-b301-43c3-9255-76c2ddf2b78c" providerId="ADAL" clId="{51BAE5D5-AB45-284A-BABC-1C00D6765993}" dt="2022-10-04T22:00:47.555" v="2497" actId="478"/>
          <ac:cxnSpMkLst>
            <pc:docMk/>
            <pc:sldMk cId="2018156559" sldId="349"/>
            <ac:cxnSpMk id="47" creationId="{FCDCC2DB-40B7-98BB-3659-91BA70FFC292}"/>
          </ac:cxnSpMkLst>
        </pc:cxnChg>
        <pc:cxnChg chg="del mod">
          <ac:chgData name="Nafis Tanveer Islam" userId="7fb6d2e3-b301-43c3-9255-76c2ddf2b78c" providerId="ADAL" clId="{51BAE5D5-AB45-284A-BABC-1C00D6765993}" dt="2022-10-03T23:24:02.100" v="1829" actId="478"/>
          <ac:cxnSpMkLst>
            <pc:docMk/>
            <pc:sldMk cId="2018156559" sldId="349"/>
            <ac:cxnSpMk id="48" creationId="{D823FDC5-EB5B-3FD1-BC3B-566F43768EA0}"/>
          </ac:cxnSpMkLst>
        </pc:cxnChg>
        <pc:cxnChg chg="del mod">
          <ac:chgData name="Nafis Tanveer Islam" userId="7fb6d2e3-b301-43c3-9255-76c2ddf2b78c" providerId="ADAL" clId="{51BAE5D5-AB45-284A-BABC-1C00D6765993}" dt="2022-10-03T23:24:26.174" v="1837" actId="478"/>
          <ac:cxnSpMkLst>
            <pc:docMk/>
            <pc:sldMk cId="2018156559" sldId="349"/>
            <ac:cxnSpMk id="49" creationId="{087E111B-C39E-87A3-FBB6-E18E6CB322D6}"/>
          </ac:cxnSpMkLst>
        </pc:cxnChg>
        <pc:cxnChg chg="del mod">
          <ac:chgData name="Nafis Tanveer Islam" userId="7fb6d2e3-b301-43c3-9255-76c2ddf2b78c" providerId="ADAL" clId="{51BAE5D5-AB45-284A-BABC-1C00D6765993}" dt="2022-10-03T23:24:16.877" v="1835" actId="478"/>
          <ac:cxnSpMkLst>
            <pc:docMk/>
            <pc:sldMk cId="2018156559" sldId="349"/>
            <ac:cxnSpMk id="50" creationId="{D51ED4F7-2ED6-C856-DA85-6CAFFC5287F1}"/>
          </ac:cxnSpMkLst>
        </pc:cxnChg>
        <pc:cxnChg chg="add del mod">
          <ac:chgData name="Nafis Tanveer Islam" userId="7fb6d2e3-b301-43c3-9255-76c2ddf2b78c" providerId="ADAL" clId="{51BAE5D5-AB45-284A-BABC-1C00D6765993}" dt="2022-10-04T22:00:47.555" v="2497" actId="478"/>
          <ac:cxnSpMkLst>
            <pc:docMk/>
            <pc:sldMk cId="2018156559" sldId="349"/>
            <ac:cxnSpMk id="58" creationId="{C2957CD6-979E-2C72-8C52-E2E2DD9DAF56}"/>
          </ac:cxnSpMkLst>
        </pc:cxnChg>
        <pc:cxnChg chg="add del mod">
          <ac:chgData name="Nafis Tanveer Islam" userId="7fb6d2e3-b301-43c3-9255-76c2ddf2b78c" providerId="ADAL" clId="{51BAE5D5-AB45-284A-BABC-1C00D6765993}" dt="2022-10-04T22:00:47.555" v="2497" actId="478"/>
          <ac:cxnSpMkLst>
            <pc:docMk/>
            <pc:sldMk cId="2018156559" sldId="349"/>
            <ac:cxnSpMk id="60" creationId="{053433E7-BDA8-B947-4A1A-DCD88E53F565}"/>
          </ac:cxnSpMkLst>
        </pc:cxnChg>
        <pc:cxnChg chg="add del mod">
          <ac:chgData name="Nafis Tanveer Islam" userId="7fb6d2e3-b301-43c3-9255-76c2ddf2b78c" providerId="ADAL" clId="{51BAE5D5-AB45-284A-BABC-1C00D6765993}" dt="2022-10-04T22:00:47.555" v="2497" actId="478"/>
          <ac:cxnSpMkLst>
            <pc:docMk/>
            <pc:sldMk cId="2018156559" sldId="349"/>
            <ac:cxnSpMk id="61" creationId="{F3482FA8-DB4B-82BB-1237-867C8D09250A}"/>
          </ac:cxnSpMkLst>
        </pc:cxnChg>
        <pc:cxnChg chg="add del mod">
          <ac:chgData name="Nafis Tanveer Islam" userId="7fb6d2e3-b301-43c3-9255-76c2ddf2b78c" providerId="ADAL" clId="{51BAE5D5-AB45-284A-BABC-1C00D6765993}" dt="2022-10-04T22:00:47.555" v="2497" actId="478"/>
          <ac:cxnSpMkLst>
            <pc:docMk/>
            <pc:sldMk cId="2018156559" sldId="349"/>
            <ac:cxnSpMk id="62" creationId="{1701728D-47DF-1AE2-BBE0-371639A042F0}"/>
          </ac:cxnSpMkLst>
        </pc:cxnChg>
        <pc:cxnChg chg="add del mod">
          <ac:chgData name="Nafis Tanveer Islam" userId="7fb6d2e3-b301-43c3-9255-76c2ddf2b78c" providerId="ADAL" clId="{51BAE5D5-AB45-284A-BABC-1C00D6765993}" dt="2022-10-04T22:00:47.555" v="2497" actId="478"/>
          <ac:cxnSpMkLst>
            <pc:docMk/>
            <pc:sldMk cId="2018156559" sldId="349"/>
            <ac:cxnSpMk id="63" creationId="{FDDD8CCC-D255-2D3B-1D29-CE4F5ECA4294}"/>
          </ac:cxnSpMkLst>
        </pc:cxnChg>
        <pc:cxnChg chg="add del mod">
          <ac:chgData name="Nafis Tanveer Islam" userId="7fb6d2e3-b301-43c3-9255-76c2ddf2b78c" providerId="ADAL" clId="{51BAE5D5-AB45-284A-BABC-1C00D6765993}" dt="2022-10-04T22:00:47.555" v="2497" actId="478"/>
          <ac:cxnSpMkLst>
            <pc:docMk/>
            <pc:sldMk cId="2018156559" sldId="349"/>
            <ac:cxnSpMk id="64" creationId="{D4FED0C3-439F-A0E7-BA72-D52B2788BDE6}"/>
          </ac:cxnSpMkLst>
        </pc:cxnChg>
        <pc:cxnChg chg="del mod">
          <ac:chgData name="Nafis Tanveer Islam" userId="7fb6d2e3-b301-43c3-9255-76c2ddf2b78c" providerId="ADAL" clId="{51BAE5D5-AB45-284A-BABC-1C00D6765993}" dt="2022-10-03T23:24:13.026" v="1833" actId="478"/>
          <ac:cxnSpMkLst>
            <pc:docMk/>
            <pc:sldMk cId="2018156559" sldId="349"/>
            <ac:cxnSpMk id="65" creationId="{C68E2302-0867-4A09-10CA-D3A85122F2C0}"/>
          </ac:cxnSpMkLst>
        </pc:cxnChg>
        <pc:cxnChg chg="del mod">
          <ac:chgData name="Nafis Tanveer Islam" userId="7fb6d2e3-b301-43c3-9255-76c2ddf2b78c" providerId="ADAL" clId="{51BAE5D5-AB45-284A-BABC-1C00D6765993}" dt="2022-10-03T23:24:26.174" v="1837" actId="478"/>
          <ac:cxnSpMkLst>
            <pc:docMk/>
            <pc:sldMk cId="2018156559" sldId="349"/>
            <ac:cxnSpMk id="66" creationId="{A77D8864-9297-6AEF-12DB-3DAE86DBC34A}"/>
          </ac:cxnSpMkLst>
        </pc:cxnChg>
        <pc:cxnChg chg="del mod">
          <ac:chgData name="Nafis Tanveer Islam" userId="7fb6d2e3-b301-43c3-9255-76c2ddf2b78c" providerId="ADAL" clId="{51BAE5D5-AB45-284A-BABC-1C00D6765993}" dt="2022-10-03T23:24:26.174" v="1837" actId="478"/>
          <ac:cxnSpMkLst>
            <pc:docMk/>
            <pc:sldMk cId="2018156559" sldId="349"/>
            <ac:cxnSpMk id="67" creationId="{EC547FA6-D9CC-A8B7-CCB5-0A93CD01113C}"/>
          </ac:cxnSpMkLst>
        </pc:cxnChg>
        <pc:cxnChg chg="del mod">
          <ac:chgData name="Nafis Tanveer Islam" userId="7fb6d2e3-b301-43c3-9255-76c2ddf2b78c" providerId="ADAL" clId="{51BAE5D5-AB45-284A-BABC-1C00D6765993}" dt="2022-10-04T22:00:47.555" v="2497" actId="478"/>
          <ac:cxnSpMkLst>
            <pc:docMk/>
            <pc:sldMk cId="2018156559" sldId="349"/>
            <ac:cxnSpMk id="68" creationId="{9C13F0D4-4064-DED6-1FA3-8A386F0BA47E}"/>
          </ac:cxnSpMkLst>
        </pc:cxnChg>
        <pc:cxnChg chg="del mod">
          <ac:chgData name="Nafis Tanveer Islam" userId="7fb6d2e3-b301-43c3-9255-76c2ddf2b78c" providerId="ADAL" clId="{51BAE5D5-AB45-284A-BABC-1C00D6765993}" dt="2022-10-03T23:24:00.090" v="1828" actId="478"/>
          <ac:cxnSpMkLst>
            <pc:docMk/>
            <pc:sldMk cId="2018156559" sldId="349"/>
            <ac:cxnSpMk id="69" creationId="{209CB31F-4448-E5B3-8311-6E673E638C09}"/>
          </ac:cxnSpMkLst>
        </pc:cxnChg>
        <pc:cxnChg chg="del mod">
          <ac:chgData name="Nafis Tanveer Islam" userId="7fb6d2e3-b301-43c3-9255-76c2ddf2b78c" providerId="ADAL" clId="{51BAE5D5-AB45-284A-BABC-1C00D6765993}" dt="2022-10-03T23:24:00.090" v="1828" actId="478"/>
          <ac:cxnSpMkLst>
            <pc:docMk/>
            <pc:sldMk cId="2018156559" sldId="349"/>
            <ac:cxnSpMk id="70" creationId="{9BBBCC89-99E6-0A00-9058-CF2348F3A68F}"/>
          </ac:cxnSpMkLst>
        </pc:cxnChg>
        <pc:cxnChg chg="add del mod">
          <ac:chgData name="Nafis Tanveer Islam" userId="7fb6d2e3-b301-43c3-9255-76c2ddf2b78c" providerId="ADAL" clId="{51BAE5D5-AB45-284A-BABC-1C00D6765993}" dt="2022-10-03T23:31:17.768" v="2272" actId="478"/>
          <ac:cxnSpMkLst>
            <pc:docMk/>
            <pc:sldMk cId="2018156559" sldId="349"/>
            <ac:cxnSpMk id="71" creationId="{98CBCF0C-D9CB-4F8E-3503-7E6936D1C1CD}"/>
          </ac:cxnSpMkLst>
        </pc:cxnChg>
        <pc:cxnChg chg="add del mod">
          <ac:chgData name="Nafis Tanveer Islam" userId="7fb6d2e3-b301-43c3-9255-76c2ddf2b78c" providerId="ADAL" clId="{51BAE5D5-AB45-284A-BABC-1C00D6765993}" dt="2022-10-04T22:00:47.555" v="2497" actId="478"/>
          <ac:cxnSpMkLst>
            <pc:docMk/>
            <pc:sldMk cId="2018156559" sldId="349"/>
            <ac:cxnSpMk id="76" creationId="{9FC88BAB-01E6-6A2B-6EE4-DCB819C1E391}"/>
          </ac:cxnSpMkLst>
        </pc:cxnChg>
        <pc:cxnChg chg="add del mod">
          <ac:chgData name="Nafis Tanveer Islam" userId="7fb6d2e3-b301-43c3-9255-76c2ddf2b78c" providerId="ADAL" clId="{51BAE5D5-AB45-284A-BABC-1C00D6765993}" dt="2022-10-04T22:00:47.555" v="2497" actId="478"/>
          <ac:cxnSpMkLst>
            <pc:docMk/>
            <pc:sldMk cId="2018156559" sldId="349"/>
            <ac:cxnSpMk id="77" creationId="{CAC27F18-0731-5C99-130F-FDE3E24FE93F}"/>
          </ac:cxnSpMkLst>
        </pc:cxnChg>
        <pc:cxnChg chg="add del mod">
          <ac:chgData name="Nafis Tanveer Islam" userId="7fb6d2e3-b301-43c3-9255-76c2ddf2b78c" providerId="ADAL" clId="{51BAE5D5-AB45-284A-BABC-1C00D6765993}" dt="2022-10-03T23:31:17.768" v="2272" actId="478"/>
          <ac:cxnSpMkLst>
            <pc:docMk/>
            <pc:sldMk cId="2018156559" sldId="349"/>
            <ac:cxnSpMk id="78" creationId="{30AD8741-F676-912D-51CC-C9C9DE69467A}"/>
          </ac:cxnSpMkLst>
        </pc:cxnChg>
        <pc:cxnChg chg="add del mod">
          <ac:chgData name="Nafis Tanveer Islam" userId="7fb6d2e3-b301-43c3-9255-76c2ddf2b78c" providerId="ADAL" clId="{51BAE5D5-AB45-284A-BABC-1C00D6765993}" dt="2022-10-04T22:00:47.555" v="2497" actId="478"/>
          <ac:cxnSpMkLst>
            <pc:docMk/>
            <pc:sldMk cId="2018156559" sldId="349"/>
            <ac:cxnSpMk id="79" creationId="{D7914ADB-E784-34C8-4F93-B900743CEDCB}"/>
          </ac:cxnSpMkLst>
        </pc:cxnChg>
        <pc:cxnChg chg="add del mod">
          <ac:chgData name="Nafis Tanveer Islam" userId="7fb6d2e3-b301-43c3-9255-76c2ddf2b78c" providerId="ADAL" clId="{51BAE5D5-AB45-284A-BABC-1C00D6765993}" dt="2022-10-03T23:31:17.768" v="2272" actId="478"/>
          <ac:cxnSpMkLst>
            <pc:docMk/>
            <pc:sldMk cId="2018156559" sldId="349"/>
            <ac:cxnSpMk id="80" creationId="{2E8DE05B-697B-EBFB-FB96-C3E7A0798121}"/>
          </ac:cxnSpMkLst>
        </pc:cxnChg>
        <pc:cxnChg chg="add del mod">
          <ac:chgData name="Nafis Tanveer Islam" userId="7fb6d2e3-b301-43c3-9255-76c2ddf2b78c" providerId="ADAL" clId="{51BAE5D5-AB45-284A-BABC-1C00D6765993}" dt="2022-10-03T23:31:17.768" v="2272" actId="478"/>
          <ac:cxnSpMkLst>
            <pc:docMk/>
            <pc:sldMk cId="2018156559" sldId="349"/>
            <ac:cxnSpMk id="81" creationId="{F0F3F60E-2D98-E37A-104B-AD5D45042590}"/>
          </ac:cxnSpMkLst>
        </pc:cxnChg>
        <pc:cxnChg chg="add del mod">
          <ac:chgData name="Nafis Tanveer Islam" userId="7fb6d2e3-b301-43c3-9255-76c2ddf2b78c" providerId="ADAL" clId="{51BAE5D5-AB45-284A-BABC-1C00D6765993}" dt="2022-10-03T23:31:17.768" v="2272" actId="478"/>
          <ac:cxnSpMkLst>
            <pc:docMk/>
            <pc:sldMk cId="2018156559" sldId="349"/>
            <ac:cxnSpMk id="82" creationId="{EF585A7D-DC1D-69CE-E73A-4F1C93012D66}"/>
          </ac:cxnSpMkLst>
        </pc:cxnChg>
        <pc:cxnChg chg="add del mod">
          <ac:chgData name="Nafis Tanveer Islam" userId="7fb6d2e3-b301-43c3-9255-76c2ddf2b78c" providerId="ADAL" clId="{51BAE5D5-AB45-284A-BABC-1C00D6765993}" dt="2022-10-03T23:31:17.768" v="2272" actId="478"/>
          <ac:cxnSpMkLst>
            <pc:docMk/>
            <pc:sldMk cId="2018156559" sldId="349"/>
            <ac:cxnSpMk id="83" creationId="{846DFC7A-87A8-B089-E339-A50A70191C0E}"/>
          </ac:cxnSpMkLst>
        </pc:cxnChg>
        <pc:cxnChg chg="add del mod">
          <ac:chgData name="Nafis Tanveer Islam" userId="7fb6d2e3-b301-43c3-9255-76c2ddf2b78c" providerId="ADAL" clId="{51BAE5D5-AB45-284A-BABC-1C00D6765993}" dt="2022-10-03T23:31:17.768" v="2272" actId="478"/>
          <ac:cxnSpMkLst>
            <pc:docMk/>
            <pc:sldMk cId="2018156559" sldId="349"/>
            <ac:cxnSpMk id="84" creationId="{F7B082F4-01CD-F021-DE41-F1040CA06692}"/>
          </ac:cxnSpMkLst>
        </pc:cxnChg>
        <pc:cxnChg chg="add del mod">
          <ac:chgData name="Nafis Tanveer Islam" userId="7fb6d2e3-b301-43c3-9255-76c2ddf2b78c" providerId="ADAL" clId="{51BAE5D5-AB45-284A-BABC-1C00D6765993}" dt="2022-10-03T23:31:17.768" v="2272" actId="478"/>
          <ac:cxnSpMkLst>
            <pc:docMk/>
            <pc:sldMk cId="2018156559" sldId="349"/>
            <ac:cxnSpMk id="85" creationId="{BDB2F496-34DE-2393-36C8-B9CC74775C84}"/>
          </ac:cxnSpMkLst>
        </pc:cxnChg>
        <pc:cxnChg chg="add del mod">
          <ac:chgData name="Nafis Tanveer Islam" userId="7fb6d2e3-b301-43c3-9255-76c2ddf2b78c" providerId="ADAL" clId="{51BAE5D5-AB45-284A-BABC-1C00D6765993}" dt="2022-10-03T23:31:17.768" v="2272" actId="478"/>
          <ac:cxnSpMkLst>
            <pc:docMk/>
            <pc:sldMk cId="2018156559" sldId="349"/>
            <ac:cxnSpMk id="86" creationId="{7A5F60E6-79B5-588C-A30D-9846C8AA7AB9}"/>
          </ac:cxnSpMkLst>
        </pc:cxnChg>
        <pc:cxnChg chg="del mod">
          <ac:chgData name="Nafis Tanveer Islam" userId="7fb6d2e3-b301-43c3-9255-76c2ddf2b78c" providerId="ADAL" clId="{51BAE5D5-AB45-284A-BABC-1C00D6765993}" dt="2022-10-03T23:24:14.875" v="1834" actId="478"/>
          <ac:cxnSpMkLst>
            <pc:docMk/>
            <pc:sldMk cId="2018156559" sldId="349"/>
            <ac:cxnSpMk id="87" creationId="{A2C6C997-1A49-21CF-D62B-9C59BFEF798B}"/>
          </ac:cxnSpMkLst>
        </pc:cxnChg>
        <pc:cxnChg chg="del mod">
          <ac:chgData name="Nafis Tanveer Islam" userId="7fb6d2e3-b301-43c3-9255-76c2ddf2b78c" providerId="ADAL" clId="{51BAE5D5-AB45-284A-BABC-1C00D6765993}" dt="2022-10-03T23:24:11.324" v="1832" actId="478"/>
          <ac:cxnSpMkLst>
            <pc:docMk/>
            <pc:sldMk cId="2018156559" sldId="349"/>
            <ac:cxnSpMk id="88" creationId="{7D62C3DA-44A2-E288-5C49-1062DFCFF332}"/>
          </ac:cxnSpMkLst>
        </pc:cxnChg>
        <pc:cxnChg chg="del mod">
          <ac:chgData name="Nafis Tanveer Islam" userId="7fb6d2e3-b301-43c3-9255-76c2ddf2b78c" providerId="ADAL" clId="{51BAE5D5-AB45-284A-BABC-1C00D6765993}" dt="2022-10-04T22:00:47.555" v="2497" actId="478"/>
          <ac:cxnSpMkLst>
            <pc:docMk/>
            <pc:sldMk cId="2018156559" sldId="349"/>
            <ac:cxnSpMk id="89" creationId="{150EC96B-9388-0E06-D800-EBA06D408E40}"/>
          </ac:cxnSpMkLst>
        </pc:cxnChg>
        <pc:cxnChg chg="del mod">
          <ac:chgData name="Nafis Tanveer Islam" userId="7fb6d2e3-b301-43c3-9255-76c2ddf2b78c" providerId="ADAL" clId="{51BAE5D5-AB45-284A-BABC-1C00D6765993}" dt="2022-10-04T22:00:47.555" v="2497" actId="478"/>
          <ac:cxnSpMkLst>
            <pc:docMk/>
            <pc:sldMk cId="2018156559" sldId="349"/>
            <ac:cxnSpMk id="90" creationId="{40E6ADE3-E317-CAFF-6ADB-36B189832A05}"/>
          </ac:cxnSpMkLst>
        </pc:cxnChg>
        <pc:cxnChg chg="del mod">
          <ac:chgData name="Nafis Tanveer Islam" userId="7fb6d2e3-b301-43c3-9255-76c2ddf2b78c" providerId="ADAL" clId="{51BAE5D5-AB45-284A-BABC-1C00D6765993}" dt="2022-10-03T23:24:45.504" v="1841" actId="478"/>
          <ac:cxnSpMkLst>
            <pc:docMk/>
            <pc:sldMk cId="2018156559" sldId="349"/>
            <ac:cxnSpMk id="91" creationId="{4CD11687-01F1-5A95-5745-1B832FCE4964}"/>
          </ac:cxnSpMkLst>
        </pc:cxnChg>
        <pc:cxnChg chg="del mod">
          <ac:chgData name="Nafis Tanveer Islam" userId="7fb6d2e3-b301-43c3-9255-76c2ddf2b78c" providerId="ADAL" clId="{51BAE5D5-AB45-284A-BABC-1C00D6765993}" dt="2022-10-03T23:24:51.736" v="1844" actId="478"/>
          <ac:cxnSpMkLst>
            <pc:docMk/>
            <pc:sldMk cId="2018156559" sldId="349"/>
            <ac:cxnSpMk id="92" creationId="{23AB25AA-E636-6790-726A-019B3E73327C}"/>
          </ac:cxnSpMkLst>
        </pc:cxnChg>
        <pc:cxnChg chg="del mod">
          <ac:chgData name="Nafis Tanveer Islam" userId="7fb6d2e3-b301-43c3-9255-76c2ddf2b78c" providerId="ADAL" clId="{51BAE5D5-AB45-284A-BABC-1C00D6765993}" dt="2022-10-04T22:00:47.555" v="2497" actId="478"/>
          <ac:cxnSpMkLst>
            <pc:docMk/>
            <pc:sldMk cId="2018156559" sldId="349"/>
            <ac:cxnSpMk id="93" creationId="{2B4EE5CB-8B70-1120-8F0C-C85BEF44C578}"/>
          </ac:cxnSpMkLst>
        </pc:cxnChg>
        <pc:cxnChg chg="del mod">
          <ac:chgData name="Nafis Tanveer Islam" userId="7fb6d2e3-b301-43c3-9255-76c2ddf2b78c" providerId="ADAL" clId="{51BAE5D5-AB45-284A-BABC-1C00D6765993}" dt="2022-10-03T23:24:07.159" v="1831" actId="478"/>
          <ac:cxnSpMkLst>
            <pc:docMk/>
            <pc:sldMk cId="2018156559" sldId="349"/>
            <ac:cxnSpMk id="94" creationId="{5E69BA3D-662F-229A-8B2C-16D1C9E6CCE3}"/>
          </ac:cxnSpMkLst>
        </pc:cxnChg>
        <pc:cxnChg chg="del mod">
          <ac:chgData name="Nafis Tanveer Islam" userId="7fb6d2e3-b301-43c3-9255-76c2ddf2b78c" providerId="ADAL" clId="{51BAE5D5-AB45-284A-BABC-1C00D6765993}" dt="2022-10-03T23:24:26.174" v="1837" actId="478"/>
          <ac:cxnSpMkLst>
            <pc:docMk/>
            <pc:sldMk cId="2018156559" sldId="349"/>
            <ac:cxnSpMk id="95" creationId="{50A06A29-57C0-5C12-5842-07E95355F06F}"/>
          </ac:cxnSpMkLst>
        </pc:cxnChg>
        <pc:cxnChg chg="add del mod">
          <ac:chgData name="Nafis Tanveer Islam" userId="7fb6d2e3-b301-43c3-9255-76c2ddf2b78c" providerId="ADAL" clId="{51BAE5D5-AB45-284A-BABC-1C00D6765993}" dt="2022-10-03T23:31:17.768" v="2272" actId="478"/>
          <ac:cxnSpMkLst>
            <pc:docMk/>
            <pc:sldMk cId="2018156559" sldId="349"/>
            <ac:cxnSpMk id="96" creationId="{A343F40F-7624-13A3-7CE8-55654EDFF49A}"/>
          </ac:cxnSpMkLst>
        </pc:cxnChg>
        <pc:cxnChg chg="add del mod">
          <ac:chgData name="Nafis Tanveer Islam" userId="7fb6d2e3-b301-43c3-9255-76c2ddf2b78c" providerId="ADAL" clId="{51BAE5D5-AB45-284A-BABC-1C00D6765993}" dt="2022-10-03T23:31:17.768" v="2272" actId="478"/>
          <ac:cxnSpMkLst>
            <pc:docMk/>
            <pc:sldMk cId="2018156559" sldId="349"/>
            <ac:cxnSpMk id="97" creationId="{BFC022C2-8D1B-CE86-84B8-914B02377058}"/>
          </ac:cxnSpMkLst>
        </pc:cxnChg>
        <pc:cxnChg chg="add del mod">
          <ac:chgData name="Nafis Tanveer Islam" userId="7fb6d2e3-b301-43c3-9255-76c2ddf2b78c" providerId="ADAL" clId="{51BAE5D5-AB45-284A-BABC-1C00D6765993}" dt="2022-10-03T23:31:17.768" v="2272" actId="478"/>
          <ac:cxnSpMkLst>
            <pc:docMk/>
            <pc:sldMk cId="2018156559" sldId="349"/>
            <ac:cxnSpMk id="98" creationId="{EB1BD07F-EB07-1059-50A3-C1F5334F2D9D}"/>
          </ac:cxnSpMkLst>
        </pc:cxnChg>
        <pc:cxnChg chg="add del mod">
          <ac:chgData name="Nafis Tanveer Islam" userId="7fb6d2e3-b301-43c3-9255-76c2ddf2b78c" providerId="ADAL" clId="{51BAE5D5-AB45-284A-BABC-1C00D6765993}" dt="2022-10-04T22:00:47.555" v="2497" actId="478"/>
          <ac:cxnSpMkLst>
            <pc:docMk/>
            <pc:sldMk cId="2018156559" sldId="349"/>
            <ac:cxnSpMk id="99" creationId="{21645475-C1F8-3378-40DF-5455EC08DFC4}"/>
          </ac:cxnSpMkLst>
        </pc:cxnChg>
        <pc:cxnChg chg="add del mod">
          <ac:chgData name="Nafis Tanveer Islam" userId="7fb6d2e3-b301-43c3-9255-76c2ddf2b78c" providerId="ADAL" clId="{51BAE5D5-AB45-284A-BABC-1C00D6765993}" dt="2022-10-03T23:31:17.768" v="2272" actId="478"/>
          <ac:cxnSpMkLst>
            <pc:docMk/>
            <pc:sldMk cId="2018156559" sldId="349"/>
            <ac:cxnSpMk id="100" creationId="{AEF47B31-694F-B33A-4CCF-3996D309232A}"/>
          </ac:cxnSpMkLst>
        </pc:cxnChg>
        <pc:cxnChg chg="add del mod">
          <ac:chgData name="Nafis Tanveer Islam" userId="7fb6d2e3-b301-43c3-9255-76c2ddf2b78c" providerId="ADAL" clId="{51BAE5D5-AB45-284A-BABC-1C00D6765993}" dt="2022-10-04T22:00:47.555" v="2497" actId="478"/>
          <ac:cxnSpMkLst>
            <pc:docMk/>
            <pc:sldMk cId="2018156559" sldId="349"/>
            <ac:cxnSpMk id="101" creationId="{C1BFE81E-6F0A-6042-DEF4-48A647D6005C}"/>
          </ac:cxnSpMkLst>
        </pc:cxnChg>
        <pc:cxnChg chg="add del mod">
          <ac:chgData name="Nafis Tanveer Islam" userId="7fb6d2e3-b301-43c3-9255-76c2ddf2b78c" providerId="ADAL" clId="{51BAE5D5-AB45-284A-BABC-1C00D6765993}" dt="2022-10-04T22:00:47.555" v="2497" actId="478"/>
          <ac:cxnSpMkLst>
            <pc:docMk/>
            <pc:sldMk cId="2018156559" sldId="349"/>
            <ac:cxnSpMk id="102" creationId="{79D4DC42-3A6F-285D-B40C-48192D692427}"/>
          </ac:cxnSpMkLst>
        </pc:cxnChg>
        <pc:cxnChg chg="del mod">
          <ac:chgData name="Nafis Tanveer Islam" userId="7fb6d2e3-b301-43c3-9255-76c2ddf2b78c" providerId="ADAL" clId="{51BAE5D5-AB45-284A-BABC-1C00D6765993}" dt="2022-10-03T23:24:38.481" v="1839" actId="478"/>
          <ac:cxnSpMkLst>
            <pc:docMk/>
            <pc:sldMk cId="2018156559" sldId="349"/>
            <ac:cxnSpMk id="140" creationId="{48FBBC05-F1A7-9883-06B6-A9738D948587}"/>
          </ac:cxnSpMkLst>
        </pc:cxnChg>
        <pc:cxnChg chg="del mod">
          <ac:chgData name="Nafis Tanveer Islam" userId="7fb6d2e3-b301-43c3-9255-76c2ddf2b78c" providerId="ADAL" clId="{51BAE5D5-AB45-284A-BABC-1C00D6765993}" dt="2022-10-04T22:00:47.555" v="2497" actId="478"/>
          <ac:cxnSpMkLst>
            <pc:docMk/>
            <pc:sldMk cId="2018156559" sldId="349"/>
            <ac:cxnSpMk id="141" creationId="{FE1FEC54-89A8-92F8-B037-CD7F45881035}"/>
          </ac:cxnSpMkLst>
        </pc:cxnChg>
        <pc:cxnChg chg="del mod">
          <ac:chgData name="Nafis Tanveer Islam" userId="7fb6d2e3-b301-43c3-9255-76c2ddf2b78c" providerId="ADAL" clId="{51BAE5D5-AB45-284A-BABC-1C00D6765993}" dt="2022-10-03T23:24:38.481" v="1839" actId="478"/>
          <ac:cxnSpMkLst>
            <pc:docMk/>
            <pc:sldMk cId="2018156559" sldId="349"/>
            <ac:cxnSpMk id="142" creationId="{DA7D241F-1343-D2CE-B410-D1DC13CC3C49}"/>
          </ac:cxnSpMkLst>
        </pc:cxnChg>
        <pc:cxnChg chg="del mod">
          <ac:chgData name="Nafis Tanveer Islam" userId="7fb6d2e3-b301-43c3-9255-76c2ddf2b78c" providerId="ADAL" clId="{51BAE5D5-AB45-284A-BABC-1C00D6765993}" dt="2022-10-04T22:00:47.555" v="2497" actId="478"/>
          <ac:cxnSpMkLst>
            <pc:docMk/>
            <pc:sldMk cId="2018156559" sldId="349"/>
            <ac:cxnSpMk id="143" creationId="{4B86D8EF-0893-CA4C-A057-3253DF4D74CA}"/>
          </ac:cxnSpMkLst>
        </pc:cxnChg>
        <pc:cxnChg chg="del mod">
          <ac:chgData name="Nafis Tanveer Islam" userId="7fb6d2e3-b301-43c3-9255-76c2ddf2b78c" providerId="ADAL" clId="{51BAE5D5-AB45-284A-BABC-1C00D6765993}" dt="2022-10-03T23:24:38.481" v="1839" actId="478"/>
          <ac:cxnSpMkLst>
            <pc:docMk/>
            <pc:sldMk cId="2018156559" sldId="349"/>
            <ac:cxnSpMk id="144" creationId="{4245C617-DE76-A300-095C-D2515D08E358}"/>
          </ac:cxnSpMkLst>
        </pc:cxnChg>
        <pc:cxnChg chg="del mod">
          <ac:chgData name="Nafis Tanveer Islam" userId="7fb6d2e3-b301-43c3-9255-76c2ddf2b78c" providerId="ADAL" clId="{51BAE5D5-AB45-284A-BABC-1C00D6765993}" dt="2022-10-03T23:24:50.123" v="1843" actId="478"/>
          <ac:cxnSpMkLst>
            <pc:docMk/>
            <pc:sldMk cId="2018156559" sldId="349"/>
            <ac:cxnSpMk id="145" creationId="{C333FD7A-E0CE-625C-F5E6-5A4758FB6F08}"/>
          </ac:cxnSpMkLst>
        </pc:cxnChg>
        <pc:cxnChg chg="del mod">
          <ac:chgData name="Nafis Tanveer Islam" userId="7fb6d2e3-b301-43c3-9255-76c2ddf2b78c" providerId="ADAL" clId="{51BAE5D5-AB45-284A-BABC-1C00D6765993}" dt="2022-10-03T23:24:47.156" v="1842" actId="478"/>
          <ac:cxnSpMkLst>
            <pc:docMk/>
            <pc:sldMk cId="2018156559" sldId="349"/>
            <ac:cxnSpMk id="162" creationId="{CD2E8F5B-15BD-D5C1-E192-61F91D0DC2C8}"/>
          </ac:cxnSpMkLst>
        </pc:cxnChg>
        <pc:cxnChg chg="del mod">
          <ac:chgData name="Nafis Tanveer Islam" userId="7fb6d2e3-b301-43c3-9255-76c2ddf2b78c" providerId="ADAL" clId="{51BAE5D5-AB45-284A-BABC-1C00D6765993}" dt="2022-10-03T23:24:58.177" v="1847" actId="478"/>
          <ac:cxnSpMkLst>
            <pc:docMk/>
            <pc:sldMk cId="2018156559" sldId="349"/>
            <ac:cxnSpMk id="163" creationId="{C1F849E7-8E61-B12E-3B11-C96FF0E5FE17}"/>
          </ac:cxnSpMkLst>
        </pc:cxnChg>
        <pc:cxnChg chg="del mod">
          <ac:chgData name="Nafis Tanveer Islam" userId="7fb6d2e3-b301-43c3-9255-76c2ddf2b78c" providerId="ADAL" clId="{51BAE5D5-AB45-284A-BABC-1C00D6765993}" dt="2022-10-04T22:00:47.555" v="2497" actId="478"/>
          <ac:cxnSpMkLst>
            <pc:docMk/>
            <pc:sldMk cId="2018156559" sldId="349"/>
            <ac:cxnSpMk id="164" creationId="{CBB46FF1-EA9D-69FC-F6A3-F9D26D00A672}"/>
          </ac:cxnSpMkLst>
        </pc:cxnChg>
        <pc:cxnChg chg="del mod">
          <ac:chgData name="Nafis Tanveer Islam" userId="7fb6d2e3-b301-43c3-9255-76c2ddf2b78c" providerId="ADAL" clId="{51BAE5D5-AB45-284A-BABC-1C00D6765993}" dt="2022-10-03T23:24:56.350" v="1846" actId="478"/>
          <ac:cxnSpMkLst>
            <pc:docMk/>
            <pc:sldMk cId="2018156559" sldId="349"/>
            <ac:cxnSpMk id="166" creationId="{12202150-27E7-3C74-216C-0AA9F6322BAB}"/>
          </ac:cxnSpMkLst>
        </pc:cxnChg>
        <pc:cxnChg chg="del mod">
          <ac:chgData name="Nafis Tanveer Islam" userId="7fb6d2e3-b301-43c3-9255-76c2ddf2b78c" providerId="ADAL" clId="{51BAE5D5-AB45-284A-BABC-1C00D6765993}" dt="2022-10-04T22:00:47.555" v="2497" actId="478"/>
          <ac:cxnSpMkLst>
            <pc:docMk/>
            <pc:sldMk cId="2018156559" sldId="349"/>
            <ac:cxnSpMk id="170" creationId="{61B9F5FA-BEEE-1894-EA98-EAE9D445778E}"/>
          </ac:cxnSpMkLst>
        </pc:cxnChg>
        <pc:cxnChg chg="del mod">
          <ac:chgData name="Nafis Tanveer Islam" userId="7fb6d2e3-b301-43c3-9255-76c2ddf2b78c" providerId="ADAL" clId="{51BAE5D5-AB45-284A-BABC-1C00D6765993}" dt="2022-10-04T22:00:47.555" v="2497" actId="478"/>
          <ac:cxnSpMkLst>
            <pc:docMk/>
            <pc:sldMk cId="2018156559" sldId="349"/>
            <ac:cxnSpMk id="171" creationId="{B20D0DBE-A9E5-1C43-119F-3728BB31724C}"/>
          </ac:cxnSpMkLst>
        </pc:cxnChg>
        <pc:cxnChg chg="del mod">
          <ac:chgData name="Nafis Tanveer Islam" userId="7fb6d2e3-b301-43c3-9255-76c2ddf2b78c" providerId="ADAL" clId="{51BAE5D5-AB45-284A-BABC-1C00D6765993}" dt="2022-10-03T23:26:20.169" v="2153" actId="478"/>
          <ac:cxnSpMkLst>
            <pc:docMk/>
            <pc:sldMk cId="2018156559" sldId="349"/>
            <ac:cxnSpMk id="172" creationId="{C8947AF9-C19A-1537-1C60-80241AFA4C9A}"/>
          </ac:cxnSpMkLst>
        </pc:cxnChg>
        <pc:cxnChg chg="del mod">
          <ac:chgData name="Nafis Tanveer Islam" userId="7fb6d2e3-b301-43c3-9255-76c2ddf2b78c" providerId="ADAL" clId="{51BAE5D5-AB45-284A-BABC-1C00D6765993}" dt="2022-10-03T23:24:45.504" v="1841" actId="478"/>
          <ac:cxnSpMkLst>
            <pc:docMk/>
            <pc:sldMk cId="2018156559" sldId="349"/>
            <ac:cxnSpMk id="173" creationId="{6FBA076A-EF93-35A0-B9C6-C136D5F3BE79}"/>
          </ac:cxnSpMkLst>
        </pc:cxnChg>
      </pc:sldChg>
      <pc:sldChg chg="addSp modSp add mod">
        <pc:chgData name="Nafis Tanveer Islam" userId="7fb6d2e3-b301-43c3-9255-76c2ddf2b78c" providerId="ADAL" clId="{51BAE5D5-AB45-284A-BABC-1C00D6765993}" dt="2022-10-03T23:34:55.586" v="2390" actId="207"/>
        <pc:sldMkLst>
          <pc:docMk/>
          <pc:sldMk cId="1941678159" sldId="350"/>
        </pc:sldMkLst>
        <pc:spChg chg="add mod">
          <ac:chgData name="Nafis Tanveer Islam" userId="7fb6d2e3-b301-43c3-9255-76c2ddf2b78c" providerId="ADAL" clId="{51BAE5D5-AB45-284A-BABC-1C00D6765993}" dt="2022-10-03T23:34:55.586" v="2390" actId="207"/>
          <ac:spMkLst>
            <pc:docMk/>
            <pc:sldMk cId="1941678159" sldId="350"/>
            <ac:spMk id="2" creationId="{AD35D97B-4623-BC44-EDA8-52ACD7DD5AB5}"/>
          </ac:spMkLst>
        </pc:spChg>
      </pc:sldChg>
      <pc:sldChg chg="delSp modSp mod">
        <pc:chgData name="Nafis Tanveer Islam" userId="7fb6d2e3-b301-43c3-9255-76c2ddf2b78c" providerId="ADAL" clId="{51BAE5D5-AB45-284A-BABC-1C00D6765993}" dt="2022-10-06T21:01:53.647" v="3159" actId="478"/>
        <pc:sldMkLst>
          <pc:docMk/>
          <pc:sldMk cId="477727570" sldId="351"/>
        </pc:sldMkLst>
        <pc:cxnChg chg="del mod">
          <ac:chgData name="Nafis Tanveer Islam" userId="7fb6d2e3-b301-43c3-9255-76c2ddf2b78c" providerId="ADAL" clId="{51BAE5D5-AB45-284A-BABC-1C00D6765993}" dt="2022-10-06T21:01:42.513" v="3158" actId="478"/>
          <ac:cxnSpMkLst>
            <pc:docMk/>
            <pc:sldMk cId="477727570" sldId="351"/>
            <ac:cxnSpMk id="35" creationId="{93CA864C-2ACC-75B2-7866-FACCA38F78C0}"/>
          </ac:cxnSpMkLst>
        </pc:cxnChg>
        <pc:cxnChg chg="del mod">
          <ac:chgData name="Nafis Tanveer Islam" userId="7fb6d2e3-b301-43c3-9255-76c2ddf2b78c" providerId="ADAL" clId="{51BAE5D5-AB45-284A-BABC-1C00D6765993}" dt="2022-10-06T21:01:53.647" v="3159" actId="478"/>
          <ac:cxnSpMkLst>
            <pc:docMk/>
            <pc:sldMk cId="477727570" sldId="351"/>
            <ac:cxnSpMk id="38" creationId="{39731E67-DE83-D857-E7AB-E43E89A2C4AC}"/>
          </ac:cxnSpMkLst>
        </pc:cxnChg>
      </pc:sldChg>
      <pc:sldChg chg="addSp delSp modSp add mod">
        <pc:chgData name="Nafis Tanveer Islam" userId="7fb6d2e3-b301-43c3-9255-76c2ddf2b78c" providerId="ADAL" clId="{51BAE5D5-AB45-284A-BABC-1C00D6765993}" dt="2022-10-06T21:47:07.543" v="3540"/>
        <pc:sldMkLst>
          <pc:docMk/>
          <pc:sldMk cId="2952105303" sldId="354"/>
        </pc:sldMkLst>
        <pc:spChg chg="mod">
          <ac:chgData name="Nafis Tanveer Islam" userId="7fb6d2e3-b301-43c3-9255-76c2ddf2b78c" providerId="ADAL" clId="{51BAE5D5-AB45-284A-BABC-1C00D6765993}" dt="2022-10-06T21:25:21.341" v="3510" actId="20577"/>
          <ac:spMkLst>
            <pc:docMk/>
            <pc:sldMk cId="2952105303" sldId="354"/>
            <ac:spMk id="2" creationId="{24BAE39F-CD8D-B7CD-9360-448A8FF6281C}"/>
          </ac:spMkLst>
        </pc:spChg>
        <pc:spChg chg="mod">
          <ac:chgData name="Nafis Tanveer Islam" userId="7fb6d2e3-b301-43c3-9255-76c2ddf2b78c" providerId="ADAL" clId="{51BAE5D5-AB45-284A-BABC-1C00D6765993}" dt="2022-10-06T21:06:38.064" v="3301" actId="1038"/>
          <ac:spMkLst>
            <pc:docMk/>
            <pc:sldMk cId="2952105303" sldId="354"/>
            <ac:spMk id="31" creationId="{50BC1AAA-D0ED-59FE-C5C7-1544DEE5089F}"/>
          </ac:spMkLst>
        </pc:spChg>
        <pc:spChg chg="add mod">
          <ac:chgData name="Nafis Tanveer Islam" userId="7fb6d2e3-b301-43c3-9255-76c2ddf2b78c" providerId="ADAL" clId="{51BAE5D5-AB45-284A-BABC-1C00D6765993}" dt="2022-10-06T21:27:28.852" v="3533"/>
          <ac:spMkLst>
            <pc:docMk/>
            <pc:sldMk cId="2952105303" sldId="354"/>
            <ac:spMk id="107" creationId="{66FD86FD-946A-2259-5691-74621B851B9C}"/>
          </ac:spMkLst>
        </pc:spChg>
        <pc:spChg chg="add mod">
          <ac:chgData name="Nafis Tanveer Islam" userId="7fb6d2e3-b301-43c3-9255-76c2ddf2b78c" providerId="ADAL" clId="{51BAE5D5-AB45-284A-BABC-1C00D6765993}" dt="2022-10-06T21:47:07.543" v="3540"/>
          <ac:spMkLst>
            <pc:docMk/>
            <pc:sldMk cId="2952105303" sldId="354"/>
            <ac:spMk id="108" creationId="{A0E6B36A-2A2A-B075-3A44-3857376DBB9B}"/>
          </ac:spMkLst>
        </pc:spChg>
        <pc:spChg chg="del">
          <ac:chgData name="Nafis Tanveer Islam" userId="7fb6d2e3-b301-43c3-9255-76c2ddf2b78c" providerId="ADAL" clId="{51BAE5D5-AB45-284A-BABC-1C00D6765993}" dt="2022-10-06T21:08:46.471" v="3318" actId="478"/>
          <ac:spMkLst>
            <pc:docMk/>
            <pc:sldMk cId="2952105303" sldId="354"/>
            <ac:spMk id="205" creationId="{FD420F91-200A-50FC-30C4-25E96F7A9CC3}"/>
          </ac:spMkLst>
        </pc:spChg>
        <pc:cxnChg chg="add mod">
          <ac:chgData name="Nafis Tanveer Islam" userId="7fb6d2e3-b301-43c3-9255-76c2ddf2b78c" providerId="ADAL" clId="{51BAE5D5-AB45-284A-BABC-1C00D6765993}" dt="2022-10-06T21:11:44.149" v="3326" actId="1582"/>
          <ac:cxnSpMkLst>
            <pc:docMk/>
            <pc:sldMk cId="2952105303" sldId="354"/>
            <ac:cxnSpMk id="35" creationId="{27C06412-BE80-3864-DB0D-280EDE131025}"/>
          </ac:cxnSpMkLst>
        </pc:cxnChg>
        <pc:cxnChg chg="add mod">
          <ac:chgData name="Nafis Tanveer Islam" userId="7fb6d2e3-b301-43c3-9255-76c2ddf2b78c" providerId="ADAL" clId="{51BAE5D5-AB45-284A-BABC-1C00D6765993}" dt="2022-10-06T21:11:44.149" v="3326" actId="1582"/>
          <ac:cxnSpMkLst>
            <pc:docMk/>
            <pc:sldMk cId="2952105303" sldId="354"/>
            <ac:cxnSpMk id="36" creationId="{02DA0720-ABEF-AD99-646F-DE7B11B833AE}"/>
          </ac:cxnSpMkLst>
        </pc:cxnChg>
        <pc:cxnChg chg="add mod">
          <ac:chgData name="Nafis Tanveer Islam" userId="7fb6d2e3-b301-43c3-9255-76c2ddf2b78c" providerId="ADAL" clId="{51BAE5D5-AB45-284A-BABC-1C00D6765993}" dt="2022-10-06T21:11:44.149" v="3326" actId="1582"/>
          <ac:cxnSpMkLst>
            <pc:docMk/>
            <pc:sldMk cId="2952105303" sldId="354"/>
            <ac:cxnSpMk id="37" creationId="{55DFBA6F-B055-91F5-D80B-F0BA75ADA407}"/>
          </ac:cxnSpMkLst>
        </pc:cxnChg>
        <pc:cxnChg chg="add mod">
          <ac:chgData name="Nafis Tanveer Islam" userId="7fb6d2e3-b301-43c3-9255-76c2ddf2b78c" providerId="ADAL" clId="{51BAE5D5-AB45-284A-BABC-1C00D6765993}" dt="2022-10-06T21:11:44.149" v="3326" actId="1582"/>
          <ac:cxnSpMkLst>
            <pc:docMk/>
            <pc:sldMk cId="2952105303" sldId="354"/>
            <ac:cxnSpMk id="38" creationId="{5CF7788E-41E8-2B62-17D9-782B3793CE86}"/>
          </ac:cxnSpMkLst>
        </pc:cxnChg>
        <pc:cxnChg chg="add mod">
          <ac:chgData name="Nafis Tanveer Islam" userId="7fb6d2e3-b301-43c3-9255-76c2ddf2b78c" providerId="ADAL" clId="{51BAE5D5-AB45-284A-BABC-1C00D6765993}" dt="2022-10-06T21:11:44.149" v="3326" actId="1582"/>
          <ac:cxnSpMkLst>
            <pc:docMk/>
            <pc:sldMk cId="2952105303" sldId="354"/>
            <ac:cxnSpMk id="39" creationId="{80913A9C-89FC-529C-4A81-951539B1D3EB}"/>
          </ac:cxnSpMkLst>
        </pc:cxnChg>
        <pc:cxnChg chg="add mod">
          <ac:chgData name="Nafis Tanveer Islam" userId="7fb6d2e3-b301-43c3-9255-76c2ddf2b78c" providerId="ADAL" clId="{51BAE5D5-AB45-284A-BABC-1C00D6765993}" dt="2022-10-06T21:11:44.149" v="3326" actId="1582"/>
          <ac:cxnSpMkLst>
            <pc:docMk/>
            <pc:sldMk cId="2952105303" sldId="354"/>
            <ac:cxnSpMk id="40" creationId="{CCD07A4A-EBBE-6371-2515-F45D3D281BAE}"/>
          </ac:cxnSpMkLst>
        </pc:cxnChg>
        <pc:cxnChg chg="add del mod">
          <ac:chgData name="Nafis Tanveer Islam" userId="7fb6d2e3-b301-43c3-9255-76c2ddf2b78c" providerId="ADAL" clId="{51BAE5D5-AB45-284A-BABC-1C00D6765993}" dt="2022-10-06T21:06:02.953" v="3286" actId="478"/>
          <ac:cxnSpMkLst>
            <pc:docMk/>
            <pc:sldMk cId="2952105303" sldId="354"/>
            <ac:cxnSpMk id="41" creationId="{E39BA3CC-BC1E-339D-D6D9-D8DAC439AB84}"/>
          </ac:cxnSpMkLst>
        </pc:cxnChg>
        <pc:cxnChg chg="add del mod">
          <ac:chgData name="Nafis Tanveer Islam" userId="7fb6d2e3-b301-43c3-9255-76c2ddf2b78c" providerId="ADAL" clId="{51BAE5D5-AB45-284A-BABC-1C00D6765993}" dt="2022-10-06T21:06:02.953" v="3286" actId="478"/>
          <ac:cxnSpMkLst>
            <pc:docMk/>
            <pc:sldMk cId="2952105303" sldId="354"/>
            <ac:cxnSpMk id="42" creationId="{939E7176-9244-90A9-BE82-F2415E0E2118}"/>
          </ac:cxnSpMkLst>
        </pc:cxnChg>
        <pc:cxnChg chg="add del mod">
          <ac:chgData name="Nafis Tanveer Islam" userId="7fb6d2e3-b301-43c3-9255-76c2ddf2b78c" providerId="ADAL" clId="{51BAE5D5-AB45-284A-BABC-1C00D6765993}" dt="2022-10-06T21:06:02.953" v="3286" actId="478"/>
          <ac:cxnSpMkLst>
            <pc:docMk/>
            <pc:sldMk cId="2952105303" sldId="354"/>
            <ac:cxnSpMk id="43" creationId="{DD1A0A9F-D361-6C9A-B790-A32280D35E72}"/>
          </ac:cxnSpMkLst>
        </pc:cxnChg>
        <pc:cxnChg chg="add mod">
          <ac:chgData name="Nafis Tanveer Islam" userId="7fb6d2e3-b301-43c3-9255-76c2ddf2b78c" providerId="ADAL" clId="{51BAE5D5-AB45-284A-BABC-1C00D6765993}" dt="2022-10-06T21:11:44.149" v="3326" actId="1582"/>
          <ac:cxnSpMkLst>
            <pc:docMk/>
            <pc:sldMk cId="2952105303" sldId="354"/>
            <ac:cxnSpMk id="57" creationId="{36DAEE03-EBA8-BD17-7D7E-B93FB2AB5FCF}"/>
          </ac:cxnSpMkLst>
        </pc:cxnChg>
        <pc:cxnChg chg="add del mod">
          <ac:chgData name="Nafis Tanveer Islam" userId="7fb6d2e3-b301-43c3-9255-76c2ddf2b78c" providerId="ADAL" clId="{51BAE5D5-AB45-284A-BABC-1C00D6765993}" dt="2022-10-06T21:06:02.953" v="3286" actId="478"/>
          <ac:cxnSpMkLst>
            <pc:docMk/>
            <pc:sldMk cId="2952105303" sldId="354"/>
            <ac:cxnSpMk id="58" creationId="{AD1126BB-1891-8AAD-6E43-642905E2CF9C}"/>
          </ac:cxnSpMkLst>
        </pc:cxnChg>
        <pc:cxnChg chg="add mod">
          <ac:chgData name="Nafis Tanveer Islam" userId="7fb6d2e3-b301-43c3-9255-76c2ddf2b78c" providerId="ADAL" clId="{51BAE5D5-AB45-284A-BABC-1C00D6765993}" dt="2022-10-06T21:11:44.149" v="3326" actId="1582"/>
          <ac:cxnSpMkLst>
            <pc:docMk/>
            <pc:sldMk cId="2952105303" sldId="354"/>
            <ac:cxnSpMk id="59" creationId="{96B69776-A72B-4BC4-430E-4FF84B95101B}"/>
          </ac:cxnSpMkLst>
        </pc:cxnChg>
        <pc:cxnChg chg="add mod">
          <ac:chgData name="Nafis Tanveer Islam" userId="7fb6d2e3-b301-43c3-9255-76c2ddf2b78c" providerId="ADAL" clId="{51BAE5D5-AB45-284A-BABC-1C00D6765993}" dt="2022-10-06T21:11:44.149" v="3326" actId="1582"/>
          <ac:cxnSpMkLst>
            <pc:docMk/>
            <pc:sldMk cId="2952105303" sldId="354"/>
            <ac:cxnSpMk id="60" creationId="{206684EF-E637-8637-C7B7-9B063EF01684}"/>
          </ac:cxnSpMkLst>
        </pc:cxnChg>
        <pc:cxnChg chg="add mod">
          <ac:chgData name="Nafis Tanveer Islam" userId="7fb6d2e3-b301-43c3-9255-76c2ddf2b78c" providerId="ADAL" clId="{51BAE5D5-AB45-284A-BABC-1C00D6765993}" dt="2022-10-06T21:11:44.149" v="3326" actId="1582"/>
          <ac:cxnSpMkLst>
            <pc:docMk/>
            <pc:sldMk cId="2952105303" sldId="354"/>
            <ac:cxnSpMk id="61" creationId="{2B88ABCA-270C-82FD-FB51-E8CB5AB72D3C}"/>
          </ac:cxnSpMkLst>
        </pc:cxnChg>
        <pc:cxnChg chg="add mod">
          <ac:chgData name="Nafis Tanveer Islam" userId="7fb6d2e3-b301-43c3-9255-76c2ddf2b78c" providerId="ADAL" clId="{51BAE5D5-AB45-284A-BABC-1C00D6765993}" dt="2022-10-06T21:11:44.149" v="3326" actId="1582"/>
          <ac:cxnSpMkLst>
            <pc:docMk/>
            <pc:sldMk cId="2952105303" sldId="354"/>
            <ac:cxnSpMk id="62" creationId="{CBBB0DD6-5E28-CA50-A911-CD60BAE08FB1}"/>
          </ac:cxnSpMkLst>
        </pc:cxnChg>
        <pc:cxnChg chg="add mod">
          <ac:chgData name="Nafis Tanveer Islam" userId="7fb6d2e3-b301-43c3-9255-76c2ddf2b78c" providerId="ADAL" clId="{51BAE5D5-AB45-284A-BABC-1C00D6765993}" dt="2022-10-06T21:11:44.149" v="3326" actId="1582"/>
          <ac:cxnSpMkLst>
            <pc:docMk/>
            <pc:sldMk cId="2952105303" sldId="354"/>
            <ac:cxnSpMk id="63" creationId="{8CE1CD99-A31B-8916-55AB-424332F81FBD}"/>
          </ac:cxnSpMkLst>
        </pc:cxnChg>
        <pc:cxnChg chg="add mod">
          <ac:chgData name="Nafis Tanveer Islam" userId="7fb6d2e3-b301-43c3-9255-76c2ddf2b78c" providerId="ADAL" clId="{51BAE5D5-AB45-284A-BABC-1C00D6765993}" dt="2022-10-06T21:11:44.149" v="3326" actId="1582"/>
          <ac:cxnSpMkLst>
            <pc:docMk/>
            <pc:sldMk cId="2952105303" sldId="354"/>
            <ac:cxnSpMk id="77" creationId="{87A9C07E-E9CE-AAD0-AE3C-4F2E1E62BE92}"/>
          </ac:cxnSpMkLst>
        </pc:cxnChg>
        <pc:cxnChg chg="add mod">
          <ac:chgData name="Nafis Tanveer Islam" userId="7fb6d2e3-b301-43c3-9255-76c2ddf2b78c" providerId="ADAL" clId="{51BAE5D5-AB45-284A-BABC-1C00D6765993}" dt="2022-10-06T21:11:44.149" v="3326" actId="1582"/>
          <ac:cxnSpMkLst>
            <pc:docMk/>
            <pc:sldMk cId="2952105303" sldId="354"/>
            <ac:cxnSpMk id="78" creationId="{FDC7EF1E-39EA-418B-C668-73CBB26D44A4}"/>
          </ac:cxnSpMkLst>
        </pc:cxnChg>
        <pc:cxnChg chg="add mod">
          <ac:chgData name="Nafis Tanveer Islam" userId="7fb6d2e3-b301-43c3-9255-76c2ddf2b78c" providerId="ADAL" clId="{51BAE5D5-AB45-284A-BABC-1C00D6765993}" dt="2022-10-06T21:11:44.149" v="3326" actId="1582"/>
          <ac:cxnSpMkLst>
            <pc:docMk/>
            <pc:sldMk cId="2952105303" sldId="354"/>
            <ac:cxnSpMk id="79" creationId="{BCD1B8C1-B7F2-3BD5-1C35-B688D98BC7B5}"/>
          </ac:cxnSpMkLst>
        </pc:cxnChg>
        <pc:cxnChg chg="add mod">
          <ac:chgData name="Nafis Tanveer Islam" userId="7fb6d2e3-b301-43c3-9255-76c2ddf2b78c" providerId="ADAL" clId="{51BAE5D5-AB45-284A-BABC-1C00D6765993}" dt="2022-10-06T21:11:44.149" v="3326" actId="1582"/>
          <ac:cxnSpMkLst>
            <pc:docMk/>
            <pc:sldMk cId="2952105303" sldId="354"/>
            <ac:cxnSpMk id="80" creationId="{490F5274-17DA-8C94-74A1-A19F4EADDB9E}"/>
          </ac:cxnSpMkLst>
        </pc:cxnChg>
        <pc:cxnChg chg="add mod">
          <ac:chgData name="Nafis Tanveer Islam" userId="7fb6d2e3-b301-43c3-9255-76c2ddf2b78c" providerId="ADAL" clId="{51BAE5D5-AB45-284A-BABC-1C00D6765993}" dt="2022-10-06T21:11:44.149" v="3326" actId="1582"/>
          <ac:cxnSpMkLst>
            <pc:docMk/>
            <pc:sldMk cId="2952105303" sldId="354"/>
            <ac:cxnSpMk id="81" creationId="{CB3605BB-3D3B-EE78-F29C-196E4A158F73}"/>
          </ac:cxnSpMkLst>
        </pc:cxnChg>
        <pc:cxnChg chg="add del mod">
          <ac:chgData name="Nafis Tanveer Islam" userId="7fb6d2e3-b301-43c3-9255-76c2ddf2b78c" providerId="ADAL" clId="{51BAE5D5-AB45-284A-BABC-1C00D6765993}" dt="2022-10-06T21:11:47.867" v="3327" actId="478"/>
          <ac:cxnSpMkLst>
            <pc:docMk/>
            <pc:sldMk cId="2952105303" sldId="354"/>
            <ac:cxnSpMk id="82" creationId="{A5DD80DB-12E7-D281-ACE6-A63BF6CC4F8B}"/>
          </ac:cxnSpMkLst>
        </pc:cxnChg>
        <pc:cxnChg chg="add del mod">
          <ac:chgData name="Nafis Tanveer Islam" userId="7fb6d2e3-b301-43c3-9255-76c2ddf2b78c" providerId="ADAL" clId="{51BAE5D5-AB45-284A-BABC-1C00D6765993}" dt="2022-10-06T21:11:47.867" v="3327" actId="478"/>
          <ac:cxnSpMkLst>
            <pc:docMk/>
            <pc:sldMk cId="2952105303" sldId="354"/>
            <ac:cxnSpMk id="83" creationId="{B05E8BED-A2D7-5DB9-853F-40663EBB13CA}"/>
          </ac:cxnSpMkLst>
        </pc:cxnChg>
        <pc:cxnChg chg="add del mod">
          <ac:chgData name="Nafis Tanveer Islam" userId="7fb6d2e3-b301-43c3-9255-76c2ddf2b78c" providerId="ADAL" clId="{51BAE5D5-AB45-284A-BABC-1C00D6765993}" dt="2022-10-06T21:11:47.867" v="3327" actId="478"/>
          <ac:cxnSpMkLst>
            <pc:docMk/>
            <pc:sldMk cId="2952105303" sldId="354"/>
            <ac:cxnSpMk id="84" creationId="{45723CC1-5489-4868-7B5A-E7CBAD0145F6}"/>
          </ac:cxnSpMkLst>
        </pc:cxnChg>
        <pc:cxnChg chg="del mod">
          <ac:chgData name="Nafis Tanveer Islam" userId="7fb6d2e3-b301-43c3-9255-76c2ddf2b78c" providerId="ADAL" clId="{51BAE5D5-AB45-284A-BABC-1C00D6765993}" dt="2022-10-06T21:03:24.092" v="3190" actId="478"/>
          <ac:cxnSpMkLst>
            <pc:docMk/>
            <pc:sldMk cId="2952105303" sldId="354"/>
            <ac:cxnSpMk id="206" creationId="{4E0EC23F-34E8-08C5-56F5-433E2CE5429B}"/>
          </ac:cxnSpMkLst>
        </pc:cxnChg>
        <pc:cxnChg chg="del">
          <ac:chgData name="Nafis Tanveer Islam" userId="7fb6d2e3-b301-43c3-9255-76c2ddf2b78c" providerId="ADAL" clId="{51BAE5D5-AB45-284A-BABC-1C00D6765993}" dt="2022-10-06T21:02:52.476" v="3173" actId="478"/>
          <ac:cxnSpMkLst>
            <pc:docMk/>
            <pc:sldMk cId="2952105303" sldId="354"/>
            <ac:cxnSpMk id="208" creationId="{BC662A8C-6F55-C9C8-93C7-A208A7D9662B}"/>
          </ac:cxnSpMkLst>
        </pc:cxnChg>
        <pc:cxnChg chg="del">
          <ac:chgData name="Nafis Tanveer Islam" userId="7fb6d2e3-b301-43c3-9255-76c2ddf2b78c" providerId="ADAL" clId="{51BAE5D5-AB45-284A-BABC-1C00D6765993}" dt="2022-10-06T21:02:52.476" v="3173" actId="478"/>
          <ac:cxnSpMkLst>
            <pc:docMk/>
            <pc:sldMk cId="2952105303" sldId="354"/>
            <ac:cxnSpMk id="209" creationId="{B953D136-5DBC-420C-B85F-18157EEAF15B}"/>
          </ac:cxnSpMkLst>
        </pc:cxnChg>
        <pc:cxnChg chg="del mod">
          <ac:chgData name="Nafis Tanveer Islam" userId="7fb6d2e3-b301-43c3-9255-76c2ddf2b78c" providerId="ADAL" clId="{51BAE5D5-AB45-284A-BABC-1C00D6765993}" dt="2022-10-06T21:03:22.258" v="3189" actId="478"/>
          <ac:cxnSpMkLst>
            <pc:docMk/>
            <pc:sldMk cId="2952105303" sldId="354"/>
            <ac:cxnSpMk id="210" creationId="{545BDBA6-7C3B-CA6E-1658-67E9920C94C3}"/>
          </ac:cxnSpMkLst>
        </pc:cxnChg>
        <pc:cxnChg chg="del mod">
          <ac:chgData name="Nafis Tanveer Islam" userId="7fb6d2e3-b301-43c3-9255-76c2ddf2b78c" providerId="ADAL" clId="{51BAE5D5-AB45-284A-BABC-1C00D6765993}" dt="2022-10-06T21:03:20.103" v="3188" actId="478"/>
          <ac:cxnSpMkLst>
            <pc:docMk/>
            <pc:sldMk cId="2952105303" sldId="354"/>
            <ac:cxnSpMk id="211" creationId="{211E2627-2B9E-F1DB-51FD-312646CB82FF}"/>
          </ac:cxnSpMkLst>
        </pc:cxnChg>
      </pc:sldChg>
      <pc:sldChg chg="addSp delSp modSp add mod">
        <pc:chgData name="Nafis Tanveer Islam" userId="7fb6d2e3-b301-43c3-9255-76c2ddf2b78c" providerId="ADAL" clId="{51BAE5D5-AB45-284A-BABC-1C00D6765993}" dt="2022-10-06T21:47:09.996" v="3541"/>
        <pc:sldMkLst>
          <pc:docMk/>
          <pc:sldMk cId="2698186351" sldId="355"/>
        </pc:sldMkLst>
        <pc:spChg chg="mod">
          <ac:chgData name="Nafis Tanveer Islam" userId="7fb6d2e3-b301-43c3-9255-76c2ddf2b78c" providerId="ADAL" clId="{51BAE5D5-AB45-284A-BABC-1C00D6765993}" dt="2022-10-06T21:17:27.388" v="3415" actId="20577"/>
          <ac:spMkLst>
            <pc:docMk/>
            <pc:sldMk cId="2698186351" sldId="355"/>
            <ac:spMk id="2" creationId="{24BAE39F-CD8D-B7CD-9360-448A8FF6281C}"/>
          </ac:spMkLst>
        </pc:spChg>
        <pc:spChg chg="add mod">
          <ac:chgData name="Nafis Tanveer Islam" userId="7fb6d2e3-b301-43c3-9255-76c2ddf2b78c" providerId="ADAL" clId="{51BAE5D5-AB45-284A-BABC-1C00D6765993}" dt="2022-10-06T21:25:28.770" v="3517" actId="20577"/>
          <ac:spMkLst>
            <pc:docMk/>
            <pc:sldMk cId="2698186351" sldId="355"/>
            <ac:spMk id="64" creationId="{4DAF1532-7D59-A3F3-08A8-CA33C4924EFF}"/>
          </ac:spMkLst>
        </pc:spChg>
        <pc:spChg chg="add mod">
          <ac:chgData name="Nafis Tanveer Islam" userId="7fb6d2e3-b301-43c3-9255-76c2ddf2b78c" providerId="ADAL" clId="{51BAE5D5-AB45-284A-BABC-1C00D6765993}" dt="2022-10-06T21:17:21.717" v="3412" actId="20577"/>
          <ac:spMkLst>
            <pc:docMk/>
            <pc:sldMk cId="2698186351" sldId="355"/>
            <ac:spMk id="65" creationId="{03FC8309-67AE-DE27-5F75-15B0C069BE53}"/>
          </ac:spMkLst>
        </pc:spChg>
        <pc:spChg chg="add mod">
          <ac:chgData name="Nafis Tanveer Islam" userId="7fb6d2e3-b301-43c3-9255-76c2ddf2b78c" providerId="ADAL" clId="{51BAE5D5-AB45-284A-BABC-1C00D6765993}" dt="2022-10-06T21:18:04.445" v="3435" actId="14100"/>
          <ac:spMkLst>
            <pc:docMk/>
            <pc:sldMk cId="2698186351" sldId="355"/>
            <ac:spMk id="66" creationId="{19AA0752-5BBF-BC3B-EAD1-F4D8950B42BE}"/>
          </ac:spMkLst>
        </pc:spChg>
        <pc:spChg chg="add mod">
          <ac:chgData name="Nafis Tanveer Islam" userId="7fb6d2e3-b301-43c3-9255-76c2ddf2b78c" providerId="ADAL" clId="{51BAE5D5-AB45-284A-BABC-1C00D6765993}" dt="2022-10-06T21:27:45.722" v="3534"/>
          <ac:spMkLst>
            <pc:docMk/>
            <pc:sldMk cId="2698186351" sldId="355"/>
            <ac:spMk id="67" creationId="{DBDAC9CE-E2FF-F48F-7F64-44A371E4157A}"/>
          </ac:spMkLst>
        </pc:spChg>
        <pc:spChg chg="add mod">
          <ac:chgData name="Nafis Tanveer Islam" userId="7fb6d2e3-b301-43c3-9255-76c2ddf2b78c" providerId="ADAL" clId="{51BAE5D5-AB45-284A-BABC-1C00D6765993}" dt="2022-10-06T21:47:09.996" v="3541"/>
          <ac:spMkLst>
            <pc:docMk/>
            <pc:sldMk cId="2698186351" sldId="355"/>
            <ac:spMk id="68" creationId="{D7A19408-5B75-F01E-F560-9392EB6D7DBD}"/>
          </ac:spMkLst>
        </pc:spChg>
        <pc:cxnChg chg="mod">
          <ac:chgData name="Nafis Tanveer Islam" userId="7fb6d2e3-b301-43c3-9255-76c2ddf2b78c" providerId="ADAL" clId="{51BAE5D5-AB45-284A-BABC-1C00D6765993}" dt="2022-10-06T21:14:31.093" v="3355" actId="14100"/>
          <ac:cxnSpMkLst>
            <pc:docMk/>
            <pc:sldMk cId="2698186351" sldId="355"/>
            <ac:cxnSpMk id="35" creationId="{27C06412-BE80-3864-DB0D-280EDE131025}"/>
          </ac:cxnSpMkLst>
        </pc:cxnChg>
        <pc:cxnChg chg="del mod">
          <ac:chgData name="Nafis Tanveer Islam" userId="7fb6d2e3-b301-43c3-9255-76c2ddf2b78c" providerId="ADAL" clId="{51BAE5D5-AB45-284A-BABC-1C00D6765993}" dt="2022-10-06T21:12:42.493" v="3340" actId="478"/>
          <ac:cxnSpMkLst>
            <pc:docMk/>
            <pc:sldMk cId="2698186351" sldId="355"/>
            <ac:cxnSpMk id="36" creationId="{02DA0720-ABEF-AD99-646F-DE7B11B833AE}"/>
          </ac:cxnSpMkLst>
        </pc:cxnChg>
        <pc:cxnChg chg="del mod">
          <ac:chgData name="Nafis Tanveer Islam" userId="7fb6d2e3-b301-43c3-9255-76c2ddf2b78c" providerId="ADAL" clId="{51BAE5D5-AB45-284A-BABC-1C00D6765993}" dt="2022-10-06T21:12:42.493" v="3340" actId="478"/>
          <ac:cxnSpMkLst>
            <pc:docMk/>
            <pc:sldMk cId="2698186351" sldId="355"/>
            <ac:cxnSpMk id="37" creationId="{55DFBA6F-B055-91F5-D80B-F0BA75ADA407}"/>
          </ac:cxnSpMkLst>
        </pc:cxnChg>
        <pc:cxnChg chg="del mod">
          <ac:chgData name="Nafis Tanveer Islam" userId="7fb6d2e3-b301-43c3-9255-76c2ddf2b78c" providerId="ADAL" clId="{51BAE5D5-AB45-284A-BABC-1C00D6765993}" dt="2022-10-06T21:12:42.493" v="3340" actId="478"/>
          <ac:cxnSpMkLst>
            <pc:docMk/>
            <pc:sldMk cId="2698186351" sldId="355"/>
            <ac:cxnSpMk id="38" creationId="{5CF7788E-41E8-2B62-17D9-782B3793CE86}"/>
          </ac:cxnSpMkLst>
        </pc:cxnChg>
        <pc:cxnChg chg="del mod">
          <ac:chgData name="Nafis Tanveer Islam" userId="7fb6d2e3-b301-43c3-9255-76c2ddf2b78c" providerId="ADAL" clId="{51BAE5D5-AB45-284A-BABC-1C00D6765993}" dt="2022-10-06T21:12:42.493" v="3340" actId="478"/>
          <ac:cxnSpMkLst>
            <pc:docMk/>
            <pc:sldMk cId="2698186351" sldId="355"/>
            <ac:cxnSpMk id="39" creationId="{80913A9C-89FC-529C-4A81-951539B1D3EB}"/>
          </ac:cxnSpMkLst>
        </pc:cxnChg>
        <pc:cxnChg chg="del mod">
          <ac:chgData name="Nafis Tanveer Islam" userId="7fb6d2e3-b301-43c3-9255-76c2ddf2b78c" providerId="ADAL" clId="{51BAE5D5-AB45-284A-BABC-1C00D6765993}" dt="2022-10-06T21:12:42.493" v="3340" actId="478"/>
          <ac:cxnSpMkLst>
            <pc:docMk/>
            <pc:sldMk cId="2698186351" sldId="355"/>
            <ac:cxnSpMk id="40" creationId="{CCD07A4A-EBBE-6371-2515-F45D3D281BAE}"/>
          </ac:cxnSpMkLst>
        </pc:cxnChg>
        <pc:cxnChg chg="add mod">
          <ac:chgData name="Nafis Tanveer Islam" userId="7fb6d2e3-b301-43c3-9255-76c2ddf2b78c" providerId="ADAL" clId="{51BAE5D5-AB45-284A-BABC-1C00D6765993}" dt="2022-10-06T21:14:24.741" v="3353" actId="14100"/>
          <ac:cxnSpMkLst>
            <pc:docMk/>
            <pc:sldMk cId="2698186351" sldId="355"/>
            <ac:cxnSpMk id="44" creationId="{4F11F6D2-F679-AA38-2107-0BB31E368887}"/>
          </ac:cxnSpMkLst>
        </pc:cxnChg>
        <pc:cxnChg chg="add mod">
          <ac:chgData name="Nafis Tanveer Islam" userId="7fb6d2e3-b301-43c3-9255-76c2ddf2b78c" providerId="ADAL" clId="{51BAE5D5-AB45-284A-BABC-1C00D6765993}" dt="2022-10-06T21:14:37.190" v="3357" actId="14100"/>
          <ac:cxnSpMkLst>
            <pc:docMk/>
            <pc:sldMk cId="2698186351" sldId="355"/>
            <ac:cxnSpMk id="45" creationId="{C7760519-49A9-474A-CFFA-A2605371AB48}"/>
          </ac:cxnSpMkLst>
        </pc:cxnChg>
        <pc:cxnChg chg="add mod">
          <ac:chgData name="Nafis Tanveer Islam" userId="7fb6d2e3-b301-43c3-9255-76c2ddf2b78c" providerId="ADAL" clId="{51BAE5D5-AB45-284A-BABC-1C00D6765993}" dt="2022-10-06T21:14:46.045" v="3359" actId="14100"/>
          <ac:cxnSpMkLst>
            <pc:docMk/>
            <pc:sldMk cId="2698186351" sldId="355"/>
            <ac:cxnSpMk id="46" creationId="{E2E57307-8F4E-D5BA-A9DF-6A372298DD6A}"/>
          </ac:cxnSpMkLst>
        </pc:cxnChg>
        <pc:cxnChg chg="add mod">
          <ac:chgData name="Nafis Tanveer Islam" userId="7fb6d2e3-b301-43c3-9255-76c2ddf2b78c" providerId="ADAL" clId="{51BAE5D5-AB45-284A-BABC-1C00D6765993}" dt="2022-10-06T21:14:54.301" v="3362" actId="14100"/>
          <ac:cxnSpMkLst>
            <pc:docMk/>
            <pc:sldMk cId="2698186351" sldId="355"/>
            <ac:cxnSpMk id="47" creationId="{F22F7708-7DC8-AEC4-A8BF-E04FBAA62111}"/>
          </ac:cxnSpMkLst>
        </pc:cxnChg>
        <pc:cxnChg chg="add mod">
          <ac:chgData name="Nafis Tanveer Islam" userId="7fb6d2e3-b301-43c3-9255-76c2ddf2b78c" providerId="ADAL" clId="{51BAE5D5-AB45-284A-BABC-1C00D6765993}" dt="2022-10-06T21:15:03.750" v="3365" actId="14100"/>
          <ac:cxnSpMkLst>
            <pc:docMk/>
            <pc:sldMk cId="2698186351" sldId="355"/>
            <ac:cxnSpMk id="48" creationId="{BA52760A-F699-CFD3-8119-B3AC047838B9}"/>
          </ac:cxnSpMkLst>
        </pc:cxnChg>
        <pc:cxnChg chg="add del mod">
          <ac:chgData name="Nafis Tanveer Islam" userId="7fb6d2e3-b301-43c3-9255-76c2ddf2b78c" providerId="ADAL" clId="{51BAE5D5-AB45-284A-BABC-1C00D6765993}" dt="2022-10-06T21:25:49.257" v="3527" actId="478"/>
          <ac:cxnSpMkLst>
            <pc:docMk/>
            <pc:sldMk cId="2698186351" sldId="355"/>
            <ac:cxnSpMk id="49" creationId="{2E78C40F-55BC-4629-3B77-023D263D3E2F}"/>
          </ac:cxnSpMkLst>
        </pc:cxnChg>
        <pc:cxnChg chg="del mod">
          <ac:chgData name="Nafis Tanveer Islam" userId="7fb6d2e3-b301-43c3-9255-76c2ddf2b78c" providerId="ADAL" clId="{51BAE5D5-AB45-284A-BABC-1C00D6765993}" dt="2022-10-06T21:12:42.493" v="3340" actId="478"/>
          <ac:cxnSpMkLst>
            <pc:docMk/>
            <pc:sldMk cId="2698186351" sldId="355"/>
            <ac:cxnSpMk id="57" creationId="{36DAEE03-EBA8-BD17-7D7E-B93FB2AB5FCF}"/>
          </ac:cxnSpMkLst>
        </pc:cxnChg>
        <pc:cxnChg chg="del mod">
          <ac:chgData name="Nafis Tanveer Islam" userId="7fb6d2e3-b301-43c3-9255-76c2ddf2b78c" providerId="ADAL" clId="{51BAE5D5-AB45-284A-BABC-1C00D6765993}" dt="2022-10-06T21:12:42.493" v="3340" actId="478"/>
          <ac:cxnSpMkLst>
            <pc:docMk/>
            <pc:sldMk cId="2698186351" sldId="355"/>
            <ac:cxnSpMk id="59" creationId="{96B69776-A72B-4BC4-430E-4FF84B95101B}"/>
          </ac:cxnSpMkLst>
        </pc:cxnChg>
        <pc:cxnChg chg="del mod">
          <ac:chgData name="Nafis Tanveer Islam" userId="7fb6d2e3-b301-43c3-9255-76c2ddf2b78c" providerId="ADAL" clId="{51BAE5D5-AB45-284A-BABC-1C00D6765993}" dt="2022-10-06T21:12:42.493" v="3340" actId="478"/>
          <ac:cxnSpMkLst>
            <pc:docMk/>
            <pc:sldMk cId="2698186351" sldId="355"/>
            <ac:cxnSpMk id="60" creationId="{206684EF-E637-8637-C7B7-9B063EF01684}"/>
          </ac:cxnSpMkLst>
        </pc:cxnChg>
        <pc:cxnChg chg="del mod">
          <ac:chgData name="Nafis Tanveer Islam" userId="7fb6d2e3-b301-43c3-9255-76c2ddf2b78c" providerId="ADAL" clId="{51BAE5D5-AB45-284A-BABC-1C00D6765993}" dt="2022-10-06T21:12:42.493" v="3340" actId="478"/>
          <ac:cxnSpMkLst>
            <pc:docMk/>
            <pc:sldMk cId="2698186351" sldId="355"/>
            <ac:cxnSpMk id="61" creationId="{2B88ABCA-270C-82FD-FB51-E8CB5AB72D3C}"/>
          </ac:cxnSpMkLst>
        </pc:cxnChg>
        <pc:cxnChg chg="del mod">
          <ac:chgData name="Nafis Tanveer Islam" userId="7fb6d2e3-b301-43c3-9255-76c2ddf2b78c" providerId="ADAL" clId="{51BAE5D5-AB45-284A-BABC-1C00D6765993}" dt="2022-10-06T21:12:42.493" v="3340" actId="478"/>
          <ac:cxnSpMkLst>
            <pc:docMk/>
            <pc:sldMk cId="2698186351" sldId="355"/>
            <ac:cxnSpMk id="62" creationId="{CBBB0DD6-5E28-CA50-A911-CD60BAE08FB1}"/>
          </ac:cxnSpMkLst>
        </pc:cxnChg>
        <pc:cxnChg chg="del mod">
          <ac:chgData name="Nafis Tanveer Islam" userId="7fb6d2e3-b301-43c3-9255-76c2ddf2b78c" providerId="ADAL" clId="{51BAE5D5-AB45-284A-BABC-1C00D6765993}" dt="2022-10-06T21:12:42.493" v="3340" actId="478"/>
          <ac:cxnSpMkLst>
            <pc:docMk/>
            <pc:sldMk cId="2698186351" sldId="355"/>
            <ac:cxnSpMk id="63" creationId="{8CE1CD99-A31B-8916-55AB-424332F81FBD}"/>
          </ac:cxnSpMkLst>
        </pc:cxnChg>
        <pc:cxnChg chg="del mod">
          <ac:chgData name="Nafis Tanveer Islam" userId="7fb6d2e3-b301-43c3-9255-76c2ddf2b78c" providerId="ADAL" clId="{51BAE5D5-AB45-284A-BABC-1C00D6765993}" dt="2022-10-06T21:12:42.493" v="3340" actId="478"/>
          <ac:cxnSpMkLst>
            <pc:docMk/>
            <pc:sldMk cId="2698186351" sldId="355"/>
            <ac:cxnSpMk id="77" creationId="{87A9C07E-E9CE-AAD0-AE3C-4F2E1E62BE92}"/>
          </ac:cxnSpMkLst>
        </pc:cxnChg>
        <pc:cxnChg chg="del mod">
          <ac:chgData name="Nafis Tanveer Islam" userId="7fb6d2e3-b301-43c3-9255-76c2ddf2b78c" providerId="ADAL" clId="{51BAE5D5-AB45-284A-BABC-1C00D6765993}" dt="2022-10-06T21:12:42.493" v="3340" actId="478"/>
          <ac:cxnSpMkLst>
            <pc:docMk/>
            <pc:sldMk cId="2698186351" sldId="355"/>
            <ac:cxnSpMk id="78" creationId="{FDC7EF1E-39EA-418B-C668-73CBB26D44A4}"/>
          </ac:cxnSpMkLst>
        </pc:cxnChg>
        <pc:cxnChg chg="del mod">
          <ac:chgData name="Nafis Tanveer Islam" userId="7fb6d2e3-b301-43c3-9255-76c2ddf2b78c" providerId="ADAL" clId="{51BAE5D5-AB45-284A-BABC-1C00D6765993}" dt="2022-10-06T21:12:42.493" v="3340" actId="478"/>
          <ac:cxnSpMkLst>
            <pc:docMk/>
            <pc:sldMk cId="2698186351" sldId="355"/>
            <ac:cxnSpMk id="79" creationId="{BCD1B8C1-B7F2-3BD5-1C35-B688D98BC7B5}"/>
          </ac:cxnSpMkLst>
        </pc:cxnChg>
        <pc:cxnChg chg="del mod">
          <ac:chgData name="Nafis Tanveer Islam" userId="7fb6d2e3-b301-43c3-9255-76c2ddf2b78c" providerId="ADAL" clId="{51BAE5D5-AB45-284A-BABC-1C00D6765993}" dt="2022-10-06T21:12:42.493" v="3340" actId="478"/>
          <ac:cxnSpMkLst>
            <pc:docMk/>
            <pc:sldMk cId="2698186351" sldId="355"/>
            <ac:cxnSpMk id="80" creationId="{490F5274-17DA-8C94-74A1-A19F4EADDB9E}"/>
          </ac:cxnSpMkLst>
        </pc:cxnChg>
        <pc:cxnChg chg="del mod">
          <ac:chgData name="Nafis Tanveer Islam" userId="7fb6d2e3-b301-43c3-9255-76c2ddf2b78c" providerId="ADAL" clId="{51BAE5D5-AB45-284A-BABC-1C00D6765993}" dt="2022-10-06T21:12:42.493" v="3340" actId="478"/>
          <ac:cxnSpMkLst>
            <pc:docMk/>
            <pc:sldMk cId="2698186351" sldId="355"/>
            <ac:cxnSpMk id="81" creationId="{CB3605BB-3D3B-EE78-F29C-196E4A158F73}"/>
          </ac:cxnSpMkLst>
        </pc:cxnChg>
      </pc:sldChg>
      <pc:sldChg chg="addSp delSp modSp add mod ord">
        <pc:chgData name="Nafis Tanveer Islam" userId="7fb6d2e3-b301-43c3-9255-76c2ddf2b78c" providerId="ADAL" clId="{51BAE5D5-AB45-284A-BABC-1C00D6765993}" dt="2022-10-06T21:47:12.650" v="3542"/>
        <pc:sldMkLst>
          <pc:docMk/>
          <pc:sldMk cId="1277609074" sldId="356"/>
        </pc:sldMkLst>
        <pc:spChg chg="mod">
          <ac:chgData name="Nafis Tanveer Islam" userId="7fb6d2e3-b301-43c3-9255-76c2ddf2b78c" providerId="ADAL" clId="{51BAE5D5-AB45-284A-BABC-1C00D6765993}" dt="2022-10-06T21:19:38.001" v="3475" actId="20577"/>
          <ac:spMkLst>
            <pc:docMk/>
            <pc:sldMk cId="1277609074" sldId="356"/>
            <ac:spMk id="2" creationId="{24BAE39F-CD8D-B7CD-9360-448A8FF6281C}"/>
          </ac:spMkLst>
        </pc:spChg>
        <pc:spChg chg="add mod">
          <ac:chgData name="Nafis Tanveer Islam" userId="7fb6d2e3-b301-43c3-9255-76c2ddf2b78c" providerId="ADAL" clId="{51BAE5D5-AB45-284A-BABC-1C00D6765993}" dt="2022-10-06T21:28:09.102" v="3535"/>
          <ac:spMkLst>
            <pc:docMk/>
            <pc:sldMk cId="1277609074" sldId="356"/>
            <ac:spMk id="82" creationId="{01984EEE-217B-513C-A4DE-D2FE28FC6BBD}"/>
          </ac:spMkLst>
        </pc:spChg>
        <pc:spChg chg="add mod">
          <ac:chgData name="Nafis Tanveer Islam" userId="7fb6d2e3-b301-43c3-9255-76c2ddf2b78c" providerId="ADAL" clId="{51BAE5D5-AB45-284A-BABC-1C00D6765993}" dt="2022-10-06T21:47:12.650" v="3542"/>
          <ac:spMkLst>
            <pc:docMk/>
            <pc:sldMk cId="1277609074" sldId="356"/>
            <ac:spMk id="83" creationId="{3B24752F-E55A-1726-9B26-4D84D6D8A975}"/>
          </ac:spMkLst>
        </pc:spChg>
        <pc:cxnChg chg="add mod">
          <ac:chgData name="Nafis Tanveer Islam" userId="7fb6d2e3-b301-43c3-9255-76c2ddf2b78c" providerId="ADAL" clId="{51BAE5D5-AB45-284A-BABC-1C00D6765993}" dt="2022-10-06T21:20:47.048" v="3478" actId="14100"/>
          <ac:cxnSpMkLst>
            <pc:docMk/>
            <pc:sldMk cId="1277609074" sldId="356"/>
            <ac:cxnSpMk id="41" creationId="{370EB5A4-99A7-671D-E94A-FBFD17154360}"/>
          </ac:cxnSpMkLst>
        </pc:cxnChg>
        <pc:cxnChg chg="add mod">
          <ac:chgData name="Nafis Tanveer Islam" userId="7fb6d2e3-b301-43c3-9255-76c2ddf2b78c" providerId="ADAL" clId="{51BAE5D5-AB45-284A-BABC-1C00D6765993}" dt="2022-10-06T21:21:10.433" v="3480" actId="14100"/>
          <ac:cxnSpMkLst>
            <pc:docMk/>
            <pc:sldMk cId="1277609074" sldId="356"/>
            <ac:cxnSpMk id="42" creationId="{C8219D62-3F0E-54B6-151E-688F6DF8142B}"/>
          </ac:cxnSpMkLst>
        </pc:cxnChg>
        <pc:cxnChg chg="add del mod">
          <ac:chgData name="Nafis Tanveer Islam" userId="7fb6d2e3-b301-43c3-9255-76c2ddf2b78c" providerId="ADAL" clId="{51BAE5D5-AB45-284A-BABC-1C00D6765993}" dt="2022-10-06T21:23:05.946" v="3503" actId="478"/>
          <ac:cxnSpMkLst>
            <pc:docMk/>
            <pc:sldMk cId="1277609074" sldId="356"/>
            <ac:cxnSpMk id="43" creationId="{C51687C9-AC19-D4AF-23AC-72BA93114715}"/>
          </ac:cxnSpMkLst>
        </pc:cxnChg>
        <pc:cxnChg chg="add mod">
          <ac:chgData name="Nafis Tanveer Islam" userId="7fb6d2e3-b301-43c3-9255-76c2ddf2b78c" providerId="ADAL" clId="{51BAE5D5-AB45-284A-BABC-1C00D6765993}" dt="2022-10-06T21:21:36.440" v="3484" actId="14100"/>
          <ac:cxnSpMkLst>
            <pc:docMk/>
            <pc:sldMk cId="1277609074" sldId="356"/>
            <ac:cxnSpMk id="44" creationId="{E6039653-71C0-CAD6-075B-8C0176A8F2DF}"/>
          </ac:cxnSpMkLst>
        </pc:cxnChg>
        <pc:cxnChg chg="add mod">
          <ac:chgData name="Nafis Tanveer Islam" userId="7fb6d2e3-b301-43c3-9255-76c2ddf2b78c" providerId="ADAL" clId="{51BAE5D5-AB45-284A-BABC-1C00D6765993}" dt="2022-10-06T21:19:23.142" v="3467" actId="14100"/>
          <ac:cxnSpMkLst>
            <pc:docMk/>
            <pc:sldMk cId="1277609074" sldId="356"/>
            <ac:cxnSpMk id="45" creationId="{9AE34C96-D65B-1E29-C8FE-949770EEFDC9}"/>
          </ac:cxnSpMkLst>
        </pc:cxnChg>
        <pc:cxnChg chg="add mod">
          <ac:chgData name="Nafis Tanveer Islam" userId="7fb6d2e3-b301-43c3-9255-76c2ddf2b78c" providerId="ADAL" clId="{51BAE5D5-AB45-284A-BABC-1C00D6765993}" dt="2022-10-06T21:19:14.798" v="3465" actId="14100"/>
          <ac:cxnSpMkLst>
            <pc:docMk/>
            <pc:sldMk cId="1277609074" sldId="356"/>
            <ac:cxnSpMk id="46" creationId="{7FBF8B47-779D-16C0-50D7-67DCDA937FF5}"/>
          </ac:cxnSpMkLst>
        </pc:cxnChg>
        <pc:cxnChg chg="add mod">
          <ac:chgData name="Nafis Tanveer Islam" userId="7fb6d2e3-b301-43c3-9255-76c2ddf2b78c" providerId="ADAL" clId="{51BAE5D5-AB45-284A-BABC-1C00D6765993}" dt="2022-10-06T21:19:08.613" v="3463" actId="14100"/>
          <ac:cxnSpMkLst>
            <pc:docMk/>
            <pc:sldMk cId="1277609074" sldId="356"/>
            <ac:cxnSpMk id="47" creationId="{F54ED007-014E-8469-4393-93C4EDB1A922}"/>
          </ac:cxnSpMkLst>
        </pc:cxnChg>
        <pc:cxnChg chg="mod">
          <ac:chgData name="Nafis Tanveer Islam" userId="7fb6d2e3-b301-43c3-9255-76c2ddf2b78c" providerId="ADAL" clId="{51BAE5D5-AB45-284A-BABC-1C00D6765993}" dt="2022-10-06T21:21:15.968" v="3481" actId="14100"/>
          <ac:cxnSpMkLst>
            <pc:docMk/>
            <pc:sldMk cId="1277609074" sldId="356"/>
            <ac:cxnSpMk id="62" creationId="{CBBB0DD6-5E28-CA50-A911-CD60BAE08FB1}"/>
          </ac:cxnSpMkLst>
        </pc:cxnChg>
        <pc:cxnChg chg="add del mod">
          <ac:chgData name="Nafis Tanveer Islam" userId="7fb6d2e3-b301-43c3-9255-76c2ddf2b78c" providerId="ADAL" clId="{51BAE5D5-AB45-284A-BABC-1C00D6765993}" dt="2022-10-06T21:23:05.946" v="3503" actId="478"/>
          <ac:cxnSpMkLst>
            <pc:docMk/>
            <pc:sldMk cId="1277609074" sldId="356"/>
            <ac:cxnSpMk id="64" creationId="{CC2D7E26-C87C-D1AC-C105-54A7C66B7C5A}"/>
          </ac:cxnSpMkLst>
        </pc:cxnChg>
        <pc:cxnChg chg="add mod">
          <ac:chgData name="Nafis Tanveer Islam" userId="7fb6d2e3-b301-43c3-9255-76c2ddf2b78c" providerId="ADAL" clId="{51BAE5D5-AB45-284A-BABC-1C00D6765993}" dt="2022-10-06T21:22:19.851" v="3493" actId="14100"/>
          <ac:cxnSpMkLst>
            <pc:docMk/>
            <pc:sldMk cId="1277609074" sldId="356"/>
            <ac:cxnSpMk id="65" creationId="{F78AFBA8-4FC7-5AC1-D5F9-09BC904712F8}"/>
          </ac:cxnSpMkLst>
        </pc:cxnChg>
        <pc:cxnChg chg="add del mod">
          <ac:chgData name="Nafis Tanveer Islam" userId="7fb6d2e3-b301-43c3-9255-76c2ddf2b78c" providerId="ADAL" clId="{51BAE5D5-AB45-284A-BABC-1C00D6765993}" dt="2022-10-06T21:22:12.193" v="3490" actId="478"/>
          <ac:cxnSpMkLst>
            <pc:docMk/>
            <pc:sldMk cId="1277609074" sldId="356"/>
            <ac:cxnSpMk id="66" creationId="{E52A7724-C63B-51D0-0BDD-6BC48F6C6CDB}"/>
          </ac:cxnSpMkLst>
        </pc:cxnChg>
        <pc:cxnChg chg="add del mod">
          <ac:chgData name="Nafis Tanveer Islam" userId="7fb6d2e3-b301-43c3-9255-76c2ddf2b78c" providerId="ADAL" clId="{51BAE5D5-AB45-284A-BABC-1C00D6765993}" dt="2022-10-06T21:22:12.193" v="3490" actId="478"/>
          <ac:cxnSpMkLst>
            <pc:docMk/>
            <pc:sldMk cId="1277609074" sldId="356"/>
            <ac:cxnSpMk id="67" creationId="{9FC52DEC-FA9D-0E24-A514-6487057484C3}"/>
          </ac:cxnSpMkLst>
        </pc:cxnChg>
        <pc:cxnChg chg="add mod">
          <ac:chgData name="Nafis Tanveer Islam" userId="7fb6d2e3-b301-43c3-9255-76c2ddf2b78c" providerId="ADAL" clId="{51BAE5D5-AB45-284A-BABC-1C00D6765993}" dt="2022-10-06T21:23:00.531" v="3502" actId="14100"/>
          <ac:cxnSpMkLst>
            <pc:docMk/>
            <pc:sldMk cId="1277609074" sldId="356"/>
            <ac:cxnSpMk id="71" creationId="{C4FD67FE-B475-A2C5-30CE-2D84CB2A3F4F}"/>
          </ac:cxnSpMkLst>
        </pc:cxnChg>
        <pc:cxnChg chg="add mod">
          <ac:chgData name="Nafis Tanveer Islam" userId="7fb6d2e3-b301-43c3-9255-76c2ddf2b78c" providerId="ADAL" clId="{51BAE5D5-AB45-284A-BABC-1C00D6765993}" dt="2022-10-06T21:22:34.138" v="3498" actId="14100"/>
          <ac:cxnSpMkLst>
            <pc:docMk/>
            <pc:sldMk cId="1277609074" sldId="356"/>
            <ac:cxnSpMk id="72" creationId="{98E3FECD-4B53-F092-F337-7E20994C7729}"/>
          </ac:cxnSpMkLst>
        </pc:cxnChg>
      </pc:sldChg>
      <pc:sldChg chg="addSp delSp modSp add mod">
        <pc:chgData name="Nafis Tanveer Islam" userId="7fb6d2e3-b301-43c3-9255-76c2ddf2b78c" providerId="ADAL" clId="{51BAE5D5-AB45-284A-BABC-1C00D6765993}" dt="2022-10-17T06:33:19.032" v="5955" actId="208"/>
        <pc:sldMkLst>
          <pc:docMk/>
          <pc:sldMk cId="4079784207" sldId="357"/>
        </pc:sldMkLst>
        <pc:spChg chg="del">
          <ac:chgData name="Nafis Tanveer Islam" userId="7fb6d2e3-b301-43c3-9255-76c2ddf2b78c" providerId="ADAL" clId="{51BAE5D5-AB45-284A-BABC-1C00D6765993}" dt="2022-10-10T00:32:16.997" v="3739" actId="478"/>
          <ac:spMkLst>
            <pc:docMk/>
            <pc:sldMk cId="4079784207" sldId="357"/>
            <ac:spMk id="2" creationId="{24BAE39F-CD8D-B7CD-9360-448A8FF6281C}"/>
          </ac:spMkLst>
        </pc:spChg>
        <pc:spChg chg="del">
          <ac:chgData name="Nafis Tanveer Islam" userId="7fb6d2e3-b301-43c3-9255-76c2ddf2b78c" providerId="ADAL" clId="{51BAE5D5-AB45-284A-BABC-1C00D6765993}" dt="2022-10-10T00:32:16.997" v="3739" actId="478"/>
          <ac:spMkLst>
            <pc:docMk/>
            <pc:sldMk cId="4079784207" sldId="357"/>
            <ac:spMk id="4" creationId="{15AF7C89-700F-C0FA-ACB0-E03E76A5BEF1}"/>
          </ac:spMkLst>
        </pc:spChg>
        <pc:spChg chg="del">
          <ac:chgData name="Nafis Tanveer Islam" userId="7fb6d2e3-b301-43c3-9255-76c2ddf2b78c" providerId="ADAL" clId="{51BAE5D5-AB45-284A-BABC-1C00D6765993}" dt="2022-10-10T00:32:16.997" v="3739" actId="478"/>
          <ac:spMkLst>
            <pc:docMk/>
            <pc:sldMk cId="4079784207" sldId="357"/>
            <ac:spMk id="5" creationId="{ED974D5F-47A8-78FA-D901-E7AE99F73A3A}"/>
          </ac:spMkLst>
        </pc:spChg>
        <pc:spChg chg="del">
          <ac:chgData name="Nafis Tanveer Islam" userId="7fb6d2e3-b301-43c3-9255-76c2ddf2b78c" providerId="ADAL" clId="{51BAE5D5-AB45-284A-BABC-1C00D6765993}" dt="2022-10-10T00:32:16.997" v="3739" actId="478"/>
          <ac:spMkLst>
            <pc:docMk/>
            <pc:sldMk cId="4079784207" sldId="357"/>
            <ac:spMk id="6" creationId="{DC5FAEC2-AA2D-F5BA-EE7F-2E6FC3199A3C}"/>
          </ac:spMkLst>
        </pc:spChg>
        <pc:spChg chg="del">
          <ac:chgData name="Nafis Tanveer Islam" userId="7fb6d2e3-b301-43c3-9255-76c2ddf2b78c" providerId="ADAL" clId="{51BAE5D5-AB45-284A-BABC-1C00D6765993}" dt="2022-10-10T00:32:16.997" v="3739" actId="478"/>
          <ac:spMkLst>
            <pc:docMk/>
            <pc:sldMk cId="4079784207" sldId="357"/>
            <ac:spMk id="7" creationId="{7B39F23D-BC95-6471-1FC7-F6EA365ADC7C}"/>
          </ac:spMkLst>
        </pc:spChg>
        <pc:spChg chg="del">
          <ac:chgData name="Nafis Tanveer Islam" userId="7fb6d2e3-b301-43c3-9255-76c2ddf2b78c" providerId="ADAL" clId="{51BAE5D5-AB45-284A-BABC-1C00D6765993}" dt="2022-10-10T00:32:16.997" v="3739" actId="478"/>
          <ac:spMkLst>
            <pc:docMk/>
            <pc:sldMk cId="4079784207" sldId="357"/>
            <ac:spMk id="8" creationId="{58BEADD4-A2DB-C359-339A-7386A1443B09}"/>
          </ac:spMkLst>
        </pc:spChg>
        <pc:spChg chg="del">
          <ac:chgData name="Nafis Tanveer Islam" userId="7fb6d2e3-b301-43c3-9255-76c2ddf2b78c" providerId="ADAL" clId="{51BAE5D5-AB45-284A-BABC-1C00D6765993}" dt="2022-10-10T00:32:16.997" v="3739" actId="478"/>
          <ac:spMkLst>
            <pc:docMk/>
            <pc:sldMk cId="4079784207" sldId="357"/>
            <ac:spMk id="9" creationId="{F7DE9272-2E9F-D6A5-C912-B11CBC22CA00}"/>
          </ac:spMkLst>
        </pc:spChg>
        <pc:spChg chg="add mod">
          <ac:chgData name="Nafis Tanveer Islam" userId="7fb6d2e3-b301-43c3-9255-76c2ddf2b78c" providerId="ADAL" clId="{51BAE5D5-AB45-284A-BABC-1C00D6765993}" dt="2022-10-17T06:27:09.611" v="5888" actId="20577"/>
          <ac:spMkLst>
            <pc:docMk/>
            <pc:sldMk cId="4079784207" sldId="357"/>
            <ac:spMk id="11" creationId="{F6320C31-D490-A1E5-7469-28ABAD95786C}"/>
          </ac:spMkLst>
        </pc:spChg>
        <pc:spChg chg="del">
          <ac:chgData name="Nafis Tanveer Islam" userId="7fb6d2e3-b301-43c3-9255-76c2ddf2b78c" providerId="ADAL" clId="{51BAE5D5-AB45-284A-BABC-1C00D6765993}" dt="2022-10-10T00:32:16.997" v="3739" actId="478"/>
          <ac:spMkLst>
            <pc:docMk/>
            <pc:sldMk cId="4079784207" sldId="357"/>
            <ac:spMk id="13" creationId="{6FEFD076-B2F8-D8A6-558B-28145B87EFD3}"/>
          </ac:spMkLst>
        </pc:spChg>
        <pc:spChg chg="del">
          <ac:chgData name="Nafis Tanveer Islam" userId="7fb6d2e3-b301-43c3-9255-76c2ddf2b78c" providerId="ADAL" clId="{51BAE5D5-AB45-284A-BABC-1C00D6765993}" dt="2022-10-10T00:32:16.997" v="3739" actId="478"/>
          <ac:spMkLst>
            <pc:docMk/>
            <pc:sldMk cId="4079784207" sldId="357"/>
            <ac:spMk id="15" creationId="{A8BAC543-5F2E-7040-6700-C40775D13BDA}"/>
          </ac:spMkLst>
        </pc:spChg>
        <pc:spChg chg="del">
          <ac:chgData name="Nafis Tanveer Islam" userId="7fb6d2e3-b301-43c3-9255-76c2ddf2b78c" providerId="ADAL" clId="{51BAE5D5-AB45-284A-BABC-1C00D6765993}" dt="2022-10-10T00:32:16.997" v="3739" actId="478"/>
          <ac:spMkLst>
            <pc:docMk/>
            <pc:sldMk cId="4079784207" sldId="357"/>
            <ac:spMk id="26" creationId="{19305C02-33FA-096D-69A4-C827B92C71D8}"/>
          </ac:spMkLst>
        </pc:spChg>
        <pc:spChg chg="del">
          <ac:chgData name="Nafis Tanveer Islam" userId="7fb6d2e3-b301-43c3-9255-76c2ddf2b78c" providerId="ADAL" clId="{51BAE5D5-AB45-284A-BABC-1C00D6765993}" dt="2022-10-10T00:32:16.997" v="3739" actId="478"/>
          <ac:spMkLst>
            <pc:docMk/>
            <pc:sldMk cId="4079784207" sldId="357"/>
            <ac:spMk id="27" creationId="{4990094C-940F-406E-158B-DCDA9B84CA9C}"/>
          </ac:spMkLst>
        </pc:spChg>
        <pc:spChg chg="del">
          <ac:chgData name="Nafis Tanveer Islam" userId="7fb6d2e3-b301-43c3-9255-76c2ddf2b78c" providerId="ADAL" clId="{51BAE5D5-AB45-284A-BABC-1C00D6765993}" dt="2022-10-10T00:32:16.997" v="3739" actId="478"/>
          <ac:spMkLst>
            <pc:docMk/>
            <pc:sldMk cId="4079784207" sldId="357"/>
            <ac:spMk id="30" creationId="{2FBD25E9-8349-D56B-4D57-67447C5CE759}"/>
          </ac:spMkLst>
        </pc:spChg>
        <pc:spChg chg="del">
          <ac:chgData name="Nafis Tanveer Islam" userId="7fb6d2e3-b301-43c3-9255-76c2ddf2b78c" providerId="ADAL" clId="{51BAE5D5-AB45-284A-BABC-1C00D6765993}" dt="2022-10-10T00:32:16.997" v="3739" actId="478"/>
          <ac:spMkLst>
            <pc:docMk/>
            <pc:sldMk cId="4079784207" sldId="357"/>
            <ac:spMk id="31" creationId="{50BC1AAA-D0ED-59FE-C5C7-1544DEE5089F}"/>
          </ac:spMkLst>
        </pc:spChg>
        <pc:spChg chg="del">
          <ac:chgData name="Nafis Tanveer Islam" userId="7fb6d2e3-b301-43c3-9255-76c2ddf2b78c" providerId="ADAL" clId="{51BAE5D5-AB45-284A-BABC-1C00D6765993}" dt="2022-10-10T00:32:16.997" v="3739" actId="478"/>
          <ac:spMkLst>
            <pc:docMk/>
            <pc:sldMk cId="4079784207" sldId="357"/>
            <ac:spMk id="32" creationId="{5AD431A7-AF2A-FA32-CEFC-052EC34F935A}"/>
          </ac:spMkLst>
        </pc:spChg>
        <pc:spChg chg="del">
          <ac:chgData name="Nafis Tanveer Islam" userId="7fb6d2e3-b301-43c3-9255-76c2ddf2b78c" providerId="ADAL" clId="{51BAE5D5-AB45-284A-BABC-1C00D6765993}" dt="2022-10-10T00:32:16.997" v="3739" actId="478"/>
          <ac:spMkLst>
            <pc:docMk/>
            <pc:sldMk cId="4079784207" sldId="357"/>
            <ac:spMk id="33" creationId="{FA8DA09A-E398-A836-7529-2CE43E865FCA}"/>
          </ac:spMkLst>
        </pc:spChg>
        <pc:spChg chg="del">
          <ac:chgData name="Nafis Tanveer Islam" userId="7fb6d2e3-b301-43c3-9255-76c2ddf2b78c" providerId="ADAL" clId="{51BAE5D5-AB45-284A-BABC-1C00D6765993}" dt="2022-10-10T00:32:16.997" v="3739" actId="478"/>
          <ac:spMkLst>
            <pc:docMk/>
            <pc:sldMk cId="4079784207" sldId="357"/>
            <ac:spMk id="34" creationId="{12211484-3E03-F914-FEE3-F56F7EF9DA1A}"/>
          </ac:spMkLst>
        </pc:spChg>
        <pc:spChg chg="add del mod">
          <ac:chgData name="Nafis Tanveer Islam" userId="7fb6d2e3-b301-43c3-9255-76c2ddf2b78c" providerId="ADAL" clId="{51BAE5D5-AB45-284A-BABC-1C00D6765993}" dt="2022-10-17T06:18:43.153" v="5645" actId="478"/>
          <ac:spMkLst>
            <pc:docMk/>
            <pc:sldMk cId="4079784207" sldId="357"/>
            <ac:spMk id="52" creationId="{BDD9240D-B3CF-37F2-9766-8D3CB296E1DF}"/>
          </ac:spMkLst>
        </pc:spChg>
        <pc:spChg chg="add mod">
          <ac:chgData name="Nafis Tanveer Islam" userId="7fb6d2e3-b301-43c3-9255-76c2ddf2b78c" providerId="ADAL" clId="{51BAE5D5-AB45-284A-BABC-1C00D6765993}" dt="2022-10-17T06:31:22.728" v="5898" actId="14100"/>
          <ac:spMkLst>
            <pc:docMk/>
            <pc:sldMk cId="4079784207" sldId="357"/>
            <ac:spMk id="53" creationId="{8CE19FD4-3005-5E17-1388-958E2179E274}"/>
          </ac:spMkLst>
        </pc:spChg>
        <pc:spChg chg="add del mod">
          <ac:chgData name="Nafis Tanveer Islam" userId="7fb6d2e3-b301-43c3-9255-76c2ddf2b78c" providerId="ADAL" clId="{51BAE5D5-AB45-284A-BABC-1C00D6765993}" dt="2022-10-10T01:50:16.233" v="4257" actId="478"/>
          <ac:spMkLst>
            <pc:docMk/>
            <pc:sldMk cId="4079784207" sldId="357"/>
            <ac:spMk id="67" creationId="{A850A381-DAEF-49D1-932C-55EC18C58E20}"/>
          </ac:spMkLst>
        </pc:spChg>
        <pc:spChg chg="del">
          <ac:chgData name="Nafis Tanveer Islam" userId="7fb6d2e3-b301-43c3-9255-76c2ddf2b78c" providerId="ADAL" clId="{51BAE5D5-AB45-284A-BABC-1C00D6765993}" dt="2022-10-10T00:32:16.997" v="3739" actId="478"/>
          <ac:spMkLst>
            <pc:docMk/>
            <pc:sldMk cId="4079784207" sldId="357"/>
            <ac:spMk id="82" creationId="{01984EEE-217B-513C-A4DE-D2FE28FC6BBD}"/>
          </ac:spMkLst>
        </pc:spChg>
        <pc:spChg chg="del">
          <ac:chgData name="Nafis Tanveer Islam" userId="7fb6d2e3-b301-43c3-9255-76c2ddf2b78c" providerId="ADAL" clId="{51BAE5D5-AB45-284A-BABC-1C00D6765993}" dt="2022-10-10T00:32:16.997" v="3739" actId="478"/>
          <ac:spMkLst>
            <pc:docMk/>
            <pc:sldMk cId="4079784207" sldId="357"/>
            <ac:spMk id="83" creationId="{3B24752F-E55A-1726-9B26-4D84D6D8A975}"/>
          </ac:spMkLst>
        </pc:spChg>
        <pc:spChg chg="add del mod">
          <ac:chgData name="Nafis Tanveer Islam" userId="7fb6d2e3-b301-43c3-9255-76c2ddf2b78c" providerId="ADAL" clId="{51BAE5D5-AB45-284A-BABC-1C00D6765993}" dt="2022-10-17T06:33:12.426" v="5954" actId="2085"/>
          <ac:spMkLst>
            <pc:docMk/>
            <pc:sldMk cId="4079784207" sldId="357"/>
            <ac:spMk id="84" creationId="{0DE80A9D-65DC-9B65-50F5-2ECF58A26C65}"/>
          </ac:spMkLst>
        </pc:spChg>
        <pc:spChg chg="add del mod">
          <ac:chgData name="Nafis Tanveer Islam" userId="7fb6d2e3-b301-43c3-9255-76c2ddf2b78c" providerId="ADAL" clId="{51BAE5D5-AB45-284A-BABC-1C00D6765993}" dt="2022-10-17T06:33:12.426" v="5954" actId="2085"/>
          <ac:spMkLst>
            <pc:docMk/>
            <pc:sldMk cId="4079784207" sldId="357"/>
            <ac:spMk id="85" creationId="{285682D3-1A17-02CF-85C2-8F852C4066A7}"/>
          </ac:spMkLst>
        </pc:spChg>
        <pc:spChg chg="add del mod">
          <ac:chgData name="Nafis Tanveer Islam" userId="7fb6d2e3-b301-43c3-9255-76c2ddf2b78c" providerId="ADAL" clId="{51BAE5D5-AB45-284A-BABC-1C00D6765993}" dt="2022-10-17T06:31:22.728" v="5898" actId="14100"/>
          <ac:spMkLst>
            <pc:docMk/>
            <pc:sldMk cId="4079784207" sldId="357"/>
            <ac:spMk id="87" creationId="{CC822D67-1044-FBE2-D656-78AF47624BDA}"/>
          </ac:spMkLst>
        </pc:spChg>
        <pc:spChg chg="add del mod">
          <ac:chgData name="Nafis Tanveer Islam" userId="7fb6d2e3-b301-43c3-9255-76c2ddf2b78c" providerId="ADAL" clId="{51BAE5D5-AB45-284A-BABC-1C00D6765993}" dt="2022-10-17T06:31:22.728" v="5898" actId="14100"/>
          <ac:spMkLst>
            <pc:docMk/>
            <pc:sldMk cId="4079784207" sldId="357"/>
            <ac:spMk id="89" creationId="{15FBC9D7-E17F-AA1D-20F4-0B89D4A1936E}"/>
          </ac:spMkLst>
        </pc:spChg>
        <pc:spChg chg="add del mod">
          <ac:chgData name="Nafis Tanveer Islam" userId="7fb6d2e3-b301-43c3-9255-76c2ddf2b78c" providerId="ADAL" clId="{51BAE5D5-AB45-284A-BABC-1C00D6765993}" dt="2022-10-17T06:31:22.728" v="5898" actId="14100"/>
          <ac:spMkLst>
            <pc:docMk/>
            <pc:sldMk cId="4079784207" sldId="357"/>
            <ac:spMk id="91" creationId="{00E7E798-07AB-8105-C235-370A77B00A69}"/>
          </ac:spMkLst>
        </pc:spChg>
        <pc:spChg chg="add del mod">
          <ac:chgData name="Nafis Tanveer Islam" userId="7fb6d2e3-b301-43c3-9255-76c2ddf2b78c" providerId="ADAL" clId="{51BAE5D5-AB45-284A-BABC-1C00D6765993}" dt="2022-10-17T06:31:22.728" v="5898" actId="14100"/>
          <ac:spMkLst>
            <pc:docMk/>
            <pc:sldMk cId="4079784207" sldId="357"/>
            <ac:spMk id="93" creationId="{C9E20EA0-257E-C9C4-7DC2-C57FF4FA88AB}"/>
          </ac:spMkLst>
        </pc:spChg>
        <pc:spChg chg="add del mod">
          <ac:chgData name="Nafis Tanveer Islam" userId="7fb6d2e3-b301-43c3-9255-76c2ddf2b78c" providerId="ADAL" clId="{51BAE5D5-AB45-284A-BABC-1C00D6765993}" dt="2022-10-17T06:31:22.728" v="5898" actId="14100"/>
          <ac:spMkLst>
            <pc:docMk/>
            <pc:sldMk cId="4079784207" sldId="357"/>
            <ac:spMk id="94" creationId="{C34652A4-5DF7-F0B3-01A7-26B8CBD907E1}"/>
          </ac:spMkLst>
        </pc:spChg>
        <pc:spChg chg="add del mod">
          <ac:chgData name="Nafis Tanveer Islam" userId="7fb6d2e3-b301-43c3-9255-76c2ddf2b78c" providerId="ADAL" clId="{51BAE5D5-AB45-284A-BABC-1C00D6765993}" dt="2022-10-17T06:31:22.728" v="5898" actId="14100"/>
          <ac:spMkLst>
            <pc:docMk/>
            <pc:sldMk cId="4079784207" sldId="357"/>
            <ac:spMk id="95" creationId="{0119D3A8-18E4-26B6-BC71-7DF3EAEB879E}"/>
          </ac:spMkLst>
        </pc:spChg>
        <pc:spChg chg="add del mod">
          <ac:chgData name="Nafis Tanveer Islam" userId="7fb6d2e3-b301-43c3-9255-76c2ddf2b78c" providerId="ADAL" clId="{51BAE5D5-AB45-284A-BABC-1C00D6765993}" dt="2022-10-17T06:31:22.728" v="5898" actId="14100"/>
          <ac:spMkLst>
            <pc:docMk/>
            <pc:sldMk cId="4079784207" sldId="357"/>
            <ac:spMk id="96" creationId="{B3B053D3-8C7A-F965-5100-7F7C1BD18282}"/>
          </ac:spMkLst>
        </pc:spChg>
        <pc:spChg chg="add del mod">
          <ac:chgData name="Nafis Tanveer Islam" userId="7fb6d2e3-b301-43c3-9255-76c2ddf2b78c" providerId="ADAL" clId="{51BAE5D5-AB45-284A-BABC-1C00D6765993}" dt="2022-10-17T06:31:22.728" v="5898" actId="14100"/>
          <ac:spMkLst>
            <pc:docMk/>
            <pc:sldMk cId="4079784207" sldId="357"/>
            <ac:spMk id="97" creationId="{B43D5FE0-1CF0-B7AD-2093-40C6A69C965B}"/>
          </ac:spMkLst>
        </pc:spChg>
        <pc:spChg chg="add del mod">
          <ac:chgData name="Nafis Tanveer Islam" userId="7fb6d2e3-b301-43c3-9255-76c2ddf2b78c" providerId="ADAL" clId="{51BAE5D5-AB45-284A-BABC-1C00D6765993}" dt="2022-10-17T06:31:22.728" v="5898" actId="14100"/>
          <ac:spMkLst>
            <pc:docMk/>
            <pc:sldMk cId="4079784207" sldId="357"/>
            <ac:spMk id="99" creationId="{E8D98435-D644-6A06-696E-4B8FE1FCE5E4}"/>
          </ac:spMkLst>
        </pc:spChg>
        <pc:spChg chg="add del mod">
          <ac:chgData name="Nafis Tanveer Islam" userId="7fb6d2e3-b301-43c3-9255-76c2ddf2b78c" providerId="ADAL" clId="{51BAE5D5-AB45-284A-BABC-1C00D6765993}" dt="2022-10-17T06:31:22.728" v="5898" actId="14100"/>
          <ac:spMkLst>
            <pc:docMk/>
            <pc:sldMk cId="4079784207" sldId="357"/>
            <ac:spMk id="100" creationId="{5D8FA957-BDFD-7163-AA57-529AF90CCD8E}"/>
          </ac:spMkLst>
        </pc:spChg>
        <pc:spChg chg="add mod">
          <ac:chgData name="Nafis Tanveer Islam" userId="7fb6d2e3-b301-43c3-9255-76c2ddf2b78c" providerId="ADAL" clId="{51BAE5D5-AB45-284A-BABC-1C00D6765993}" dt="2022-10-17T06:33:12.426" v="5954" actId="2085"/>
          <ac:spMkLst>
            <pc:docMk/>
            <pc:sldMk cId="4079784207" sldId="357"/>
            <ac:spMk id="141" creationId="{C7A6FE41-7FD8-8C8D-40FB-CE22D3338911}"/>
          </ac:spMkLst>
        </pc:spChg>
        <pc:spChg chg="add mod">
          <ac:chgData name="Nafis Tanveer Islam" userId="7fb6d2e3-b301-43c3-9255-76c2ddf2b78c" providerId="ADAL" clId="{51BAE5D5-AB45-284A-BABC-1C00D6765993}" dt="2022-10-17T06:33:12.426" v="5954" actId="2085"/>
          <ac:spMkLst>
            <pc:docMk/>
            <pc:sldMk cId="4079784207" sldId="357"/>
            <ac:spMk id="143" creationId="{FA9B4B89-5E2C-19C5-8EFB-A6145852A768}"/>
          </ac:spMkLst>
        </pc:spChg>
        <pc:spChg chg="add del mod">
          <ac:chgData name="Nafis Tanveer Islam" userId="7fb6d2e3-b301-43c3-9255-76c2ddf2b78c" providerId="ADAL" clId="{51BAE5D5-AB45-284A-BABC-1C00D6765993}" dt="2022-10-14T21:52:01.079" v="5437" actId="767"/>
          <ac:spMkLst>
            <pc:docMk/>
            <pc:sldMk cId="4079784207" sldId="357"/>
            <ac:spMk id="199" creationId="{14B1C783-BE85-2C31-C519-E15F27DB323B}"/>
          </ac:spMkLst>
        </pc:spChg>
        <pc:spChg chg="del">
          <ac:chgData name="Nafis Tanveer Islam" userId="7fb6d2e3-b301-43c3-9255-76c2ddf2b78c" providerId="ADAL" clId="{51BAE5D5-AB45-284A-BABC-1C00D6765993}" dt="2022-10-10T00:32:16.997" v="3739" actId="478"/>
          <ac:spMkLst>
            <pc:docMk/>
            <pc:sldMk cId="4079784207" sldId="357"/>
            <ac:spMk id="200" creationId="{B3216996-22D7-07A8-FFBC-9044A2A1DFEA}"/>
          </ac:spMkLst>
        </pc:spChg>
        <pc:spChg chg="del">
          <ac:chgData name="Nafis Tanveer Islam" userId="7fb6d2e3-b301-43c3-9255-76c2ddf2b78c" providerId="ADAL" clId="{51BAE5D5-AB45-284A-BABC-1C00D6765993}" dt="2022-10-10T00:32:16.997" v="3739" actId="478"/>
          <ac:spMkLst>
            <pc:docMk/>
            <pc:sldMk cId="4079784207" sldId="357"/>
            <ac:spMk id="201" creationId="{0A133BAE-0B88-B340-FBD0-84ECADAF49B3}"/>
          </ac:spMkLst>
        </pc:spChg>
        <pc:spChg chg="del">
          <ac:chgData name="Nafis Tanveer Islam" userId="7fb6d2e3-b301-43c3-9255-76c2ddf2b78c" providerId="ADAL" clId="{51BAE5D5-AB45-284A-BABC-1C00D6765993}" dt="2022-10-10T00:32:16.997" v="3739" actId="478"/>
          <ac:spMkLst>
            <pc:docMk/>
            <pc:sldMk cId="4079784207" sldId="357"/>
            <ac:spMk id="202" creationId="{85C6333C-B0B7-2FF4-6BAB-4A9E6DF3D0D2}"/>
          </ac:spMkLst>
        </pc:spChg>
        <pc:spChg chg="del">
          <ac:chgData name="Nafis Tanveer Islam" userId="7fb6d2e3-b301-43c3-9255-76c2ddf2b78c" providerId="ADAL" clId="{51BAE5D5-AB45-284A-BABC-1C00D6765993}" dt="2022-10-10T00:32:16.997" v="3739" actId="478"/>
          <ac:spMkLst>
            <pc:docMk/>
            <pc:sldMk cId="4079784207" sldId="357"/>
            <ac:spMk id="203" creationId="{3CABA7B9-4DA9-B6A2-1853-591951CC7234}"/>
          </ac:spMkLst>
        </pc:spChg>
        <pc:spChg chg="del">
          <ac:chgData name="Nafis Tanveer Islam" userId="7fb6d2e3-b301-43c3-9255-76c2ddf2b78c" providerId="ADAL" clId="{51BAE5D5-AB45-284A-BABC-1C00D6765993}" dt="2022-10-10T00:32:16.997" v="3739" actId="478"/>
          <ac:spMkLst>
            <pc:docMk/>
            <pc:sldMk cId="4079784207" sldId="357"/>
            <ac:spMk id="204" creationId="{82933A38-D87F-28AC-6378-BDEE42982DFD}"/>
          </ac:spMkLst>
        </pc:spChg>
        <pc:spChg chg="add del mod">
          <ac:chgData name="Nafis Tanveer Islam" userId="7fb6d2e3-b301-43c3-9255-76c2ddf2b78c" providerId="ADAL" clId="{51BAE5D5-AB45-284A-BABC-1C00D6765993}" dt="2022-10-17T06:32:24.660" v="5917" actId="478"/>
          <ac:spMkLst>
            <pc:docMk/>
            <pc:sldMk cId="4079784207" sldId="357"/>
            <ac:spMk id="205" creationId="{646DF65C-6E7C-2F1A-78C7-CE6FB27A568E}"/>
          </ac:spMkLst>
        </pc:spChg>
        <pc:spChg chg="del">
          <ac:chgData name="Nafis Tanveer Islam" userId="7fb6d2e3-b301-43c3-9255-76c2ddf2b78c" providerId="ADAL" clId="{51BAE5D5-AB45-284A-BABC-1C00D6765993}" dt="2022-10-10T00:32:16.997" v="3739" actId="478"/>
          <ac:spMkLst>
            <pc:docMk/>
            <pc:sldMk cId="4079784207" sldId="357"/>
            <ac:spMk id="214" creationId="{CC0591DC-91E9-0369-4400-4AB2F1BBC05F}"/>
          </ac:spMkLst>
        </pc:spChg>
        <pc:picChg chg="add mod">
          <ac:chgData name="Nafis Tanveer Islam" userId="7fb6d2e3-b301-43c3-9255-76c2ddf2b78c" providerId="ADAL" clId="{51BAE5D5-AB45-284A-BABC-1C00D6765993}" dt="2022-10-17T06:33:19.032" v="5955" actId="208"/>
          <ac:picMkLst>
            <pc:docMk/>
            <pc:sldMk cId="4079784207" sldId="357"/>
            <ac:picMk id="3" creationId="{7CFCA475-934A-8A30-D750-E4DDEF87BE28}"/>
          </ac:picMkLst>
        </pc:picChg>
        <pc:picChg chg="add mod">
          <ac:chgData name="Nafis Tanveer Islam" userId="7fb6d2e3-b301-43c3-9255-76c2ddf2b78c" providerId="ADAL" clId="{51BAE5D5-AB45-284A-BABC-1C00D6765993}" dt="2022-10-17T06:33:19.032" v="5955" actId="208"/>
          <ac:picMkLst>
            <pc:docMk/>
            <pc:sldMk cId="4079784207" sldId="357"/>
            <ac:picMk id="5" creationId="{30A0D2D1-603B-1C18-C437-8CE07A7FFC76}"/>
          </ac:picMkLst>
        </pc:picChg>
        <pc:picChg chg="add del mod">
          <ac:chgData name="Nafis Tanveer Islam" userId="7fb6d2e3-b301-43c3-9255-76c2ddf2b78c" providerId="ADAL" clId="{51BAE5D5-AB45-284A-BABC-1C00D6765993}" dt="2022-10-17T06:23:32.066" v="5735" actId="478"/>
          <ac:picMkLst>
            <pc:docMk/>
            <pc:sldMk cId="4079784207" sldId="357"/>
            <ac:picMk id="7" creationId="{25F303BD-8709-41C9-F092-5360BAFC026C}"/>
          </ac:picMkLst>
        </pc:picChg>
        <pc:picChg chg="add mod">
          <ac:chgData name="Nafis Tanveer Islam" userId="7fb6d2e3-b301-43c3-9255-76c2ddf2b78c" providerId="ADAL" clId="{51BAE5D5-AB45-284A-BABC-1C00D6765993}" dt="2022-10-17T06:33:19.032" v="5955" actId="208"/>
          <ac:picMkLst>
            <pc:docMk/>
            <pc:sldMk cId="4079784207" sldId="357"/>
            <ac:picMk id="9" creationId="{5F8B2F04-1205-A2DE-DB65-81913C273B3C}"/>
          </ac:picMkLst>
        </pc:picChg>
        <pc:picChg chg="add del mod">
          <ac:chgData name="Nafis Tanveer Islam" userId="7fb6d2e3-b301-43c3-9255-76c2ddf2b78c" providerId="ADAL" clId="{51BAE5D5-AB45-284A-BABC-1C00D6765993}" dt="2022-10-17T06:33:19.032" v="5955" actId="208"/>
          <ac:picMkLst>
            <pc:docMk/>
            <pc:sldMk cId="4079784207" sldId="357"/>
            <ac:picMk id="10" creationId="{90326532-9D15-0B4C-82D4-82D7D82DEB6E}"/>
          </ac:picMkLst>
        </pc:picChg>
        <pc:picChg chg="add del mod">
          <ac:chgData name="Nafis Tanveer Islam" userId="7fb6d2e3-b301-43c3-9255-76c2ddf2b78c" providerId="ADAL" clId="{51BAE5D5-AB45-284A-BABC-1C00D6765993}" dt="2022-10-10T01:53:57.016" v="4379" actId="478"/>
          <ac:picMkLst>
            <pc:docMk/>
            <pc:sldMk cId="4079784207" sldId="357"/>
            <ac:picMk id="12" creationId="{477E43EC-E5D4-B01D-3BE3-669D14354229}"/>
          </ac:picMkLst>
        </pc:picChg>
        <pc:picChg chg="add del mod">
          <ac:chgData name="Nafis Tanveer Islam" userId="7fb6d2e3-b301-43c3-9255-76c2ddf2b78c" providerId="ADAL" clId="{51BAE5D5-AB45-284A-BABC-1C00D6765993}" dt="2022-10-10T01:24:22.286" v="3824" actId="478"/>
          <ac:picMkLst>
            <pc:docMk/>
            <pc:sldMk cId="4079784207" sldId="357"/>
            <ac:picMk id="16" creationId="{5058FBBC-CCF7-3D65-33DC-519BD7C13DFA}"/>
          </ac:picMkLst>
        </pc:picChg>
        <pc:picChg chg="add del mod">
          <ac:chgData name="Nafis Tanveer Islam" userId="7fb6d2e3-b301-43c3-9255-76c2ddf2b78c" providerId="ADAL" clId="{51BAE5D5-AB45-284A-BABC-1C00D6765993}" dt="2022-10-10T01:24:22.286" v="3824" actId="478"/>
          <ac:picMkLst>
            <pc:docMk/>
            <pc:sldMk cId="4079784207" sldId="357"/>
            <ac:picMk id="18" creationId="{FADE1975-E154-86B6-D25D-1A07DA1E7BB2}"/>
          </ac:picMkLst>
        </pc:picChg>
        <pc:picChg chg="add del mod">
          <ac:chgData name="Nafis Tanveer Islam" userId="7fb6d2e3-b301-43c3-9255-76c2ddf2b78c" providerId="ADAL" clId="{51BAE5D5-AB45-284A-BABC-1C00D6765993}" dt="2022-10-10T01:24:22.286" v="3824" actId="478"/>
          <ac:picMkLst>
            <pc:docMk/>
            <pc:sldMk cId="4079784207" sldId="357"/>
            <ac:picMk id="20" creationId="{B96543F9-CE60-2A59-BE31-A0BFA42D0670}"/>
          </ac:picMkLst>
        </pc:picChg>
        <pc:picChg chg="add del mod">
          <ac:chgData name="Nafis Tanveer Islam" userId="7fb6d2e3-b301-43c3-9255-76c2ddf2b78c" providerId="ADAL" clId="{51BAE5D5-AB45-284A-BABC-1C00D6765993}" dt="2022-10-10T20:13:23.017" v="4685" actId="478"/>
          <ac:picMkLst>
            <pc:docMk/>
            <pc:sldMk cId="4079784207" sldId="357"/>
            <ac:picMk id="22" creationId="{C73368E5-3828-1B61-EDE8-CEF153244448}"/>
          </ac:picMkLst>
        </pc:picChg>
        <pc:picChg chg="add del mod">
          <ac:chgData name="Nafis Tanveer Islam" userId="7fb6d2e3-b301-43c3-9255-76c2ddf2b78c" providerId="ADAL" clId="{51BAE5D5-AB45-284A-BABC-1C00D6765993}" dt="2022-10-10T20:13:23.017" v="4685" actId="478"/>
          <ac:picMkLst>
            <pc:docMk/>
            <pc:sldMk cId="4079784207" sldId="357"/>
            <ac:picMk id="24" creationId="{C6A87D4A-1C45-C558-6D60-FCFE71F4D7CD}"/>
          </ac:picMkLst>
        </pc:picChg>
        <pc:picChg chg="add del mod">
          <ac:chgData name="Nafis Tanveer Islam" userId="7fb6d2e3-b301-43c3-9255-76c2ddf2b78c" providerId="ADAL" clId="{51BAE5D5-AB45-284A-BABC-1C00D6765993}" dt="2022-10-10T20:13:23.017" v="4685" actId="478"/>
          <ac:picMkLst>
            <pc:docMk/>
            <pc:sldMk cId="4079784207" sldId="357"/>
            <ac:picMk id="73" creationId="{341E38CC-D473-7A50-9463-9D708BD2BBFC}"/>
          </ac:picMkLst>
        </pc:picChg>
        <pc:picChg chg="add del mod">
          <ac:chgData name="Nafis Tanveer Islam" userId="7fb6d2e3-b301-43c3-9255-76c2ddf2b78c" providerId="ADAL" clId="{51BAE5D5-AB45-284A-BABC-1C00D6765993}" dt="2022-10-17T06:18:33.760" v="5594" actId="478"/>
          <ac:picMkLst>
            <pc:docMk/>
            <pc:sldMk cId="4079784207" sldId="357"/>
            <ac:picMk id="113" creationId="{AA62702C-77BD-D97F-D093-48436F9A8CA3}"/>
          </ac:picMkLst>
        </pc:picChg>
        <pc:picChg chg="add del mod">
          <ac:chgData name="Nafis Tanveer Islam" userId="7fb6d2e3-b301-43c3-9255-76c2ddf2b78c" providerId="ADAL" clId="{51BAE5D5-AB45-284A-BABC-1C00D6765993}" dt="2022-10-10T20:22:48.404" v="4740" actId="478"/>
          <ac:picMkLst>
            <pc:docMk/>
            <pc:sldMk cId="4079784207" sldId="357"/>
            <ac:picMk id="115" creationId="{B19624FC-5C4A-C0C0-298E-35F2990057B5}"/>
          </ac:picMkLst>
        </pc:picChg>
        <pc:picChg chg="add del mod">
          <ac:chgData name="Nafis Tanveer Islam" userId="7fb6d2e3-b301-43c3-9255-76c2ddf2b78c" providerId="ADAL" clId="{51BAE5D5-AB45-284A-BABC-1C00D6765993}" dt="2022-10-17T06:18:33.760" v="5594" actId="478"/>
          <ac:picMkLst>
            <pc:docMk/>
            <pc:sldMk cId="4079784207" sldId="357"/>
            <ac:picMk id="117" creationId="{5682ADD6-FA67-9A25-7A1C-6EF22F238154}"/>
          </ac:picMkLst>
        </pc:picChg>
        <pc:picChg chg="add del mod">
          <ac:chgData name="Nafis Tanveer Islam" userId="7fb6d2e3-b301-43c3-9255-76c2ddf2b78c" providerId="ADAL" clId="{51BAE5D5-AB45-284A-BABC-1C00D6765993}" dt="2022-10-17T06:18:33.760" v="5594" actId="478"/>
          <ac:picMkLst>
            <pc:docMk/>
            <pc:sldMk cId="4079784207" sldId="357"/>
            <ac:picMk id="196" creationId="{476FDD64-3065-EE66-E4CD-D0646BB180F1}"/>
          </ac:picMkLst>
        </pc:picChg>
        <pc:cxnChg chg="add del mod">
          <ac:chgData name="Nafis Tanveer Islam" userId="7fb6d2e3-b301-43c3-9255-76c2ddf2b78c" providerId="ADAL" clId="{51BAE5D5-AB45-284A-BABC-1C00D6765993}" dt="2022-10-14T21:40:54.123" v="5146" actId="478"/>
          <ac:cxnSpMkLst>
            <pc:docMk/>
            <pc:sldMk cId="4079784207" sldId="357"/>
            <ac:cxnSpMk id="28" creationId="{5A808B58-7420-3B49-10E9-A122C66FFEFC}"/>
          </ac:cxnSpMkLst>
        </pc:cxnChg>
        <pc:cxnChg chg="del mod">
          <ac:chgData name="Nafis Tanveer Islam" userId="7fb6d2e3-b301-43c3-9255-76c2ddf2b78c" providerId="ADAL" clId="{51BAE5D5-AB45-284A-BABC-1C00D6765993}" dt="2022-10-10T00:32:16.997" v="3739" actId="478"/>
          <ac:cxnSpMkLst>
            <pc:docMk/>
            <pc:sldMk cId="4079784207" sldId="357"/>
            <ac:cxnSpMk id="35" creationId="{27C06412-BE80-3864-DB0D-280EDE131025}"/>
          </ac:cxnSpMkLst>
        </pc:cxnChg>
        <pc:cxnChg chg="del mod">
          <ac:chgData name="Nafis Tanveer Islam" userId="7fb6d2e3-b301-43c3-9255-76c2ddf2b78c" providerId="ADAL" clId="{51BAE5D5-AB45-284A-BABC-1C00D6765993}" dt="2022-10-10T00:32:16.997" v="3739" actId="478"/>
          <ac:cxnSpMkLst>
            <pc:docMk/>
            <pc:sldMk cId="4079784207" sldId="357"/>
            <ac:cxnSpMk id="36" creationId="{02DA0720-ABEF-AD99-646F-DE7B11B833AE}"/>
          </ac:cxnSpMkLst>
        </pc:cxnChg>
        <pc:cxnChg chg="del mod">
          <ac:chgData name="Nafis Tanveer Islam" userId="7fb6d2e3-b301-43c3-9255-76c2ddf2b78c" providerId="ADAL" clId="{51BAE5D5-AB45-284A-BABC-1C00D6765993}" dt="2022-10-10T00:32:16.997" v="3739" actId="478"/>
          <ac:cxnSpMkLst>
            <pc:docMk/>
            <pc:sldMk cId="4079784207" sldId="357"/>
            <ac:cxnSpMk id="37" creationId="{55DFBA6F-B055-91F5-D80B-F0BA75ADA407}"/>
          </ac:cxnSpMkLst>
        </pc:cxnChg>
        <pc:cxnChg chg="del mod">
          <ac:chgData name="Nafis Tanveer Islam" userId="7fb6d2e3-b301-43c3-9255-76c2ddf2b78c" providerId="ADAL" clId="{51BAE5D5-AB45-284A-BABC-1C00D6765993}" dt="2022-10-10T00:32:16.997" v="3739" actId="478"/>
          <ac:cxnSpMkLst>
            <pc:docMk/>
            <pc:sldMk cId="4079784207" sldId="357"/>
            <ac:cxnSpMk id="38" creationId="{5CF7788E-41E8-2B62-17D9-782B3793CE86}"/>
          </ac:cxnSpMkLst>
        </pc:cxnChg>
        <pc:cxnChg chg="del mod">
          <ac:chgData name="Nafis Tanveer Islam" userId="7fb6d2e3-b301-43c3-9255-76c2ddf2b78c" providerId="ADAL" clId="{51BAE5D5-AB45-284A-BABC-1C00D6765993}" dt="2022-10-10T00:32:16.997" v="3739" actId="478"/>
          <ac:cxnSpMkLst>
            <pc:docMk/>
            <pc:sldMk cId="4079784207" sldId="357"/>
            <ac:cxnSpMk id="39" creationId="{80913A9C-89FC-529C-4A81-951539B1D3EB}"/>
          </ac:cxnSpMkLst>
        </pc:cxnChg>
        <pc:cxnChg chg="del mod">
          <ac:chgData name="Nafis Tanveer Islam" userId="7fb6d2e3-b301-43c3-9255-76c2ddf2b78c" providerId="ADAL" clId="{51BAE5D5-AB45-284A-BABC-1C00D6765993}" dt="2022-10-10T00:32:16.997" v="3739" actId="478"/>
          <ac:cxnSpMkLst>
            <pc:docMk/>
            <pc:sldMk cId="4079784207" sldId="357"/>
            <ac:cxnSpMk id="40" creationId="{CCD07A4A-EBBE-6371-2515-F45D3D281BAE}"/>
          </ac:cxnSpMkLst>
        </pc:cxnChg>
        <pc:cxnChg chg="del mod">
          <ac:chgData name="Nafis Tanveer Islam" userId="7fb6d2e3-b301-43c3-9255-76c2ddf2b78c" providerId="ADAL" clId="{51BAE5D5-AB45-284A-BABC-1C00D6765993}" dt="2022-10-10T00:32:16.997" v="3739" actId="478"/>
          <ac:cxnSpMkLst>
            <pc:docMk/>
            <pc:sldMk cId="4079784207" sldId="357"/>
            <ac:cxnSpMk id="41" creationId="{370EB5A4-99A7-671D-E94A-FBFD17154360}"/>
          </ac:cxnSpMkLst>
        </pc:cxnChg>
        <pc:cxnChg chg="del mod">
          <ac:chgData name="Nafis Tanveer Islam" userId="7fb6d2e3-b301-43c3-9255-76c2ddf2b78c" providerId="ADAL" clId="{51BAE5D5-AB45-284A-BABC-1C00D6765993}" dt="2022-10-10T00:32:16.997" v="3739" actId="478"/>
          <ac:cxnSpMkLst>
            <pc:docMk/>
            <pc:sldMk cId="4079784207" sldId="357"/>
            <ac:cxnSpMk id="42" creationId="{C8219D62-3F0E-54B6-151E-688F6DF8142B}"/>
          </ac:cxnSpMkLst>
        </pc:cxnChg>
        <pc:cxnChg chg="del mod">
          <ac:chgData name="Nafis Tanveer Islam" userId="7fb6d2e3-b301-43c3-9255-76c2ddf2b78c" providerId="ADAL" clId="{51BAE5D5-AB45-284A-BABC-1C00D6765993}" dt="2022-10-10T00:32:16.997" v="3739" actId="478"/>
          <ac:cxnSpMkLst>
            <pc:docMk/>
            <pc:sldMk cId="4079784207" sldId="357"/>
            <ac:cxnSpMk id="44" creationId="{E6039653-71C0-CAD6-075B-8C0176A8F2DF}"/>
          </ac:cxnSpMkLst>
        </pc:cxnChg>
        <pc:cxnChg chg="del mod">
          <ac:chgData name="Nafis Tanveer Islam" userId="7fb6d2e3-b301-43c3-9255-76c2ddf2b78c" providerId="ADAL" clId="{51BAE5D5-AB45-284A-BABC-1C00D6765993}" dt="2022-10-10T00:32:16.997" v="3739" actId="478"/>
          <ac:cxnSpMkLst>
            <pc:docMk/>
            <pc:sldMk cId="4079784207" sldId="357"/>
            <ac:cxnSpMk id="45" creationId="{9AE34C96-D65B-1E29-C8FE-949770EEFDC9}"/>
          </ac:cxnSpMkLst>
        </pc:cxnChg>
        <pc:cxnChg chg="del mod">
          <ac:chgData name="Nafis Tanveer Islam" userId="7fb6d2e3-b301-43c3-9255-76c2ddf2b78c" providerId="ADAL" clId="{51BAE5D5-AB45-284A-BABC-1C00D6765993}" dt="2022-10-10T00:32:16.997" v="3739" actId="478"/>
          <ac:cxnSpMkLst>
            <pc:docMk/>
            <pc:sldMk cId="4079784207" sldId="357"/>
            <ac:cxnSpMk id="46" creationId="{7FBF8B47-779D-16C0-50D7-67DCDA937FF5}"/>
          </ac:cxnSpMkLst>
        </pc:cxnChg>
        <pc:cxnChg chg="del mod">
          <ac:chgData name="Nafis Tanveer Islam" userId="7fb6d2e3-b301-43c3-9255-76c2ddf2b78c" providerId="ADAL" clId="{51BAE5D5-AB45-284A-BABC-1C00D6765993}" dt="2022-10-10T00:32:16.997" v="3739" actId="478"/>
          <ac:cxnSpMkLst>
            <pc:docMk/>
            <pc:sldMk cId="4079784207" sldId="357"/>
            <ac:cxnSpMk id="47" creationId="{F54ED007-014E-8469-4393-93C4EDB1A922}"/>
          </ac:cxnSpMkLst>
        </pc:cxnChg>
        <pc:cxnChg chg="del mod">
          <ac:chgData name="Nafis Tanveer Islam" userId="7fb6d2e3-b301-43c3-9255-76c2ddf2b78c" providerId="ADAL" clId="{51BAE5D5-AB45-284A-BABC-1C00D6765993}" dt="2022-10-10T00:32:16.997" v="3739" actId="478"/>
          <ac:cxnSpMkLst>
            <pc:docMk/>
            <pc:sldMk cId="4079784207" sldId="357"/>
            <ac:cxnSpMk id="57" creationId="{36DAEE03-EBA8-BD17-7D7E-B93FB2AB5FCF}"/>
          </ac:cxnSpMkLst>
        </pc:cxnChg>
        <pc:cxnChg chg="del mod">
          <ac:chgData name="Nafis Tanveer Islam" userId="7fb6d2e3-b301-43c3-9255-76c2ddf2b78c" providerId="ADAL" clId="{51BAE5D5-AB45-284A-BABC-1C00D6765993}" dt="2022-10-10T00:32:16.997" v="3739" actId="478"/>
          <ac:cxnSpMkLst>
            <pc:docMk/>
            <pc:sldMk cId="4079784207" sldId="357"/>
            <ac:cxnSpMk id="59" creationId="{96B69776-A72B-4BC4-430E-4FF84B95101B}"/>
          </ac:cxnSpMkLst>
        </pc:cxnChg>
        <pc:cxnChg chg="del mod">
          <ac:chgData name="Nafis Tanveer Islam" userId="7fb6d2e3-b301-43c3-9255-76c2ddf2b78c" providerId="ADAL" clId="{51BAE5D5-AB45-284A-BABC-1C00D6765993}" dt="2022-10-10T00:32:16.997" v="3739" actId="478"/>
          <ac:cxnSpMkLst>
            <pc:docMk/>
            <pc:sldMk cId="4079784207" sldId="357"/>
            <ac:cxnSpMk id="60" creationId="{206684EF-E637-8637-C7B7-9B063EF01684}"/>
          </ac:cxnSpMkLst>
        </pc:cxnChg>
        <pc:cxnChg chg="del mod">
          <ac:chgData name="Nafis Tanveer Islam" userId="7fb6d2e3-b301-43c3-9255-76c2ddf2b78c" providerId="ADAL" clId="{51BAE5D5-AB45-284A-BABC-1C00D6765993}" dt="2022-10-10T00:32:16.997" v="3739" actId="478"/>
          <ac:cxnSpMkLst>
            <pc:docMk/>
            <pc:sldMk cId="4079784207" sldId="357"/>
            <ac:cxnSpMk id="61" creationId="{2B88ABCA-270C-82FD-FB51-E8CB5AB72D3C}"/>
          </ac:cxnSpMkLst>
        </pc:cxnChg>
        <pc:cxnChg chg="del mod">
          <ac:chgData name="Nafis Tanveer Islam" userId="7fb6d2e3-b301-43c3-9255-76c2ddf2b78c" providerId="ADAL" clId="{51BAE5D5-AB45-284A-BABC-1C00D6765993}" dt="2022-10-10T00:32:16.997" v="3739" actId="478"/>
          <ac:cxnSpMkLst>
            <pc:docMk/>
            <pc:sldMk cId="4079784207" sldId="357"/>
            <ac:cxnSpMk id="62" creationId="{CBBB0DD6-5E28-CA50-A911-CD60BAE08FB1}"/>
          </ac:cxnSpMkLst>
        </pc:cxnChg>
        <pc:cxnChg chg="del mod">
          <ac:chgData name="Nafis Tanveer Islam" userId="7fb6d2e3-b301-43c3-9255-76c2ddf2b78c" providerId="ADAL" clId="{51BAE5D5-AB45-284A-BABC-1C00D6765993}" dt="2022-10-10T00:32:16.997" v="3739" actId="478"/>
          <ac:cxnSpMkLst>
            <pc:docMk/>
            <pc:sldMk cId="4079784207" sldId="357"/>
            <ac:cxnSpMk id="63" creationId="{8CE1CD99-A31B-8916-55AB-424332F81FBD}"/>
          </ac:cxnSpMkLst>
        </pc:cxnChg>
        <pc:cxnChg chg="del mod">
          <ac:chgData name="Nafis Tanveer Islam" userId="7fb6d2e3-b301-43c3-9255-76c2ddf2b78c" providerId="ADAL" clId="{51BAE5D5-AB45-284A-BABC-1C00D6765993}" dt="2022-10-10T00:32:16.997" v="3739" actId="478"/>
          <ac:cxnSpMkLst>
            <pc:docMk/>
            <pc:sldMk cId="4079784207" sldId="357"/>
            <ac:cxnSpMk id="65" creationId="{F78AFBA8-4FC7-5AC1-D5F9-09BC904712F8}"/>
          </ac:cxnSpMkLst>
        </pc:cxnChg>
        <pc:cxnChg chg="add del mod">
          <ac:chgData name="Nafis Tanveer Islam" userId="7fb6d2e3-b301-43c3-9255-76c2ddf2b78c" providerId="ADAL" clId="{51BAE5D5-AB45-284A-BABC-1C00D6765993}" dt="2022-10-14T21:40:50.366" v="5144" actId="478"/>
          <ac:cxnSpMkLst>
            <pc:docMk/>
            <pc:sldMk cId="4079784207" sldId="357"/>
            <ac:cxnSpMk id="68" creationId="{D5063613-8148-6D0F-9F24-DC56C43A21FC}"/>
          </ac:cxnSpMkLst>
        </pc:cxnChg>
        <pc:cxnChg chg="add del mod">
          <ac:chgData name="Nafis Tanveer Islam" userId="7fb6d2e3-b301-43c3-9255-76c2ddf2b78c" providerId="ADAL" clId="{51BAE5D5-AB45-284A-BABC-1C00D6765993}" dt="2022-10-14T21:40:52.020" v="5145" actId="478"/>
          <ac:cxnSpMkLst>
            <pc:docMk/>
            <pc:sldMk cId="4079784207" sldId="357"/>
            <ac:cxnSpMk id="69" creationId="{F84C809A-F671-1B24-DCDA-870B0200E778}"/>
          </ac:cxnSpMkLst>
        </pc:cxnChg>
        <pc:cxnChg chg="del mod">
          <ac:chgData name="Nafis Tanveer Islam" userId="7fb6d2e3-b301-43c3-9255-76c2ddf2b78c" providerId="ADAL" clId="{51BAE5D5-AB45-284A-BABC-1C00D6765993}" dt="2022-10-10T00:32:16.997" v="3739" actId="478"/>
          <ac:cxnSpMkLst>
            <pc:docMk/>
            <pc:sldMk cId="4079784207" sldId="357"/>
            <ac:cxnSpMk id="71" creationId="{C4FD67FE-B475-A2C5-30CE-2D84CB2A3F4F}"/>
          </ac:cxnSpMkLst>
        </pc:cxnChg>
        <pc:cxnChg chg="del mod">
          <ac:chgData name="Nafis Tanveer Islam" userId="7fb6d2e3-b301-43c3-9255-76c2ddf2b78c" providerId="ADAL" clId="{51BAE5D5-AB45-284A-BABC-1C00D6765993}" dt="2022-10-10T00:32:16.997" v="3739" actId="478"/>
          <ac:cxnSpMkLst>
            <pc:docMk/>
            <pc:sldMk cId="4079784207" sldId="357"/>
            <ac:cxnSpMk id="72" creationId="{98E3FECD-4B53-F092-F337-7E20994C7729}"/>
          </ac:cxnSpMkLst>
        </pc:cxnChg>
        <pc:cxnChg chg="del mod">
          <ac:chgData name="Nafis Tanveer Islam" userId="7fb6d2e3-b301-43c3-9255-76c2ddf2b78c" providerId="ADAL" clId="{51BAE5D5-AB45-284A-BABC-1C00D6765993}" dt="2022-10-10T00:32:16.997" v="3739" actId="478"/>
          <ac:cxnSpMkLst>
            <pc:docMk/>
            <pc:sldMk cId="4079784207" sldId="357"/>
            <ac:cxnSpMk id="77" creationId="{87A9C07E-E9CE-AAD0-AE3C-4F2E1E62BE92}"/>
          </ac:cxnSpMkLst>
        </pc:cxnChg>
        <pc:cxnChg chg="del mod">
          <ac:chgData name="Nafis Tanveer Islam" userId="7fb6d2e3-b301-43c3-9255-76c2ddf2b78c" providerId="ADAL" clId="{51BAE5D5-AB45-284A-BABC-1C00D6765993}" dt="2022-10-10T00:32:16.997" v="3739" actId="478"/>
          <ac:cxnSpMkLst>
            <pc:docMk/>
            <pc:sldMk cId="4079784207" sldId="357"/>
            <ac:cxnSpMk id="78" creationId="{FDC7EF1E-39EA-418B-C668-73CBB26D44A4}"/>
          </ac:cxnSpMkLst>
        </pc:cxnChg>
        <pc:cxnChg chg="del mod">
          <ac:chgData name="Nafis Tanveer Islam" userId="7fb6d2e3-b301-43c3-9255-76c2ddf2b78c" providerId="ADAL" clId="{51BAE5D5-AB45-284A-BABC-1C00D6765993}" dt="2022-10-10T00:32:16.997" v="3739" actId="478"/>
          <ac:cxnSpMkLst>
            <pc:docMk/>
            <pc:sldMk cId="4079784207" sldId="357"/>
            <ac:cxnSpMk id="79" creationId="{BCD1B8C1-B7F2-3BD5-1C35-B688D98BC7B5}"/>
          </ac:cxnSpMkLst>
        </pc:cxnChg>
        <pc:cxnChg chg="del mod">
          <ac:chgData name="Nafis Tanveer Islam" userId="7fb6d2e3-b301-43c3-9255-76c2ddf2b78c" providerId="ADAL" clId="{51BAE5D5-AB45-284A-BABC-1C00D6765993}" dt="2022-10-10T00:32:16.997" v="3739" actId="478"/>
          <ac:cxnSpMkLst>
            <pc:docMk/>
            <pc:sldMk cId="4079784207" sldId="357"/>
            <ac:cxnSpMk id="80" creationId="{490F5274-17DA-8C94-74A1-A19F4EADDB9E}"/>
          </ac:cxnSpMkLst>
        </pc:cxnChg>
        <pc:cxnChg chg="del mod">
          <ac:chgData name="Nafis Tanveer Islam" userId="7fb6d2e3-b301-43c3-9255-76c2ddf2b78c" providerId="ADAL" clId="{51BAE5D5-AB45-284A-BABC-1C00D6765993}" dt="2022-10-10T00:32:16.997" v="3739" actId="478"/>
          <ac:cxnSpMkLst>
            <pc:docMk/>
            <pc:sldMk cId="4079784207" sldId="357"/>
            <ac:cxnSpMk id="81" creationId="{CB3605BB-3D3B-EE78-F29C-196E4A158F73}"/>
          </ac:cxnSpMkLst>
        </pc:cxnChg>
        <pc:cxnChg chg="add del mod">
          <ac:chgData name="Nafis Tanveer Islam" userId="7fb6d2e3-b301-43c3-9255-76c2ddf2b78c" providerId="ADAL" clId="{51BAE5D5-AB45-284A-BABC-1C00D6765993}" dt="2022-10-17T06:31:22.728" v="5898" actId="14100"/>
          <ac:cxnSpMkLst>
            <pc:docMk/>
            <pc:sldMk cId="4079784207" sldId="357"/>
            <ac:cxnSpMk id="86" creationId="{6F72CC77-239D-2CDA-CAAF-E681290B5847}"/>
          </ac:cxnSpMkLst>
        </pc:cxnChg>
        <pc:cxnChg chg="add del mod">
          <ac:chgData name="Nafis Tanveer Islam" userId="7fb6d2e3-b301-43c3-9255-76c2ddf2b78c" providerId="ADAL" clId="{51BAE5D5-AB45-284A-BABC-1C00D6765993}" dt="2022-10-17T06:31:22.728" v="5898" actId="14100"/>
          <ac:cxnSpMkLst>
            <pc:docMk/>
            <pc:sldMk cId="4079784207" sldId="357"/>
            <ac:cxnSpMk id="88" creationId="{DC733191-4F80-42A7-6A87-7B9D4D3180CD}"/>
          </ac:cxnSpMkLst>
        </pc:cxnChg>
        <pc:cxnChg chg="add del mod">
          <ac:chgData name="Nafis Tanveer Islam" userId="7fb6d2e3-b301-43c3-9255-76c2ddf2b78c" providerId="ADAL" clId="{51BAE5D5-AB45-284A-BABC-1C00D6765993}" dt="2022-10-17T06:31:22.728" v="5898" actId="14100"/>
          <ac:cxnSpMkLst>
            <pc:docMk/>
            <pc:sldMk cId="4079784207" sldId="357"/>
            <ac:cxnSpMk id="90" creationId="{060E49D5-AD80-C971-0979-15C48C09C470}"/>
          </ac:cxnSpMkLst>
        </pc:cxnChg>
        <pc:cxnChg chg="add del mod">
          <ac:chgData name="Nafis Tanveer Islam" userId="7fb6d2e3-b301-43c3-9255-76c2ddf2b78c" providerId="ADAL" clId="{51BAE5D5-AB45-284A-BABC-1C00D6765993}" dt="2022-10-17T06:31:22.728" v="5898" actId="14100"/>
          <ac:cxnSpMkLst>
            <pc:docMk/>
            <pc:sldMk cId="4079784207" sldId="357"/>
            <ac:cxnSpMk id="92" creationId="{DA74F784-419F-B82D-AD2E-B4E25CAEF52E}"/>
          </ac:cxnSpMkLst>
        </pc:cxnChg>
        <pc:cxnChg chg="add del mod">
          <ac:chgData name="Nafis Tanveer Islam" userId="7fb6d2e3-b301-43c3-9255-76c2ddf2b78c" providerId="ADAL" clId="{51BAE5D5-AB45-284A-BABC-1C00D6765993}" dt="2022-10-17T06:31:22.728" v="5898" actId="14100"/>
          <ac:cxnSpMkLst>
            <pc:docMk/>
            <pc:sldMk cId="4079784207" sldId="357"/>
            <ac:cxnSpMk id="98" creationId="{85CEB481-1FEF-BE9A-CEA6-95E7058CE539}"/>
          </ac:cxnSpMkLst>
        </pc:cxnChg>
      </pc:sldChg>
      <pc:sldChg chg="addSp delSp modSp add mod">
        <pc:chgData name="Nafis Tanveer Islam" userId="7fb6d2e3-b301-43c3-9255-76c2ddf2b78c" providerId="ADAL" clId="{51BAE5D5-AB45-284A-BABC-1C00D6765993}" dt="2022-10-14T21:33:48.822" v="5142" actId="20577"/>
        <pc:sldMkLst>
          <pc:docMk/>
          <pc:sldMk cId="1253453512" sldId="358"/>
        </pc:sldMkLst>
        <pc:spChg chg="mod">
          <ac:chgData name="Nafis Tanveer Islam" userId="7fb6d2e3-b301-43c3-9255-76c2ddf2b78c" providerId="ADAL" clId="{51BAE5D5-AB45-284A-BABC-1C00D6765993}" dt="2022-10-14T21:28:56.836" v="5070" actId="1036"/>
          <ac:spMkLst>
            <pc:docMk/>
            <pc:sldMk cId="1253453512" sldId="358"/>
            <ac:spMk id="5" creationId="{55A4E9E7-E152-98B9-BAD0-A048BAB77860}"/>
          </ac:spMkLst>
        </pc:spChg>
        <pc:spChg chg="add mod">
          <ac:chgData name="Nafis Tanveer Islam" userId="7fb6d2e3-b301-43c3-9255-76c2ddf2b78c" providerId="ADAL" clId="{51BAE5D5-AB45-284A-BABC-1C00D6765993}" dt="2022-10-14T21:31:41.810" v="5111" actId="1582"/>
          <ac:spMkLst>
            <pc:docMk/>
            <pc:sldMk cId="1253453512" sldId="358"/>
            <ac:spMk id="18" creationId="{A49DFF5E-D1ED-632F-007C-E3F2504255C3}"/>
          </ac:spMkLst>
        </pc:spChg>
        <pc:spChg chg="add mod">
          <ac:chgData name="Nafis Tanveer Islam" userId="7fb6d2e3-b301-43c3-9255-76c2ddf2b78c" providerId="ADAL" clId="{51BAE5D5-AB45-284A-BABC-1C00D6765993}" dt="2022-10-14T21:32:08.867" v="5117" actId="1076"/>
          <ac:spMkLst>
            <pc:docMk/>
            <pc:sldMk cId="1253453512" sldId="358"/>
            <ac:spMk id="28" creationId="{65EC5546-F641-CDDB-1DE5-7EFDA36ACEAB}"/>
          </ac:spMkLst>
        </pc:spChg>
        <pc:spChg chg="del">
          <ac:chgData name="Nafis Tanveer Islam" userId="7fb6d2e3-b301-43c3-9255-76c2ddf2b78c" providerId="ADAL" clId="{51BAE5D5-AB45-284A-BABC-1C00D6765993}" dt="2022-10-13T16:09:59.790" v="4760" actId="478"/>
          <ac:spMkLst>
            <pc:docMk/>
            <pc:sldMk cId="1253453512" sldId="358"/>
            <ac:spMk id="47" creationId="{AE8DC5AF-B5E8-C279-BEF5-915F48734134}"/>
          </ac:spMkLst>
        </pc:spChg>
        <pc:spChg chg="add mod">
          <ac:chgData name="Nafis Tanveer Islam" userId="7fb6d2e3-b301-43c3-9255-76c2ddf2b78c" providerId="ADAL" clId="{51BAE5D5-AB45-284A-BABC-1C00D6765993}" dt="2022-10-13T17:09:21.439" v="4828" actId="1036"/>
          <ac:spMkLst>
            <pc:docMk/>
            <pc:sldMk cId="1253453512" sldId="358"/>
            <ac:spMk id="81" creationId="{0A4837FF-8ECD-04BC-629B-2F3DF57E3A61}"/>
          </ac:spMkLst>
        </pc:spChg>
        <pc:spChg chg="mod">
          <ac:chgData name="Nafis Tanveer Islam" userId="7fb6d2e3-b301-43c3-9255-76c2ddf2b78c" providerId="ADAL" clId="{51BAE5D5-AB45-284A-BABC-1C00D6765993}" dt="2022-10-13T17:09:21.439" v="4828" actId="1036"/>
          <ac:spMkLst>
            <pc:docMk/>
            <pc:sldMk cId="1253453512" sldId="358"/>
            <ac:spMk id="82" creationId="{DF2059B9-48C4-C177-BAF4-9616B8CFDEA7}"/>
          </ac:spMkLst>
        </pc:spChg>
        <pc:spChg chg="mod">
          <ac:chgData name="Nafis Tanveer Islam" userId="7fb6d2e3-b301-43c3-9255-76c2ddf2b78c" providerId="ADAL" clId="{51BAE5D5-AB45-284A-BABC-1C00D6765993}" dt="2022-10-13T17:09:21.439" v="4828" actId="1036"/>
          <ac:spMkLst>
            <pc:docMk/>
            <pc:sldMk cId="1253453512" sldId="358"/>
            <ac:spMk id="83" creationId="{10DC9864-018B-1288-A962-A3B0EA06348A}"/>
          </ac:spMkLst>
        </pc:spChg>
        <pc:spChg chg="mod">
          <ac:chgData name="Nafis Tanveer Islam" userId="7fb6d2e3-b301-43c3-9255-76c2ddf2b78c" providerId="ADAL" clId="{51BAE5D5-AB45-284A-BABC-1C00D6765993}" dt="2022-10-13T17:09:21.439" v="4828" actId="1036"/>
          <ac:spMkLst>
            <pc:docMk/>
            <pc:sldMk cId="1253453512" sldId="358"/>
            <ac:spMk id="84" creationId="{B3CA6F0F-650B-6C56-33BE-A491B87ED280}"/>
          </ac:spMkLst>
        </pc:spChg>
        <pc:spChg chg="add mod">
          <ac:chgData name="Nafis Tanveer Islam" userId="7fb6d2e3-b301-43c3-9255-76c2ddf2b78c" providerId="ADAL" clId="{51BAE5D5-AB45-284A-BABC-1C00D6765993}" dt="2022-10-14T21:33:37.069" v="5136" actId="1037"/>
          <ac:spMkLst>
            <pc:docMk/>
            <pc:sldMk cId="1253453512" sldId="358"/>
            <ac:spMk id="93" creationId="{214028CC-AB5B-EE6F-1013-67C07F72452A}"/>
          </ac:spMkLst>
        </pc:spChg>
        <pc:spChg chg="mod">
          <ac:chgData name="Nafis Tanveer Islam" userId="7fb6d2e3-b301-43c3-9255-76c2ddf2b78c" providerId="ADAL" clId="{51BAE5D5-AB45-284A-BABC-1C00D6765993}" dt="2022-10-13T17:09:21.439" v="4828" actId="1036"/>
          <ac:spMkLst>
            <pc:docMk/>
            <pc:sldMk cId="1253453512" sldId="358"/>
            <ac:spMk id="98" creationId="{32FADD09-BA1E-2465-A085-457278E76D8A}"/>
          </ac:spMkLst>
        </pc:spChg>
        <pc:spChg chg="mod">
          <ac:chgData name="Nafis Tanveer Islam" userId="7fb6d2e3-b301-43c3-9255-76c2ddf2b78c" providerId="ADAL" clId="{51BAE5D5-AB45-284A-BABC-1C00D6765993}" dt="2022-10-13T17:09:21.439" v="4828" actId="1036"/>
          <ac:spMkLst>
            <pc:docMk/>
            <pc:sldMk cId="1253453512" sldId="358"/>
            <ac:spMk id="99" creationId="{3DC66B18-C021-95E1-CB3F-A1FFAFE28EE8}"/>
          </ac:spMkLst>
        </pc:spChg>
        <pc:spChg chg="mod">
          <ac:chgData name="Nafis Tanveer Islam" userId="7fb6d2e3-b301-43c3-9255-76c2ddf2b78c" providerId="ADAL" clId="{51BAE5D5-AB45-284A-BABC-1C00D6765993}" dt="2022-10-13T17:09:21.439" v="4828" actId="1036"/>
          <ac:spMkLst>
            <pc:docMk/>
            <pc:sldMk cId="1253453512" sldId="358"/>
            <ac:spMk id="101" creationId="{D169BFCC-023B-BC95-F4BE-145C7589E631}"/>
          </ac:spMkLst>
        </pc:spChg>
        <pc:spChg chg="mod">
          <ac:chgData name="Nafis Tanveer Islam" userId="7fb6d2e3-b301-43c3-9255-76c2ddf2b78c" providerId="ADAL" clId="{51BAE5D5-AB45-284A-BABC-1C00D6765993}" dt="2022-10-14T21:31:41.810" v="5111" actId="1582"/>
          <ac:spMkLst>
            <pc:docMk/>
            <pc:sldMk cId="1253453512" sldId="358"/>
            <ac:spMk id="102" creationId="{9CAFAFAF-9DBC-4AF1-380B-C83E4CA45515}"/>
          </ac:spMkLst>
        </pc:spChg>
        <pc:spChg chg="mod">
          <ac:chgData name="Nafis Tanveer Islam" userId="7fb6d2e3-b301-43c3-9255-76c2ddf2b78c" providerId="ADAL" clId="{51BAE5D5-AB45-284A-BABC-1C00D6765993}" dt="2022-10-14T21:31:56.751" v="5114" actId="1035"/>
          <ac:spMkLst>
            <pc:docMk/>
            <pc:sldMk cId="1253453512" sldId="358"/>
            <ac:spMk id="103" creationId="{FA4F077D-3490-C79D-4591-2FF04AA9F718}"/>
          </ac:spMkLst>
        </pc:spChg>
        <pc:spChg chg="add mod">
          <ac:chgData name="Nafis Tanveer Islam" userId="7fb6d2e3-b301-43c3-9255-76c2ddf2b78c" providerId="ADAL" clId="{51BAE5D5-AB45-284A-BABC-1C00D6765993}" dt="2022-10-14T21:33:33.718" v="5134" actId="1038"/>
          <ac:spMkLst>
            <pc:docMk/>
            <pc:sldMk cId="1253453512" sldId="358"/>
            <ac:spMk id="104" creationId="{5EDB5B68-C88F-63A5-9FD9-22ECAC794992}"/>
          </ac:spMkLst>
        </pc:spChg>
        <pc:spChg chg="add mod">
          <ac:chgData name="Nafis Tanveer Islam" userId="7fb6d2e3-b301-43c3-9255-76c2ddf2b78c" providerId="ADAL" clId="{51BAE5D5-AB45-284A-BABC-1C00D6765993}" dt="2022-10-14T21:32:16.879" v="5119" actId="1076"/>
          <ac:spMkLst>
            <pc:docMk/>
            <pc:sldMk cId="1253453512" sldId="358"/>
            <ac:spMk id="105" creationId="{0E10C890-0801-C5D1-8A2E-1F4A8CCA5990}"/>
          </ac:spMkLst>
        </pc:spChg>
        <pc:spChg chg="mod">
          <ac:chgData name="Nafis Tanveer Islam" userId="7fb6d2e3-b301-43c3-9255-76c2ddf2b78c" providerId="ADAL" clId="{51BAE5D5-AB45-284A-BABC-1C00D6765993}" dt="2022-10-13T17:09:21.439" v="4828" actId="1036"/>
          <ac:spMkLst>
            <pc:docMk/>
            <pc:sldMk cId="1253453512" sldId="358"/>
            <ac:spMk id="291" creationId="{870AA0D3-A39E-4F22-625C-7E80EE5E7758}"/>
          </ac:spMkLst>
        </pc:spChg>
        <pc:spChg chg="mod">
          <ac:chgData name="Nafis Tanveer Islam" userId="7fb6d2e3-b301-43c3-9255-76c2ddf2b78c" providerId="ADAL" clId="{51BAE5D5-AB45-284A-BABC-1C00D6765993}" dt="2022-10-13T17:09:21.439" v="4828" actId="1036"/>
          <ac:spMkLst>
            <pc:docMk/>
            <pc:sldMk cId="1253453512" sldId="358"/>
            <ac:spMk id="292" creationId="{19C3E19B-EEEA-DE85-4BB2-F91065F0B1B0}"/>
          </ac:spMkLst>
        </pc:spChg>
        <pc:spChg chg="mod">
          <ac:chgData name="Nafis Tanveer Islam" userId="7fb6d2e3-b301-43c3-9255-76c2ddf2b78c" providerId="ADAL" clId="{51BAE5D5-AB45-284A-BABC-1C00D6765993}" dt="2022-10-13T17:09:21.439" v="4828" actId="1036"/>
          <ac:spMkLst>
            <pc:docMk/>
            <pc:sldMk cId="1253453512" sldId="358"/>
            <ac:spMk id="293" creationId="{665843AE-3693-D2DE-B8DB-BCBD61DCB4AE}"/>
          </ac:spMkLst>
        </pc:spChg>
        <pc:spChg chg="mod">
          <ac:chgData name="Nafis Tanveer Islam" userId="7fb6d2e3-b301-43c3-9255-76c2ddf2b78c" providerId="ADAL" clId="{51BAE5D5-AB45-284A-BABC-1C00D6765993}" dt="2022-10-13T17:09:21.439" v="4828" actId="1036"/>
          <ac:spMkLst>
            <pc:docMk/>
            <pc:sldMk cId="1253453512" sldId="358"/>
            <ac:spMk id="295" creationId="{9DEF03B6-9317-F114-6B7F-6B1D265680C1}"/>
          </ac:spMkLst>
        </pc:spChg>
        <pc:spChg chg="mod">
          <ac:chgData name="Nafis Tanveer Islam" userId="7fb6d2e3-b301-43c3-9255-76c2ddf2b78c" providerId="ADAL" clId="{51BAE5D5-AB45-284A-BABC-1C00D6765993}" dt="2022-10-14T21:28:53.012" v="5064" actId="1036"/>
          <ac:spMkLst>
            <pc:docMk/>
            <pc:sldMk cId="1253453512" sldId="358"/>
            <ac:spMk id="502" creationId="{FED8830A-B372-415B-D359-3745F8FCE570}"/>
          </ac:spMkLst>
        </pc:spChg>
        <pc:spChg chg="del mod">
          <ac:chgData name="Nafis Tanveer Islam" userId="7fb6d2e3-b301-43c3-9255-76c2ddf2b78c" providerId="ADAL" clId="{51BAE5D5-AB45-284A-BABC-1C00D6765993}" dt="2022-10-14T21:27:32.489" v="5023" actId="478"/>
          <ac:spMkLst>
            <pc:docMk/>
            <pc:sldMk cId="1253453512" sldId="358"/>
            <ac:spMk id="614" creationId="{A48EC365-4E17-864F-2BD6-01CD84D933E1}"/>
          </ac:spMkLst>
        </pc:spChg>
        <pc:spChg chg="del mod">
          <ac:chgData name="Nafis Tanveer Islam" userId="7fb6d2e3-b301-43c3-9255-76c2ddf2b78c" providerId="ADAL" clId="{51BAE5D5-AB45-284A-BABC-1C00D6765993}" dt="2022-10-14T21:27:30.119" v="5022" actId="478"/>
          <ac:spMkLst>
            <pc:docMk/>
            <pc:sldMk cId="1253453512" sldId="358"/>
            <ac:spMk id="634" creationId="{BDB9313A-1361-1879-591A-442CC839B0F4}"/>
          </ac:spMkLst>
        </pc:spChg>
        <pc:spChg chg="mod">
          <ac:chgData name="Nafis Tanveer Islam" userId="7fb6d2e3-b301-43c3-9255-76c2ddf2b78c" providerId="ADAL" clId="{51BAE5D5-AB45-284A-BABC-1C00D6765993}" dt="2022-10-14T21:26:13.639" v="5017" actId="1076"/>
          <ac:spMkLst>
            <pc:docMk/>
            <pc:sldMk cId="1253453512" sldId="358"/>
            <ac:spMk id="635" creationId="{235ED0FE-2538-D1EA-7096-6A090EB2A6FE}"/>
          </ac:spMkLst>
        </pc:spChg>
        <pc:spChg chg="mod">
          <ac:chgData name="Nafis Tanveer Islam" userId="7fb6d2e3-b301-43c3-9255-76c2ddf2b78c" providerId="ADAL" clId="{51BAE5D5-AB45-284A-BABC-1C00D6765993}" dt="2022-10-14T21:33:48.822" v="5142" actId="20577"/>
          <ac:spMkLst>
            <pc:docMk/>
            <pc:sldMk cId="1253453512" sldId="358"/>
            <ac:spMk id="640" creationId="{2E1C8D27-14A9-CA02-F143-7938035DBAC1}"/>
          </ac:spMkLst>
        </pc:spChg>
        <pc:spChg chg="mod">
          <ac:chgData name="Nafis Tanveer Islam" userId="7fb6d2e3-b301-43c3-9255-76c2ddf2b78c" providerId="ADAL" clId="{51BAE5D5-AB45-284A-BABC-1C00D6765993}" dt="2022-10-13T17:09:21.439" v="4828" actId="1036"/>
          <ac:spMkLst>
            <pc:docMk/>
            <pc:sldMk cId="1253453512" sldId="358"/>
            <ac:spMk id="641" creationId="{FBC2774D-8E50-60AF-9040-781B2574889A}"/>
          </ac:spMkLst>
        </pc:spChg>
        <pc:spChg chg="del mod">
          <ac:chgData name="Nafis Tanveer Islam" userId="7fb6d2e3-b301-43c3-9255-76c2ddf2b78c" providerId="ADAL" clId="{51BAE5D5-AB45-284A-BABC-1C00D6765993}" dt="2022-10-14T21:32:33.982" v="5122" actId="478"/>
          <ac:spMkLst>
            <pc:docMk/>
            <pc:sldMk cId="1253453512" sldId="358"/>
            <ac:spMk id="643" creationId="{CA5E5B81-2D44-44F8-DBBD-2F56E1B0BD63}"/>
          </ac:spMkLst>
        </pc:spChg>
        <pc:grpChg chg="del mod">
          <ac:chgData name="Nafis Tanveer Islam" userId="7fb6d2e3-b301-43c3-9255-76c2ddf2b78c" providerId="ADAL" clId="{51BAE5D5-AB45-284A-BABC-1C00D6765993}" dt="2022-10-14T21:27:36.959" v="5025" actId="478"/>
          <ac:grpSpMkLst>
            <pc:docMk/>
            <pc:sldMk cId="1253453512" sldId="358"/>
            <ac:grpSpMk id="575" creationId="{30E661F8-E468-A0AF-437F-83E3E063B655}"/>
          </ac:grpSpMkLst>
        </pc:grpChg>
        <pc:grpChg chg="del mod">
          <ac:chgData name="Nafis Tanveer Islam" userId="7fb6d2e3-b301-43c3-9255-76c2ddf2b78c" providerId="ADAL" clId="{51BAE5D5-AB45-284A-BABC-1C00D6765993}" dt="2022-10-14T21:27:35.274" v="5024" actId="478"/>
          <ac:grpSpMkLst>
            <pc:docMk/>
            <pc:sldMk cId="1253453512" sldId="358"/>
            <ac:grpSpMk id="576" creationId="{02804A49-DF49-3AB4-00AE-BA3301CC85D8}"/>
          </ac:grpSpMkLst>
        </pc:grpChg>
        <pc:cxnChg chg="mod">
          <ac:chgData name="Nafis Tanveer Islam" userId="7fb6d2e3-b301-43c3-9255-76c2ddf2b78c" providerId="ADAL" clId="{51BAE5D5-AB45-284A-BABC-1C00D6765993}" dt="2022-10-14T21:28:56.836" v="5070" actId="1036"/>
          <ac:cxnSpMkLst>
            <pc:docMk/>
            <pc:sldMk cId="1253453512" sldId="358"/>
            <ac:cxnSpMk id="16" creationId="{0813280F-DC83-AD3E-9F0C-E1DA39D7E6F7}"/>
          </ac:cxnSpMkLst>
        </pc:cxnChg>
        <pc:cxnChg chg="mod">
          <ac:chgData name="Nafis Tanveer Islam" userId="7fb6d2e3-b301-43c3-9255-76c2ddf2b78c" providerId="ADAL" clId="{51BAE5D5-AB45-284A-BABC-1C00D6765993}" dt="2022-10-14T21:28:56.836" v="5070" actId="1036"/>
          <ac:cxnSpMkLst>
            <pc:docMk/>
            <pc:sldMk cId="1253453512" sldId="358"/>
            <ac:cxnSpMk id="17" creationId="{EFC9DBC5-6F2A-6A85-06A1-230344A9E1E2}"/>
          </ac:cxnSpMkLst>
        </pc:cxnChg>
        <pc:cxnChg chg="mod">
          <ac:chgData name="Nafis Tanveer Islam" userId="7fb6d2e3-b301-43c3-9255-76c2ddf2b78c" providerId="ADAL" clId="{51BAE5D5-AB45-284A-BABC-1C00D6765993}" dt="2022-10-13T17:09:21.439" v="4828" actId="1036"/>
          <ac:cxnSpMkLst>
            <pc:docMk/>
            <pc:sldMk cId="1253453512" sldId="358"/>
            <ac:cxnSpMk id="19" creationId="{F9FF41EA-71E6-15C6-F459-1AC0D7BDB692}"/>
          </ac:cxnSpMkLst>
        </pc:cxnChg>
        <pc:cxnChg chg="mod">
          <ac:chgData name="Nafis Tanveer Islam" userId="7fb6d2e3-b301-43c3-9255-76c2ddf2b78c" providerId="ADAL" clId="{51BAE5D5-AB45-284A-BABC-1C00D6765993}" dt="2022-10-13T17:09:21.439" v="4828" actId="1036"/>
          <ac:cxnSpMkLst>
            <pc:docMk/>
            <pc:sldMk cId="1253453512" sldId="358"/>
            <ac:cxnSpMk id="42" creationId="{2105FE3F-18A6-D891-479A-94C1050326E9}"/>
          </ac:cxnSpMkLst>
        </pc:cxnChg>
        <pc:cxnChg chg="mod">
          <ac:chgData name="Nafis Tanveer Islam" userId="7fb6d2e3-b301-43c3-9255-76c2ddf2b78c" providerId="ADAL" clId="{51BAE5D5-AB45-284A-BABC-1C00D6765993}" dt="2022-10-13T17:09:21.439" v="4828" actId="1036"/>
          <ac:cxnSpMkLst>
            <pc:docMk/>
            <pc:sldMk cId="1253453512" sldId="358"/>
            <ac:cxnSpMk id="44" creationId="{1FF5780A-EC48-E6DF-8250-67BC96B18C9B}"/>
          </ac:cxnSpMkLst>
        </pc:cxnChg>
        <pc:cxnChg chg="mod">
          <ac:chgData name="Nafis Tanveer Islam" userId="7fb6d2e3-b301-43c3-9255-76c2ddf2b78c" providerId="ADAL" clId="{51BAE5D5-AB45-284A-BABC-1C00D6765993}" dt="2022-10-13T17:09:21.439" v="4828" actId="1036"/>
          <ac:cxnSpMkLst>
            <pc:docMk/>
            <pc:sldMk cId="1253453512" sldId="358"/>
            <ac:cxnSpMk id="85" creationId="{5E1B4BFB-28DE-B10F-8D6A-5DE05E88CF2F}"/>
          </ac:cxnSpMkLst>
        </pc:cxnChg>
        <pc:cxnChg chg="add mod">
          <ac:chgData name="Nafis Tanveer Islam" userId="7fb6d2e3-b301-43c3-9255-76c2ddf2b78c" providerId="ADAL" clId="{51BAE5D5-AB45-284A-BABC-1C00D6765993}" dt="2022-10-14T21:26:02.177" v="5014" actId="14100"/>
          <ac:cxnSpMkLst>
            <pc:docMk/>
            <pc:sldMk cId="1253453512" sldId="358"/>
            <ac:cxnSpMk id="88" creationId="{B4926F66-3EF8-940B-76DE-B49E2F9ED78A}"/>
          </ac:cxnSpMkLst>
        </pc:cxnChg>
        <pc:cxnChg chg="mod">
          <ac:chgData name="Nafis Tanveer Islam" userId="7fb6d2e3-b301-43c3-9255-76c2ddf2b78c" providerId="ADAL" clId="{51BAE5D5-AB45-284A-BABC-1C00D6765993}" dt="2022-10-13T17:09:21.439" v="4828" actId="1036"/>
          <ac:cxnSpMkLst>
            <pc:docMk/>
            <pc:sldMk cId="1253453512" sldId="358"/>
            <ac:cxnSpMk id="90" creationId="{171F565C-7202-8F95-BFEB-8B4505FFD702}"/>
          </ac:cxnSpMkLst>
        </pc:cxnChg>
        <pc:cxnChg chg="mod">
          <ac:chgData name="Nafis Tanveer Islam" userId="7fb6d2e3-b301-43c3-9255-76c2ddf2b78c" providerId="ADAL" clId="{51BAE5D5-AB45-284A-BABC-1C00D6765993}" dt="2022-10-14T21:28:56.836" v="5070" actId="1036"/>
          <ac:cxnSpMkLst>
            <pc:docMk/>
            <pc:sldMk cId="1253453512" sldId="358"/>
            <ac:cxnSpMk id="94" creationId="{F6503DC1-B0E2-0467-B29B-82ABC6F30615}"/>
          </ac:cxnSpMkLst>
        </pc:cxnChg>
        <pc:cxnChg chg="mod">
          <ac:chgData name="Nafis Tanveer Islam" userId="7fb6d2e3-b301-43c3-9255-76c2ddf2b78c" providerId="ADAL" clId="{51BAE5D5-AB45-284A-BABC-1C00D6765993}" dt="2022-10-14T21:31:01.878" v="5100" actId="1036"/>
          <ac:cxnSpMkLst>
            <pc:docMk/>
            <pc:sldMk cId="1253453512" sldId="358"/>
            <ac:cxnSpMk id="95" creationId="{87EF7FE3-80DF-3B1D-43E4-680C175DF14E}"/>
          </ac:cxnSpMkLst>
        </pc:cxnChg>
        <pc:cxnChg chg="add mod">
          <ac:chgData name="Nafis Tanveer Islam" userId="7fb6d2e3-b301-43c3-9255-76c2ddf2b78c" providerId="ADAL" clId="{51BAE5D5-AB45-284A-BABC-1C00D6765993}" dt="2022-10-14T21:33:12.189" v="5130" actId="14100"/>
          <ac:cxnSpMkLst>
            <pc:docMk/>
            <pc:sldMk cId="1253453512" sldId="358"/>
            <ac:cxnSpMk id="106" creationId="{CCD51CA1-7ABB-4F7A-690F-1BA3BA47FE31}"/>
          </ac:cxnSpMkLst>
        </pc:cxnChg>
        <pc:cxnChg chg="mod">
          <ac:chgData name="Nafis Tanveer Islam" userId="7fb6d2e3-b301-43c3-9255-76c2ddf2b78c" providerId="ADAL" clId="{51BAE5D5-AB45-284A-BABC-1C00D6765993}" dt="2022-10-14T21:27:36.959" v="5025" actId="478"/>
          <ac:cxnSpMkLst>
            <pc:docMk/>
            <pc:sldMk cId="1253453512" sldId="358"/>
            <ac:cxnSpMk id="460" creationId="{142A524C-B3DE-36E5-E25A-EC04F19204CE}"/>
          </ac:cxnSpMkLst>
        </pc:cxnChg>
        <pc:cxnChg chg="mod">
          <ac:chgData name="Nafis Tanveer Islam" userId="7fb6d2e3-b301-43c3-9255-76c2ddf2b78c" providerId="ADAL" clId="{51BAE5D5-AB45-284A-BABC-1C00D6765993}" dt="2022-10-14T21:27:36.959" v="5025" actId="478"/>
          <ac:cxnSpMkLst>
            <pc:docMk/>
            <pc:sldMk cId="1253453512" sldId="358"/>
            <ac:cxnSpMk id="461" creationId="{F5E7FA71-ED7C-FB2A-3831-8990CDB3E447}"/>
          </ac:cxnSpMkLst>
        </pc:cxnChg>
        <pc:cxnChg chg="mod">
          <ac:chgData name="Nafis Tanveer Islam" userId="7fb6d2e3-b301-43c3-9255-76c2ddf2b78c" providerId="ADAL" clId="{51BAE5D5-AB45-284A-BABC-1C00D6765993}" dt="2022-10-14T21:27:36.959" v="5025" actId="478"/>
          <ac:cxnSpMkLst>
            <pc:docMk/>
            <pc:sldMk cId="1253453512" sldId="358"/>
            <ac:cxnSpMk id="463" creationId="{E18CFBB9-5CBE-BA27-1ECA-2C3FA47315FE}"/>
          </ac:cxnSpMkLst>
        </pc:cxnChg>
        <pc:cxnChg chg="mod">
          <ac:chgData name="Nafis Tanveer Islam" userId="7fb6d2e3-b301-43c3-9255-76c2ddf2b78c" providerId="ADAL" clId="{51BAE5D5-AB45-284A-BABC-1C00D6765993}" dt="2022-10-14T21:27:36.959" v="5025" actId="478"/>
          <ac:cxnSpMkLst>
            <pc:docMk/>
            <pc:sldMk cId="1253453512" sldId="358"/>
            <ac:cxnSpMk id="464" creationId="{3EA05299-FB99-182E-B78C-8961DCEC92D6}"/>
          </ac:cxnSpMkLst>
        </pc:cxnChg>
        <pc:cxnChg chg="mod">
          <ac:chgData name="Nafis Tanveer Islam" userId="7fb6d2e3-b301-43c3-9255-76c2ddf2b78c" providerId="ADAL" clId="{51BAE5D5-AB45-284A-BABC-1C00D6765993}" dt="2022-10-14T21:32:26.099" v="5121" actId="14100"/>
          <ac:cxnSpMkLst>
            <pc:docMk/>
            <pc:sldMk cId="1253453512" sldId="358"/>
            <ac:cxnSpMk id="504" creationId="{B24FC420-D1C3-40FD-1054-39C3861AF059}"/>
          </ac:cxnSpMkLst>
        </pc:cxnChg>
        <pc:cxnChg chg="mod">
          <ac:chgData name="Nafis Tanveer Islam" userId="7fb6d2e3-b301-43c3-9255-76c2ddf2b78c" providerId="ADAL" clId="{51BAE5D5-AB45-284A-BABC-1C00D6765993}" dt="2022-10-14T21:27:45.163" v="5027" actId="14100"/>
          <ac:cxnSpMkLst>
            <pc:docMk/>
            <pc:sldMk cId="1253453512" sldId="358"/>
            <ac:cxnSpMk id="516" creationId="{2D68BB23-7727-F5AC-AE6E-BFA477E7DFC5}"/>
          </ac:cxnSpMkLst>
        </pc:cxnChg>
        <pc:cxnChg chg="mod">
          <ac:chgData name="Nafis Tanveer Islam" userId="7fb6d2e3-b301-43c3-9255-76c2ddf2b78c" providerId="ADAL" clId="{51BAE5D5-AB45-284A-BABC-1C00D6765993}" dt="2022-10-14T21:27:36.959" v="5025" actId="478"/>
          <ac:cxnSpMkLst>
            <pc:docMk/>
            <pc:sldMk cId="1253453512" sldId="358"/>
            <ac:cxnSpMk id="549" creationId="{1F1A675C-47B7-E39A-F499-93D96F6F48F7}"/>
          </ac:cxnSpMkLst>
        </pc:cxnChg>
        <pc:cxnChg chg="mod">
          <ac:chgData name="Nafis Tanveer Islam" userId="7fb6d2e3-b301-43c3-9255-76c2ddf2b78c" providerId="ADAL" clId="{51BAE5D5-AB45-284A-BABC-1C00D6765993}" dt="2022-10-14T21:27:36.959" v="5025" actId="478"/>
          <ac:cxnSpMkLst>
            <pc:docMk/>
            <pc:sldMk cId="1253453512" sldId="358"/>
            <ac:cxnSpMk id="563" creationId="{7DE8937C-1C13-E105-1E00-3F35B2B97E56}"/>
          </ac:cxnSpMkLst>
        </pc:cxnChg>
        <pc:cxnChg chg="mod">
          <ac:chgData name="Nafis Tanveer Islam" userId="7fb6d2e3-b301-43c3-9255-76c2ddf2b78c" providerId="ADAL" clId="{51BAE5D5-AB45-284A-BABC-1C00D6765993}" dt="2022-10-14T21:27:35.274" v="5024" actId="478"/>
          <ac:cxnSpMkLst>
            <pc:docMk/>
            <pc:sldMk cId="1253453512" sldId="358"/>
            <ac:cxnSpMk id="578" creationId="{125C6FEB-CB4A-09DC-16EB-C230495F190E}"/>
          </ac:cxnSpMkLst>
        </pc:cxnChg>
        <pc:cxnChg chg="mod">
          <ac:chgData name="Nafis Tanveer Islam" userId="7fb6d2e3-b301-43c3-9255-76c2ddf2b78c" providerId="ADAL" clId="{51BAE5D5-AB45-284A-BABC-1C00D6765993}" dt="2022-10-14T21:27:35.274" v="5024" actId="478"/>
          <ac:cxnSpMkLst>
            <pc:docMk/>
            <pc:sldMk cId="1253453512" sldId="358"/>
            <ac:cxnSpMk id="579" creationId="{D664D97C-E83D-B79A-6FA5-07C23D9A5C00}"/>
          </ac:cxnSpMkLst>
        </pc:cxnChg>
        <pc:cxnChg chg="mod">
          <ac:chgData name="Nafis Tanveer Islam" userId="7fb6d2e3-b301-43c3-9255-76c2ddf2b78c" providerId="ADAL" clId="{51BAE5D5-AB45-284A-BABC-1C00D6765993}" dt="2022-10-14T21:27:35.274" v="5024" actId="478"/>
          <ac:cxnSpMkLst>
            <pc:docMk/>
            <pc:sldMk cId="1253453512" sldId="358"/>
            <ac:cxnSpMk id="580" creationId="{D498F005-8888-C295-8095-C49B9633916C}"/>
          </ac:cxnSpMkLst>
        </pc:cxnChg>
        <pc:cxnChg chg="mod">
          <ac:chgData name="Nafis Tanveer Islam" userId="7fb6d2e3-b301-43c3-9255-76c2ddf2b78c" providerId="ADAL" clId="{51BAE5D5-AB45-284A-BABC-1C00D6765993}" dt="2022-10-14T21:27:35.274" v="5024" actId="478"/>
          <ac:cxnSpMkLst>
            <pc:docMk/>
            <pc:sldMk cId="1253453512" sldId="358"/>
            <ac:cxnSpMk id="581" creationId="{5A27643C-5893-5A3D-46D5-3EE966D262FA}"/>
          </ac:cxnSpMkLst>
        </pc:cxnChg>
        <pc:cxnChg chg="mod">
          <ac:chgData name="Nafis Tanveer Islam" userId="7fb6d2e3-b301-43c3-9255-76c2ddf2b78c" providerId="ADAL" clId="{51BAE5D5-AB45-284A-BABC-1C00D6765993}" dt="2022-10-14T21:27:35.274" v="5024" actId="478"/>
          <ac:cxnSpMkLst>
            <pc:docMk/>
            <pc:sldMk cId="1253453512" sldId="358"/>
            <ac:cxnSpMk id="586" creationId="{913311F1-533B-E8B1-9CE8-6EF6EA7FDA61}"/>
          </ac:cxnSpMkLst>
        </pc:cxnChg>
        <pc:cxnChg chg="mod">
          <ac:chgData name="Nafis Tanveer Islam" userId="7fb6d2e3-b301-43c3-9255-76c2ddf2b78c" providerId="ADAL" clId="{51BAE5D5-AB45-284A-BABC-1C00D6765993}" dt="2022-10-14T21:27:35.274" v="5024" actId="478"/>
          <ac:cxnSpMkLst>
            <pc:docMk/>
            <pc:sldMk cId="1253453512" sldId="358"/>
            <ac:cxnSpMk id="587" creationId="{4141C24C-C99D-FA1F-5DB8-C9E34D5B9FC0}"/>
          </ac:cxnSpMkLst>
        </pc:cxnChg>
        <pc:cxnChg chg="del mod">
          <ac:chgData name="Nafis Tanveer Islam" userId="7fb6d2e3-b301-43c3-9255-76c2ddf2b78c" providerId="ADAL" clId="{51BAE5D5-AB45-284A-BABC-1C00D6765993}" dt="2022-10-14T21:32:54.508" v="5126" actId="478"/>
          <ac:cxnSpMkLst>
            <pc:docMk/>
            <pc:sldMk cId="1253453512" sldId="358"/>
            <ac:cxnSpMk id="624" creationId="{F5603A6A-156B-DC31-D68B-572C108AF25D}"/>
          </ac:cxnSpMkLst>
        </pc:cxnChg>
        <pc:cxnChg chg="del mod">
          <ac:chgData name="Nafis Tanveer Islam" userId="7fb6d2e3-b301-43c3-9255-76c2ddf2b78c" providerId="ADAL" clId="{51BAE5D5-AB45-284A-BABC-1C00D6765993}" dt="2022-10-14T21:27:38.825" v="5026" actId="478"/>
          <ac:cxnSpMkLst>
            <pc:docMk/>
            <pc:sldMk cId="1253453512" sldId="358"/>
            <ac:cxnSpMk id="636" creationId="{F734B4D0-F715-C6B9-E018-A6EBAA00DFD0}"/>
          </ac:cxnSpMkLst>
        </pc:cxnChg>
      </pc:sldChg>
      <pc:sldChg chg="addSp delSp modSp new del mod">
        <pc:chgData name="Nafis Tanveer Islam" userId="7fb6d2e3-b301-43c3-9255-76c2ddf2b78c" providerId="ADAL" clId="{51BAE5D5-AB45-284A-BABC-1C00D6765993}" dt="2022-10-10T05:57:18.131" v="4443" actId="2696"/>
        <pc:sldMkLst>
          <pc:docMk/>
          <pc:sldMk cId="2742853113" sldId="358"/>
        </pc:sldMkLst>
        <pc:spChg chg="del">
          <ac:chgData name="Nafis Tanveer Islam" userId="7fb6d2e3-b301-43c3-9255-76c2ddf2b78c" providerId="ADAL" clId="{51BAE5D5-AB45-284A-BABC-1C00D6765993}" dt="2022-10-10T00:44:52.549" v="3819" actId="478"/>
          <ac:spMkLst>
            <pc:docMk/>
            <pc:sldMk cId="2742853113" sldId="358"/>
            <ac:spMk id="2" creationId="{AE9B9A77-521A-8952-A707-3754256C1334}"/>
          </ac:spMkLst>
        </pc:spChg>
        <pc:spChg chg="del">
          <ac:chgData name="Nafis Tanveer Islam" userId="7fb6d2e3-b301-43c3-9255-76c2ddf2b78c" providerId="ADAL" clId="{51BAE5D5-AB45-284A-BABC-1C00D6765993}" dt="2022-10-10T00:44:52.549" v="3819" actId="478"/>
          <ac:spMkLst>
            <pc:docMk/>
            <pc:sldMk cId="2742853113" sldId="358"/>
            <ac:spMk id="3" creationId="{946281FE-2F0B-6E59-DE3D-1AB93B54436C}"/>
          </ac:spMkLst>
        </pc:spChg>
        <pc:spChg chg="add mod">
          <ac:chgData name="Nafis Tanveer Islam" userId="7fb6d2e3-b301-43c3-9255-76c2ddf2b78c" providerId="ADAL" clId="{51BAE5D5-AB45-284A-BABC-1C00D6765993}" dt="2022-10-10T00:45:11.160" v="3823" actId="255"/>
          <ac:spMkLst>
            <pc:docMk/>
            <pc:sldMk cId="2742853113" sldId="358"/>
            <ac:spMk id="4" creationId="{D9EE4A26-9074-5B31-0EA9-AE272065EA0D}"/>
          </ac:spMkLst>
        </pc:spChg>
      </pc:sldChg>
      <pc:sldChg chg="addSp delSp modSp add mod ord">
        <pc:chgData name="Nafis Tanveer Islam" userId="7fb6d2e3-b301-43c3-9255-76c2ddf2b78c" providerId="ADAL" clId="{51BAE5D5-AB45-284A-BABC-1C00D6765993}" dt="2022-10-20T23:05:53.745" v="7083" actId="478"/>
        <pc:sldMkLst>
          <pc:docMk/>
          <pc:sldMk cId="2882135037" sldId="359"/>
        </pc:sldMkLst>
        <pc:spChg chg="add del mod">
          <ac:chgData name="Nafis Tanveer Islam" userId="7fb6d2e3-b301-43c3-9255-76c2ddf2b78c" providerId="ADAL" clId="{51BAE5D5-AB45-284A-BABC-1C00D6765993}" dt="2022-10-20T23:05:53.745" v="7083" actId="478"/>
          <ac:spMkLst>
            <pc:docMk/>
            <pc:sldMk cId="2882135037" sldId="359"/>
            <ac:spMk id="2" creationId="{F3FD4032-6E81-DE1C-E07F-E5577FE7DE83}"/>
          </ac:spMkLst>
        </pc:spChg>
        <pc:spChg chg="add del mod">
          <ac:chgData name="Nafis Tanveer Islam" userId="7fb6d2e3-b301-43c3-9255-76c2ddf2b78c" providerId="ADAL" clId="{51BAE5D5-AB45-284A-BABC-1C00D6765993}" dt="2022-10-17T06:36:10.023" v="5960" actId="767"/>
          <ac:spMkLst>
            <pc:docMk/>
            <pc:sldMk cId="2882135037" sldId="359"/>
            <ac:spMk id="3" creationId="{066C7BB3-CB5D-9F6E-6FAD-8296E60E6D10}"/>
          </ac:spMkLst>
        </pc:spChg>
        <pc:spChg chg="add mod">
          <ac:chgData name="Nafis Tanveer Islam" userId="7fb6d2e3-b301-43c3-9255-76c2ddf2b78c" providerId="ADAL" clId="{51BAE5D5-AB45-284A-BABC-1C00D6765993}" dt="2022-10-20T23:05:46.419" v="7082" actId="20577"/>
          <ac:spMkLst>
            <pc:docMk/>
            <pc:sldMk cId="2882135037" sldId="359"/>
            <ac:spMk id="3" creationId="{8EB30D44-40F8-28F7-32F1-DFDFC218ABE8}"/>
          </ac:spMkLst>
        </pc:spChg>
        <pc:spChg chg="del">
          <ac:chgData name="Nafis Tanveer Islam" userId="7fb6d2e3-b301-43c3-9255-76c2ddf2b78c" providerId="ADAL" clId="{51BAE5D5-AB45-284A-BABC-1C00D6765993}" dt="2022-10-14T19:13:05.475" v="4861" actId="478"/>
          <ac:spMkLst>
            <pc:docMk/>
            <pc:sldMk cId="2882135037" sldId="359"/>
            <ac:spMk id="3" creationId="{BCB7E828-8D3C-54F3-9316-FE3C4FCC822B}"/>
          </ac:spMkLst>
        </pc:spChg>
        <pc:spChg chg="del">
          <ac:chgData name="Nafis Tanveer Islam" userId="7fb6d2e3-b301-43c3-9255-76c2ddf2b78c" providerId="ADAL" clId="{51BAE5D5-AB45-284A-BABC-1C00D6765993}" dt="2022-10-14T19:13:05.475" v="4861" actId="478"/>
          <ac:spMkLst>
            <pc:docMk/>
            <pc:sldMk cId="2882135037" sldId="359"/>
            <ac:spMk id="4" creationId="{15AF7C89-700F-C0FA-ACB0-E03E76A5BEF1}"/>
          </ac:spMkLst>
        </pc:spChg>
        <pc:spChg chg="del">
          <ac:chgData name="Nafis Tanveer Islam" userId="7fb6d2e3-b301-43c3-9255-76c2ddf2b78c" providerId="ADAL" clId="{51BAE5D5-AB45-284A-BABC-1C00D6765993}" dt="2022-10-14T19:13:05.475" v="4861" actId="478"/>
          <ac:spMkLst>
            <pc:docMk/>
            <pc:sldMk cId="2882135037" sldId="359"/>
            <ac:spMk id="5" creationId="{ED974D5F-47A8-78FA-D901-E7AE99F73A3A}"/>
          </ac:spMkLst>
        </pc:spChg>
        <pc:spChg chg="del">
          <ac:chgData name="Nafis Tanveer Islam" userId="7fb6d2e3-b301-43c3-9255-76c2ddf2b78c" providerId="ADAL" clId="{51BAE5D5-AB45-284A-BABC-1C00D6765993}" dt="2022-10-14T19:13:05.475" v="4861" actId="478"/>
          <ac:spMkLst>
            <pc:docMk/>
            <pc:sldMk cId="2882135037" sldId="359"/>
            <ac:spMk id="6" creationId="{DC5FAEC2-AA2D-F5BA-EE7F-2E6FC3199A3C}"/>
          </ac:spMkLst>
        </pc:spChg>
        <pc:spChg chg="del">
          <ac:chgData name="Nafis Tanveer Islam" userId="7fb6d2e3-b301-43c3-9255-76c2ddf2b78c" providerId="ADAL" clId="{51BAE5D5-AB45-284A-BABC-1C00D6765993}" dt="2022-10-14T19:13:05.475" v="4861" actId="478"/>
          <ac:spMkLst>
            <pc:docMk/>
            <pc:sldMk cId="2882135037" sldId="359"/>
            <ac:spMk id="7" creationId="{7B39F23D-BC95-6471-1FC7-F6EA365ADC7C}"/>
          </ac:spMkLst>
        </pc:spChg>
        <pc:spChg chg="del">
          <ac:chgData name="Nafis Tanveer Islam" userId="7fb6d2e3-b301-43c3-9255-76c2ddf2b78c" providerId="ADAL" clId="{51BAE5D5-AB45-284A-BABC-1C00D6765993}" dt="2022-10-14T19:13:05.475" v="4861" actId="478"/>
          <ac:spMkLst>
            <pc:docMk/>
            <pc:sldMk cId="2882135037" sldId="359"/>
            <ac:spMk id="8" creationId="{58BEADD4-A2DB-C359-339A-7386A1443B09}"/>
          </ac:spMkLst>
        </pc:spChg>
        <pc:spChg chg="del">
          <ac:chgData name="Nafis Tanveer Islam" userId="7fb6d2e3-b301-43c3-9255-76c2ddf2b78c" providerId="ADAL" clId="{51BAE5D5-AB45-284A-BABC-1C00D6765993}" dt="2022-10-14T19:13:05.475" v="4861" actId="478"/>
          <ac:spMkLst>
            <pc:docMk/>
            <pc:sldMk cId="2882135037" sldId="359"/>
            <ac:spMk id="9" creationId="{F7DE9272-2E9F-D6A5-C912-B11CBC22CA00}"/>
          </ac:spMkLst>
        </pc:spChg>
        <pc:spChg chg="del">
          <ac:chgData name="Nafis Tanveer Islam" userId="7fb6d2e3-b301-43c3-9255-76c2ddf2b78c" providerId="ADAL" clId="{51BAE5D5-AB45-284A-BABC-1C00D6765993}" dt="2022-10-14T19:13:05.475" v="4861" actId="478"/>
          <ac:spMkLst>
            <pc:docMk/>
            <pc:sldMk cId="2882135037" sldId="359"/>
            <ac:spMk id="12" creationId="{14179747-5ADB-4C7E-121B-369395D355CF}"/>
          </ac:spMkLst>
        </pc:spChg>
        <pc:spChg chg="del">
          <ac:chgData name="Nafis Tanveer Islam" userId="7fb6d2e3-b301-43c3-9255-76c2ddf2b78c" providerId="ADAL" clId="{51BAE5D5-AB45-284A-BABC-1C00D6765993}" dt="2022-10-14T19:13:05.475" v="4861" actId="478"/>
          <ac:spMkLst>
            <pc:docMk/>
            <pc:sldMk cId="2882135037" sldId="359"/>
            <ac:spMk id="13" creationId="{6FEFD076-B2F8-D8A6-558B-28145B87EFD3}"/>
          </ac:spMkLst>
        </pc:spChg>
        <pc:spChg chg="del">
          <ac:chgData name="Nafis Tanveer Islam" userId="7fb6d2e3-b301-43c3-9255-76c2ddf2b78c" providerId="ADAL" clId="{51BAE5D5-AB45-284A-BABC-1C00D6765993}" dt="2022-10-14T19:13:05.475" v="4861" actId="478"/>
          <ac:spMkLst>
            <pc:docMk/>
            <pc:sldMk cId="2882135037" sldId="359"/>
            <ac:spMk id="15" creationId="{A8BAC543-5F2E-7040-6700-C40775D13BDA}"/>
          </ac:spMkLst>
        </pc:spChg>
        <pc:spChg chg="add mod">
          <ac:chgData name="Nafis Tanveer Islam" userId="7fb6d2e3-b301-43c3-9255-76c2ddf2b78c" providerId="ADAL" clId="{51BAE5D5-AB45-284A-BABC-1C00D6765993}" dt="2022-10-14T19:18:39.421" v="4936" actId="208"/>
          <ac:spMkLst>
            <pc:docMk/>
            <pc:sldMk cId="2882135037" sldId="359"/>
            <ac:spMk id="20" creationId="{9934E682-03FA-4801-60E3-0AB71689A114}"/>
          </ac:spMkLst>
        </pc:spChg>
        <pc:spChg chg="add mod">
          <ac:chgData name="Nafis Tanveer Islam" userId="7fb6d2e3-b301-43c3-9255-76c2ddf2b78c" providerId="ADAL" clId="{51BAE5D5-AB45-284A-BABC-1C00D6765993}" dt="2022-10-14T19:19:06.102" v="4940" actId="14100"/>
          <ac:spMkLst>
            <pc:docMk/>
            <pc:sldMk cId="2882135037" sldId="359"/>
            <ac:spMk id="22" creationId="{D2726859-C512-314A-A0A9-AFB5A42D678D}"/>
          </ac:spMkLst>
        </pc:spChg>
        <pc:spChg chg="del">
          <ac:chgData name="Nafis Tanveer Islam" userId="7fb6d2e3-b301-43c3-9255-76c2ddf2b78c" providerId="ADAL" clId="{51BAE5D5-AB45-284A-BABC-1C00D6765993}" dt="2022-10-14T19:13:05.475" v="4861" actId="478"/>
          <ac:spMkLst>
            <pc:docMk/>
            <pc:sldMk cId="2882135037" sldId="359"/>
            <ac:spMk id="26" creationId="{19305C02-33FA-096D-69A4-C827B92C71D8}"/>
          </ac:spMkLst>
        </pc:spChg>
        <pc:spChg chg="del">
          <ac:chgData name="Nafis Tanveer Islam" userId="7fb6d2e3-b301-43c3-9255-76c2ddf2b78c" providerId="ADAL" clId="{51BAE5D5-AB45-284A-BABC-1C00D6765993}" dt="2022-10-14T19:13:05.475" v="4861" actId="478"/>
          <ac:spMkLst>
            <pc:docMk/>
            <pc:sldMk cId="2882135037" sldId="359"/>
            <ac:spMk id="27" creationId="{4990094C-940F-406E-158B-DCDA9B84CA9C}"/>
          </ac:spMkLst>
        </pc:spChg>
        <pc:spChg chg="del">
          <ac:chgData name="Nafis Tanveer Islam" userId="7fb6d2e3-b301-43c3-9255-76c2ddf2b78c" providerId="ADAL" clId="{51BAE5D5-AB45-284A-BABC-1C00D6765993}" dt="2022-10-14T19:13:05.475" v="4861" actId="478"/>
          <ac:spMkLst>
            <pc:docMk/>
            <pc:sldMk cId="2882135037" sldId="359"/>
            <ac:spMk id="30" creationId="{2FBD25E9-8349-D56B-4D57-67447C5CE759}"/>
          </ac:spMkLst>
        </pc:spChg>
        <pc:spChg chg="del">
          <ac:chgData name="Nafis Tanveer Islam" userId="7fb6d2e3-b301-43c3-9255-76c2ddf2b78c" providerId="ADAL" clId="{51BAE5D5-AB45-284A-BABC-1C00D6765993}" dt="2022-10-14T19:13:05.475" v="4861" actId="478"/>
          <ac:spMkLst>
            <pc:docMk/>
            <pc:sldMk cId="2882135037" sldId="359"/>
            <ac:spMk id="31" creationId="{50BC1AAA-D0ED-59FE-C5C7-1544DEE5089F}"/>
          </ac:spMkLst>
        </pc:spChg>
        <pc:spChg chg="del">
          <ac:chgData name="Nafis Tanveer Islam" userId="7fb6d2e3-b301-43c3-9255-76c2ddf2b78c" providerId="ADAL" clId="{51BAE5D5-AB45-284A-BABC-1C00D6765993}" dt="2022-10-14T19:13:05.475" v="4861" actId="478"/>
          <ac:spMkLst>
            <pc:docMk/>
            <pc:sldMk cId="2882135037" sldId="359"/>
            <ac:spMk id="32" creationId="{5AD431A7-AF2A-FA32-CEFC-052EC34F935A}"/>
          </ac:spMkLst>
        </pc:spChg>
        <pc:spChg chg="del">
          <ac:chgData name="Nafis Tanveer Islam" userId="7fb6d2e3-b301-43c3-9255-76c2ddf2b78c" providerId="ADAL" clId="{51BAE5D5-AB45-284A-BABC-1C00D6765993}" dt="2022-10-14T19:13:05.475" v="4861" actId="478"/>
          <ac:spMkLst>
            <pc:docMk/>
            <pc:sldMk cId="2882135037" sldId="359"/>
            <ac:spMk id="33" creationId="{FA8DA09A-E398-A836-7529-2CE43E865FCA}"/>
          </ac:spMkLst>
        </pc:spChg>
        <pc:spChg chg="del">
          <ac:chgData name="Nafis Tanveer Islam" userId="7fb6d2e3-b301-43c3-9255-76c2ddf2b78c" providerId="ADAL" clId="{51BAE5D5-AB45-284A-BABC-1C00D6765993}" dt="2022-10-14T19:13:05.475" v="4861" actId="478"/>
          <ac:spMkLst>
            <pc:docMk/>
            <pc:sldMk cId="2882135037" sldId="359"/>
            <ac:spMk id="34" creationId="{12211484-3E03-F914-FEE3-F56F7EF9DA1A}"/>
          </ac:spMkLst>
        </pc:spChg>
        <pc:spChg chg="add mod">
          <ac:chgData name="Nafis Tanveer Islam" userId="7fb6d2e3-b301-43c3-9255-76c2ddf2b78c" providerId="ADAL" clId="{51BAE5D5-AB45-284A-BABC-1C00D6765993}" dt="2022-10-18T16:07:06.547" v="5963" actId="207"/>
          <ac:spMkLst>
            <pc:docMk/>
            <pc:sldMk cId="2882135037" sldId="359"/>
            <ac:spMk id="71" creationId="{E7D65AF3-32DD-5CEE-F3E7-DF0B1697D64C}"/>
          </ac:spMkLst>
        </pc:spChg>
        <pc:picChg chg="add del mod">
          <ac:chgData name="Nafis Tanveer Islam" userId="7fb6d2e3-b301-43c3-9255-76c2ddf2b78c" providerId="ADAL" clId="{51BAE5D5-AB45-284A-BABC-1C00D6765993}" dt="2022-10-20T23:05:41.179" v="7080" actId="478"/>
          <ac:picMkLst>
            <pc:docMk/>
            <pc:sldMk cId="2882135037" sldId="359"/>
            <ac:picMk id="4" creationId="{5070073C-7D64-E13C-EE0A-F6A9695D90BE}"/>
          </ac:picMkLst>
        </pc:picChg>
        <pc:picChg chg="add mod">
          <ac:chgData name="Nafis Tanveer Islam" userId="7fb6d2e3-b301-43c3-9255-76c2ddf2b78c" providerId="ADAL" clId="{51BAE5D5-AB45-284A-BABC-1C00D6765993}" dt="2022-10-14T19:14:07.547" v="4870" actId="1076"/>
          <ac:picMkLst>
            <pc:docMk/>
            <pc:sldMk cId="2882135037" sldId="359"/>
            <ac:picMk id="17" creationId="{C5B36269-C9A4-DCF0-AE5A-6E693DA4C0E5}"/>
          </ac:picMkLst>
        </pc:picChg>
        <pc:inkChg chg="add del">
          <ac:chgData name="Nafis Tanveer Islam" userId="7fb6d2e3-b301-43c3-9255-76c2ddf2b78c" providerId="ADAL" clId="{51BAE5D5-AB45-284A-BABC-1C00D6765993}" dt="2022-10-14T19:13:05.475" v="4861" actId="478"/>
          <ac:inkMkLst>
            <pc:docMk/>
            <pc:sldMk cId="2882135037" sldId="359"/>
            <ac:inkMk id="2" creationId="{AAB11ADF-218A-428D-ED0E-DEB6381A0BB1}"/>
          </ac:inkMkLst>
        </pc:inkChg>
        <pc:inkChg chg="add del">
          <ac:chgData name="Nafis Tanveer Islam" userId="7fb6d2e3-b301-43c3-9255-76c2ddf2b78c" providerId="ADAL" clId="{51BAE5D5-AB45-284A-BABC-1C00D6765993}" dt="2022-10-14T19:19:16.810" v="4941" actId="478"/>
          <ac:inkMkLst>
            <pc:docMk/>
            <pc:sldMk cId="2882135037" sldId="359"/>
            <ac:inkMk id="10" creationId="{3B450A35-0876-EAB0-A6B9-08C8D9CE3ACE}"/>
          </ac:inkMkLst>
        </pc:inkChg>
        <pc:inkChg chg="add del">
          <ac:chgData name="Nafis Tanveer Islam" userId="7fb6d2e3-b301-43c3-9255-76c2ddf2b78c" providerId="ADAL" clId="{51BAE5D5-AB45-284A-BABC-1C00D6765993}" dt="2022-10-14T19:13:12.607" v="4864" actId="9405"/>
          <ac:inkMkLst>
            <pc:docMk/>
            <pc:sldMk cId="2882135037" sldId="359"/>
            <ac:inkMk id="11" creationId="{DA6811D3-516D-83DF-E0E9-37CCFCB35C48}"/>
          </ac:inkMkLst>
        </pc:inkChg>
        <pc:inkChg chg="add del">
          <ac:chgData name="Nafis Tanveer Islam" userId="7fb6d2e3-b301-43c3-9255-76c2ddf2b78c" providerId="ADAL" clId="{51BAE5D5-AB45-284A-BABC-1C00D6765993}" dt="2022-10-14T19:19:16.810" v="4941" actId="478"/>
          <ac:inkMkLst>
            <pc:docMk/>
            <pc:sldMk cId="2882135037" sldId="359"/>
            <ac:inkMk id="14" creationId="{2C28B00E-75C6-40F7-A534-E80F959A7031}"/>
          </ac:inkMkLst>
        </pc:inkChg>
        <pc:cxnChg chg="add mod">
          <ac:chgData name="Nafis Tanveer Islam" userId="7fb6d2e3-b301-43c3-9255-76c2ddf2b78c" providerId="ADAL" clId="{51BAE5D5-AB45-284A-BABC-1C00D6765993}" dt="2022-10-14T19:15:16.716" v="4880" actId="1582"/>
          <ac:cxnSpMkLst>
            <pc:docMk/>
            <pc:sldMk cId="2882135037" sldId="359"/>
            <ac:cxnSpMk id="19" creationId="{259CA2A7-C52E-7AF4-D575-27E75CBEA852}"/>
          </ac:cxnSpMkLst>
        </pc:cxnChg>
        <pc:cxnChg chg="del mod">
          <ac:chgData name="Nafis Tanveer Islam" userId="7fb6d2e3-b301-43c3-9255-76c2ddf2b78c" providerId="ADAL" clId="{51BAE5D5-AB45-284A-BABC-1C00D6765993}" dt="2022-10-14T19:13:05.475" v="4861" actId="478"/>
          <ac:cxnSpMkLst>
            <pc:docMk/>
            <pc:sldMk cId="2882135037" sldId="359"/>
            <ac:cxnSpMk id="35" creationId="{93CA864C-2ACC-75B2-7866-FACCA38F78C0}"/>
          </ac:cxnSpMkLst>
        </pc:cxnChg>
        <pc:cxnChg chg="del mod">
          <ac:chgData name="Nafis Tanveer Islam" userId="7fb6d2e3-b301-43c3-9255-76c2ddf2b78c" providerId="ADAL" clId="{51BAE5D5-AB45-284A-BABC-1C00D6765993}" dt="2022-10-14T19:13:05.475" v="4861" actId="478"/>
          <ac:cxnSpMkLst>
            <pc:docMk/>
            <pc:sldMk cId="2882135037" sldId="359"/>
            <ac:cxnSpMk id="38" creationId="{39731E67-DE83-D857-E7AB-E43E89A2C4AC}"/>
          </ac:cxnSpMkLst>
        </pc:cxnChg>
        <pc:cxnChg chg="del mod">
          <ac:chgData name="Nafis Tanveer Islam" userId="7fb6d2e3-b301-43c3-9255-76c2ddf2b78c" providerId="ADAL" clId="{51BAE5D5-AB45-284A-BABC-1C00D6765993}" dt="2022-10-14T19:13:05.475" v="4861" actId="478"/>
          <ac:cxnSpMkLst>
            <pc:docMk/>
            <pc:sldMk cId="2882135037" sldId="359"/>
            <ac:cxnSpMk id="42" creationId="{F27D3EDE-8947-5268-6877-643935ABEE13}"/>
          </ac:cxnSpMkLst>
        </pc:cxnChg>
        <pc:cxnChg chg="del mod">
          <ac:chgData name="Nafis Tanveer Islam" userId="7fb6d2e3-b301-43c3-9255-76c2ddf2b78c" providerId="ADAL" clId="{51BAE5D5-AB45-284A-BABC-1C00D6765993}" dt="2022-10-14T19:13:05.475" v="4861" actId="478"/>
          <ac:cxnSpMkLst>
            <pc:docMk/>
            <pc:sldMk cId="2882135037" sldId="359"/>
            <ac:cxnSpMk id="43" creationId="{CEBFC519-8A3E-C836-7C74-FB862F84BDC5}"/>
          </ac:cxnSpMkLst>
        </pc:cxnChg>
        <pc:cxnChg chg="del mod">
          <ac:chgData name="Nafis Tanveer Islam" userId="7fb6d2e3-b301-43c3-9255-76c2ddf2b78c" providerId="ADAL" clId="{51BAE5D5-AB45-284A-BABC-1C00D6765993}" dt="2022-10-14T19:13:05.475" v="4861" actId="478"/>
          <ac:cxnSpMkLst>
            <pc:docMk/>
            <pc:sldMk cId="2882135037" sldId="359"/>
            <ac:cxnSpMk id="44" creationId="{8F8D4503-8D1E-5165-11A8-8505619DDB68}"/>
          </ac:cxnSpMkLst>
        </pc:cxnChg>
        <pc:cxnChg chg="del mod">
          <ac:chgData name="Nafis Tanveer Islam" userId="7fb6d2e3-b301-43c3-9255-76c2ddf2b78c" providerId="ADAL" clId="{51BAE5D5-AB45-284A-BABC-1C00D6765993}" dt="2022-10-14T19:13:05.475" v="4861" actId="478"/>
          <ac:cxnSpMkLst>
            <pc:docMk/>
            <pc:sldMk cId="2882135037" sldId="359"/>
            <ac:cxnSpMk id="45" creationId="{DD93E099-3D9F-CCB4-2154-488FB2B71029}"/>
          </ac:cxnSpMkLst>
        </pc:cxnChg>
        <pc:cxnChg chg="del mod">
          <ac:chgData name="Nafis Tanveer Islam" userId="7fb6d2e3-b301-43c3-9255-76c2ddf2b78c" providerId="ADAL" clId="{51BAE5D5-AB45-284A-BABC-1C00D6765993}" dt="2022-10-14T19:13:05.475" v="4861" actId="478"/>
          <ac:cxnSpMkLst>
            <pc:docMk/>
            <pc:sldMk cId="2882135037" sldId="359"/>
            <ac:cxnSpMk id="46" creationId="{13F890E5-D065-993F-00A6-4EC9A2BEE365}"/>
          </ac:cxnSpMkLst>
        </pc:cxnChg>
        <pc:cxnChg chg="del mod">
          <ac:chgData name="Nafis Tanveer Islam" userId="7fb6d2e3-b301-43c3-9255-76c2ddf2b78c" providerId="ADAL" clId="{51BAE5D5-AB45-284A-BABC-1C00D6765993}" dt="2022-10-14T19:13:05.475" v="4861" actId="478"/>
          <ac:cxnSpMkLst>
            <pc:docMk/>
            <pc:sldMk cId="2882135037" sldId="359"/>
            <ac:cxnSpMk id="47" creationId="{FCDCC2DB-40B7-98BB-3659-91BA70FFC292}"/>
          </ac:cxnSpMkLst>
        </pc:cxnChg>
        <pc:cxnChg chg="del mod">
          <ac:chgData name="Nafis Tanveer Islam" userId="7fb6d2e3-b301-43c3-9255-76c2ddf2b78c" providerId="ADAL" clId="{51BAE5D5-AB45-284A-BABC-1C00D6765993}" dt="2022-10-14T19:13:05.475" v="4861" actId="478"/>
          <ac:cxnSpMkLst>
            <pc:docMk/>
            <pc:sldMk cId="2882135037" sldId="359"/>
            <ac:cxnSpMk id="48" creationId="{D823FDC5-EB5B-3FD1-BC3B-566F43768EA0}"/>
          </ac:cxnSpMkLst>
        </pc:cxnChg>
        <pc:cxnChg chg="del mod">
          <ac:chgData name="Nafis Tanveer Islam" userId="7fb6d2e3-b301-43c3-9255-76c2ddf2b78c" providerId="ADAL" clId="{51BAE5D5-AB45-284A-BABC-1C00D6765993}" dt="2022-10-14T19:13:05.475" v="4861" actId="478"/>
          <ac:cxnSpMkLst>
            <pc:docMk/>
            <pc:sldMk cId="2882135037" sldId="359"/>
            <ac:cxnSpMk id="49" creationId="{087E111B-C39E-87A3-FBB6-E18E6CB322D6}"/>
          </ac:cxnSpMkLst>
        </pc:cxnChg>
        <pc:cxnChg chg="del mod">
          <ac:chgData name="Nafis Tanveer Islam" userId="7fb6d2e3-b301-43c3-9255-76c2ddf2b78c" providerId="ADAL" clId="{51BAE5D5-AB45-284A-BABC-1C00D6765993}" dt="2022-10-14T19:13:05.475" v="4861" actId="478"/>
          <ac:cxnSpMkLst>
            <pc:docMk/>
            <pc:sldMk cId="2882135037" sldId="359"/>
            <ac:cxnSpMk id="50" creationId="{D51ED4F7-2ED6-C856-DA85-6CAFFC5287F1}"/>
          </ac:cxnSpMkLst>
        </pc:cxnChg>
        <pc:cxnChg chg="del mod">
          <ac:chgData name="Nafis Tanveer Islam" userId="7fb6d2e3-b301-43c3-9255-76c2ddf2b78c" providerId="ADAL" clId="{51BAE5D5-AB45-284A-BABC-1C00D6765993}" dt="2022-10-14T19:13:05.475" v="4861" actId="478"/>
          <ac:cxnSpMkLst>
            <pc:docMk/>
            <pc:sldMk cId="2882135037" sldId="359"/>
            <ac:cxnSpMk id="65" creationId="{C68E2302-0867-4A09-10CA-D3A85122F2C0}"/>
          </ac:cxnSpMkLst>
        </pc:cxnChg>
        <pc:cxnChg chg="del mod">
          <ac:chgData name="Nafis Tanveer Islam" userId="7fb6d2e3-b301-43c3-9255-76c2ddf2b78c" providerId="ADAL" clId="{51BAE5D5-AB45-284A-BABC-1C00D6765993}" dt="2022-10-14T19:13:05.475" v="4861" actId="478"/>
          <ac:cxnSpMkLst>
            <pc:docMk/>
            <pc:sldMk cId="2882135037" sldId="359"/>
            <ac:cxnSpMk id="66" creationId="{A77D8864-9297-6AEF-12DB-3DAE86DBC34A}"/>
          </ac:cxnSpMkLst>
        </pc:cxnChg>
        <pc:cxnChg chg="del mod">
          <ac:chgData name="Nafis Tanveer Islam" userId="7fb6d2e3-b301-43c3-9255-76c2ddf2b78c" providerId="ADAL" clId="{51BAE5D5-AB45-284A-BABC-1C00D6765993}" dt="2022-10-14T19:13:05.475" v="4861" actId="478"/>
          <ac:cxnSpMkLst>
            <pc:docMk/>
            <pc:sldMk cId="2882135037" sldId="359"/>
            <ac:cxnSpMk id="67" creationId="{EC547FA6-D9CC-A8B7-CCB5-0A93CD01113C}"/>
          </ac:cxnSpMkLst>
        </pc:cxnChg>
        <pc:cxnChg chg="del mod">
          <ac:chgData name="Nafis Tanveer Islam" userId="7fb6d2e3-b301-43c3-9255-76c2ddf2b78c" providerId="ADAL" clId="{51BAE5D5-AB45-284A-BABC-1C00D6765993}" dt="2022-10-14T19:13:05.475" v="4861" actId="478"/>
          <ac:cxnSpMkLst>
            <pc:docMk/>
            <pc:sldMk cId="2882135037" sldId="359"/>
            <ac:cxnSpMk id="68" creationId="{9C13F0D4-4064-DED6-1FA3-8A386F0BA47E}"/>
          </ac:cxnSpMkLst>
        </pc:cxnChg>
        <pc:cxnChg chg="del mod">
          <ac:chgData name="Nafis Tanveer Islam" userId="7fb6d2e3-b301-43c3-9255-76c2ddf2b78c" providerId="ADAL" clId="{51BAE5D5-AB45-284A-BABC-1C00D6765993}" dt="2022-10-14T19:13:05.475" v="4861" actId="478"/>
          <ac:cxnSpMkLst>
            <pc:docMk/>
            <pc:sldMk cId="2882135037" sldId="359"/>
            <ac:cxnSpMk id="69" creationId="{209CB31F-4448-E5B3-8311-6E673E638C09}"/>
          </ac:cxnSpMkLst>
        </pc:cxnChg>
        <pc:cxnChg chg="del mod">
          <ac:chgData name="Nafis Tanveer Islam" userId="7fb6d2e3-b301-43c3-9255-76c2ddf2b78c" providerId="ADAL" clId="{51BAE5D5-AB45-284A-BABC-1C00D6765993}" dt="2022-10-14T19:13:05.475" v="4861" actId="478"/>
          <ac:cxnSpMkLst>
            <pc:docMk/>
            <pc:sldMk cId="2882135037" sldId="359"/>
            <ac:cxnSpMk id="70" creationId="{9BBBCC89-99E6-0A00-9058-CF2348F3A68F}"/>
          </ac:cxnSpMkLst>
        </pc:cxnChg>
        <pc:cxnChg chg="del mod">
          <ac:chgData name="Nafis Tanveer Islam" userId="7fb6d2e3-b301-43c3-9255-76c2ddf2b78c" providerId="ADAL" clId="{51BAE5D5-AB45-284A-BABC-1C00D6765993}" dt="2022-10-14T19:13:05.475" v="4861" actId="478"/>
          <ac:cxnSpMkLst>
            <pc:docMk/>
            <pc:sldMk cId="2882135037" sldId="359"/>
            <ac:cxnSpMk id="87" creationId="{A2C6C997-1A49-21CF-D62B-9C59BFEF798B}"/>
          </ac:cxnSpMkLst>
        </pc:cxnChg>
        <pc:cxnChg chg="del mod">
          <ac:chgData name="Nafis Tanveer Islam" userId="7fb6d2e3-b301-43c3-9255-76c2ddf2b78c" providerId="ADAL" clId="{51BAE5D5-AB45-284A-BABC-1C00D6765993}" dt="2022-10-14T19:13:05.475" v="4861" actId="478"/>
          <ac:cxnSpMkLst>
            <pc:docMk/>
            <pc:sldMk cId="2882135037" sldId="359"/>
            <ac:cxnSpMk id="88" creationId="{7D62C3DA-44A2-E288-5C49-1062DFCFF332}"/>
          </ac:cxnSpMkLst>
        </pc:cxnChg>
        <pc:cxnChg chg="del mod">
          <ac:chgData name="Nafis Tanveer Islam" userId="7fb6d2e3-b301-43c3-9255-76c2ddf2b78c" providerId="ADAL" clId="{51BAE5D5-AB45-284A-BABC-1C00D6765993}" dt="2022-10-14T19:13:05.475" v="4861" actId="478"/>
          <ac:cxnSpMkLst>
            <pc:docMk/>
            <pc:sldMk cId="2882135037" sldId="359"/>
            <ac:cxnSpMk id="89" creationId="{150EC96B-9388-0E06-D800-EBA06D408E40}"/>
          </ac:cxnSpMkLst>
        </pc:cxnChg>
        <pc:cxnChg chg="del mod">
          <ac:chgData name="Nafis Tanveer Islam" userId="7fb6d2e3-b301-43c3-9255-76c2ddf2b78c" providerId="ADAL" clId="{51BAE5D5-AB45-284A-BABC-1C00D6765993}" dt="2022-10-14T19:13:05.475" v="4861" actId="478"/>
          <ac:cxnSpMkLst>
            <pc:docMk/>
            <pc:sldMk cId="2882135037" sldId="359"/>
            <ac:cxnSpMk id="90" creationId="{40E6ADE3-E317-CAFF-6ADB-36B189832A05}"/>
          </ac:cxnSpMkLst>
        </pc:cxnChg>
        <pc:cxnChg chg="del mod">
          <ac:chgData name="Nafis Tanveer Islam" userId="7fb6d2e3-b301-43c3-9255-76c2ddf2b78c" providerId="ADAL" clId="{51BAE5D5-AB45-284A-BABC-1C00D6765993}" dt="2022-10-14T19:13:05.475" v="4861" actId="478"/>
          <ac:cxnSpMkLst>
            <pc:docMk/>
            <pc:sldMk cId="2882135037" sldId="359"/>
            <ac:cxnSpMk id="91" creationId="{4CD11687-01F1-5A95-5745-1B832FCE4964}"/>
          </ac:cxnSpMkLst>
        </pc:cxnChg>
        <pc:cxnChg chg="del mod">
          <ac:chgData name="Nafis Tanveer Islam" userId="7fb6d2e3-b301-43c3-9255-76c2ddf2b78c" providerId="ADAL" clId="{51BAE5D5-AB45-284A-BABC-1C00D6765993}" dt="2022-10-14T19:13:05.475" v="4861" actId="478"/>
          <ac:cxnSpMkLst>
            <pc:docMk/>
            <pc:sldMk cId="2882135037" sldId="359"/>
            <ac:cxnSpMk id="92" creationId="{23AB25AA-E636-6790-726A-019B3E73327C}"/>
          </ac:cxnSpMkLst>
        </pc:cxnChg>
        <pc:cxnChg chg="del mod">
          <ac:chgData name="Nafis Tanveer Islam" userId="7fb6d2e3-b301-43c3-9255-76c2ddf2b78c" providerId="ADAL" clId="{51BAE5D5-AB45-284A-BABC-1C00D6765993}" dt="2022-10-14T19:13:05.475" v="4861" actId="478"/>
          <ac:cxnSpMkLst>
            <pc:docMk/>
            <pc:sldMk cId="2882135037" sldId="359"/>
            <ac:cxnSpMk id="93" creationId="{2B4EE5CB-8B70-1120-8F0C-C85BEF44C578}"/>
          </ac:cxnSpMkLst>
        </pc:cxnChg>
        <pc:cxnChg chg="del mod">
          <ac:chgData name="Nafis Tanveer Islam" userId="7fb6d2e3-b301-43c3-9255-76c2ddf2b78c" providerId="ADAL" clId="{51BAE5D5-AB45-284A-BABC-1C00D6765993}" dt="2022-10-14T19:13:05.475" v="4861" actId="478"/>
          <ac:cxnSpMkLst>
            <pc:docMk/>
            <pc:sldMk cId="2882135037" sldId="359"/>
            <ac:cxnSpMk id="94" creationId="{5E69BA3D-662F-229A-8B2C-16D1C9E6CCE3}"/>
          </ac:cxnSpMkLst>
        </pc:cxnChg>
        <pc:cxnChg chg="del mod">
          <ac:chgData name="Nafis Tanveer Islam" userId="7fb6d2e3-b301-43c3-9255-76c2ddf2b78c" providerId="ADAL" clId="{51BAE5D5-AB45-284A-BABC-1C00D6765993}" dt="2022-10-14T19:13:05.475" v="4861" actId="478"/>
          <ac:cxnSpMkLst>
            <pc:docMk/>
            <pc:sldMk cId="2882135037" sldId="359"/>
            <ac:cxnSpMk id="95" creationId="{50A06A29-57C0-5C12-5842-07E95355F06F}"/>
          </ac:cxnSpMkLst>
        </pc:cxnChg>
        <pc:cxnChg chg="del mod">
          <ac:chgData name="Nafis Tanveer Islam" userId="7fb6d2e3-b301-43c3-9255-76c2ddf2b78c" providerId="ADAL" clId="{51BAE5D5-AB45-284A-BABC-1C00D6765993}" dt="2022-10-14T19:13:05.475" v="4861" actId="478"/>
          <ac:cxnSpMkLst>
            <pc:docMk/>
            <pc:sldMk cId="2882135037" sldId="359"/>
            <ac:cxnSpMk id="140" creationId="{48FBBC05-F1A7-9883-06B6-A9738D948587}"/>
          </ac:cxnSpMkLst>
        </pc:cxnChg>
        <pc:cxnChg chg="del mod">
          <ac:chgData name="Nafis Tanveer Islam" userId="7fb6d2e3-b301-43c3-9255-76c2ddf2b78c" providerId="ADAL" clId="{51BAE5D5-AB45-284A-BABC-1C00D6765993}" dt="2022-10-14T19:13:05.475" v="4861" actId="478"/>
          <ac:cxnSpMkLst>
            <pc:docMk/>
            <pc:sldMk cId="2882135037" sldId="359"/>
            <ac:cxnSpMk id="141" creationId="{FE1FEC54-89A8-92F8-B037-CD7F45881035}"/>
          </ac:cxnSpMkLst>
        </pc:cxnChg>
        <pc:cxnChg chg="del mod">
          <ac:chgData name="Nafis Tanveer Islam" userId="7fb6d2e3-b301-43c3-9255-76c2ddf2b78c" providerId="ADAL" clId="{51BAE5D5-AB45-284A-BABC-1C00D6765993}" dt="2022-10-14T19:13:05.475" v="4861" actId="478"/>
          <ac:cxnSpMkLst>
            <pc:docMk/>
            <pc:sldMk cId="2882135037" sldId="359"/>
            <ac:cxnSpMk id="142" creationId="{DA7D241F-1343-D2CE-B410-D1DC13CC3C49}"/>
          </ac:cxnSpMkLst>
        </pc:cxnChg>
        <pc:cxnChg chg="del mod">
          <ac:chgData name="Nafis Tanveer Islam" userId="7fb6d2e3-b301-43c3-9255-76c2ddf2b78c" providerId="ADAL" clId="{51BAE5D5-AB45-284A-BABC-1C00D6765993}" dt="2022-10-14T19:13:05.475" v="4861" actId="478"/>
          <ac:cxnSpMkLst>
            <pc:docMk/>
            <pc:sldMk cId="2882135037" sldId="359"/>
            <ac:cxnSpMk id="143" creationId="{4B86D8EF-0893-CA4C-A057-3253DF4D74CA}"/>
          </ac:cxnSpMkLst>
        </pc:cxnChg>
        <pc:cxnChg chg="del mod">
          <ac:chgData name="Nafis Tanveer Islam" userId="7fb6d2e3-b301-43c3-9255-76c2ddf2b78c" providerId="ADAL" clId="{51BAE5D5-AB45-284A-BABC-1C00D6765993}" dt="2022-10-14T19:13:05.475" v="4861" actId="478"/>
          <ac:cxnSpMkLst>
            <pc:docMk/>
            <pc:sldMk cId="2882135037" sldId="359"/>
            <ac:cxnSpMk id="144" creationId="{4245C617-DE76-A300-095C-D2515D08E358}"/>
          </ac:cxnSpMkLst>
        </pc:cxnChg>
        <pc:cxnChg chg="del mod">
          <ac:chgData name="Nafis Tanveer Islam" userId="7fb6d2e3-b301-43c3-9255-76c2ddf2b78c" providerId="ADAL" clId="{51BAE5D5-AB45-284A-BABC-1C00D6765993}" dt="2022-10-14T19:13:05.475" v="4861" actId="478"/>
          <ac:cxnSpMkLst>
            <pc:docMk/>
            <pc:sldMk cId="2882135037" sldId="359"/>
            <ac:cxnSpMk id="145" creationId="{C333FD7A-E0CE-625C-F5E6-5A4758FB6F08}"/>
          </ac:cxnSpMkLst>
        </pc:cxnChg>
        <pc:cxnChg chg="del mod">
          <ac:chgData name="Nafis Tanveer Islam" userId="7fb6d2e3-b301-43c3-9255-76c2ddf2b78c" providerId="ADAL" clId="{51BAE5D5-AB45-284A-BABC-1C00D6765993}" dt="2022-10-14T19:13:05.475" v="4861" actId="478"/>
          <ac:cxnSpMkLst>
            <pc:docMk/>
            <pc:sldMk cId="2882135037" sldId="359"/>
            <ac:cxnSpMk id="162" creationId="{CD2E8F5B-15BD-D5C1-E192-61F91D0DC2C8}"/>
          </ac:cxnSpMkLst>
        </pc:cxnChg>
        <pc:cxnChg chg="del mod">
          <ac:chgData name="Nafis Tanveer Islam" userId="7fb6d2e3-b301-43c3-9255-76c2ddf2b78c" providerId="ADAL" clId="{51BAE5D5-AB45-284A-BABC-1C00D6765993}" dt="2022-10-14T19:13:05.475" v="4861" actId="478"/>
          <ac:cxnSpMkLst>
            <pc:docMk/>
            <pc:sldMk cId="2882135037" sldId="359"/>
            <ac:cxnSpMk id="163" creationId="{C1F849E7-8E61-B12E-3B11-C96FF0E5FE17}"/>
          </ac:cxnSpMkLst>
        </pc:cxnChg>
        <pc:cxnChg chg="del mod">
          <ac:chgData name="Nafis Tanveer Islam" userId="7fb6d2e3-b301-43c3-9255-76c2ddf2b78c" providerId="ADAL" clId="{51BAE5D5-AB45-284A-BABC-1C00D6765993}" dt="2022-10-14T19:13:05.475" v="4861" actId="478"/>
          <ac:cxnSpMkLst>
            <pc:docMk/>
            <pc:sldMk cId="2882135037" sldId="359"/>
            <ac:cxnSpMk id="164" creationId="{CBB46FF1-EA9D-69FC-F6A3-F9D26D00A672}"/>
          </ac:cxnSpMkLst>
        </pc:cxnChg>
        <pc:cxnChg chg="del mod">
          <ac:chgData name="Nafis Tanveer Islam" userId="7fb6d2e3-b301-43c3-9255-76c2ddf2b78c" providerId="ADAL" clId="{51BAE5D5-AB45-284A-BABC-1C00D6765993}" dt="2022-10-14T19:13:05.475" v="4861" actId="478"/>
          <ac:cxnSpMkLst>
            <pc:docMk/>
            <pc:sldMk cId="2882135037" sldId="359"/>
            <ac:cxnSpMk id="166" creationId="{12202150-27E7-3C74-216C-0AA9F6322BAB}"/>
          </ac:cxnSpMkLst>
        </pc:cxnChg>
        <pc:cxnChg chg="del mod">
          <ac:chgData name="Nafis Tanveer Islam" userId="7fb6d2e3-b301-43c3-9255-76c2ddf2b78c" providerId="ADAL" clId="{51BAE5D5-AB45-284A-BABC-1C00D6765993}" dt="2022-10-14T19:13:05.475" v="4861" actId="478"/>
          <ac:cxnSpMkLst>
            <pc:docMk/>
            <pc:sldMk cId="2882135037" sldId="359"/>
            <ac:cxnSpMk id="170" creationId="{61B9F5FA-BEEE-1894-EA98-EAE9D445778E}"/>
          </ac:cxnSpMkLst>
        </pc:cxnChg>
        <pc:cxnChg chg="del mod">
          <ac:chgData name="Nafis Tanveer Islam" userId="7fb6d2e3-b301-43c3-9255-76c2ddf2b78c" providerId="ADAL" clId="{51BAE5D5-AB45-284A-BABC-1C00D6765993}" dt="2022-10-14T19:13:05.475" v="4861" actId="478"/>
          <ac:cxnSpMkLst>
            <pc:docMk/>
            <pc:sldMk cId="2882135037" sldId="359"/>
            <ac:cxnSpMk id="171" creationId="{B20D0DBE-A9E5-1C43-119F-3728BB31724C}"/>
          </ac:cxnSpMkLst>
        </pc:cxnChg>
        <pc:cxnChg chg="del mod">
          <ac:chgData name="Nafis Tanveer Islam" userId="7fb6d2e3-b301-43c3-9255-76c2ddf2b78c" providerId="ADAL" clId="{51BAE5D5-AB45-284A-BABC-1C00D6765993}" dt="2022-10-14T19:13:05.475" v="4861" actId="478"/>
          <ac:cxnSpMkLst>
            <pc:docMk/>
            <pc:sldMk cId="2882135037" sldId="359"/>
            <ac:cxnSpMk id="172" creationId="{C8947AF9-C19A-1537-1C60-80241AFA4C9A}"/>
          </ac:cxnSpMkLst>
        </pc:cxnChg>
        <pc:cxnChg chg="del mod">
          <ac:chgData name="Nafis Tanveer Islam" userId="7fb6d2e3-b301-43c3-9255-76c2ddf2b78c" providerId="ADAL" clId="{51BAE5D5-AB45-284A-BABC-1C00D6765993}" dt="2022-10-14T19:13:05.475" v="4861" actId="478"/>
          <ac:cxnSpMkLst>
            <pc:docMk/>
            <pc:sldMk cId="2882135037" sldId="359"/>
            <ac:cxnSpMk id="173" creationId="{6FBA076A-EF93-35A0-B9C6-C136D5F3BE79}"/>
          </ac:cxnSpMkLst>
        </pc:cxnChg>
      </pc:sldChg>
      <pc:sldChg chg="addSp delSp modSp add mod">
        <pc:chgData name="Nafis Tanveer Islam" userId="7fb6d2e3-b301-43c3-9255-76c2ddf2b78c" providerId="ADAL" clId="{51BAE5D5-AB45-284A-BABC-1C00D6765993}" dt="2022-10-21T21:16:47.452" v="7111" actId="14100"/>
        <pc:sldMkLst>
          <pc:docMk/>
          <pc:sldMk cId="521095083" sldId="360"/>
        </pc:sldMkLst>
        <pc:spChg chg="add mod">
          <ac:chgData name="Nafis Tanveer Islam" userId="7fb6d2e3-b301-43c3-9255-76c2ddf2b78c" providerId="ADAL" clId="{51BAE5D5-AB45-284A-BABC-1C00D6765993}" dt="2022-10-17T06:36:22.499" v="5962" actId="20577"/>
          <ac:spMkLst>
            <pc:docMk/>
            <pc:sldMk cId="521095083" sldId="360"/>
            <ac:spMk id="2" creationId="{783AB6EB-77A5-1264-D1AB-9EF87471820D}"/>
          </ac:spMkLst>
        </pc:spChg>
        <pc:spChg chg="add mod">
          <ac:chgData name="Nafis Tanveer Islam" userId="7fb6d2e3-b301-43c3-9255-76c2ddf2b78c" providerId="ADAL" clId="{51BAE5D5-AB45-284A-BABC-1C00D6765993}" dt="2022-10-21T21:16:47.452" v="7111" actId="14100"/>
          <ac:spMkLst>
            <pc:docMk/>
            <pc:sldMk cId="521095083" sldId="360"/>
            <ac:spMk id="4" creationId="{D651ECF6-0C06-028B-5A9F-C53401560F18}"/>
          </ac:spMkLst>
        </pc:spChg>
        <pc:spChg chg="add mod">
          <ac:chgData name="Nafis Tanveer Islam" userId="7fb6d2e3-b301-43c3-9255-76c2ddf2b78c" providerId="ADAL" clId="{51BAE5D5-AB45-284A-BABC-1C00D6765993}" dt="2022-10-14T19:32:45.528" v="4976" actId="1076"/>
          <ac:spMkLst>
            <pc:docMk/>
            <pc:sldMk cId="521095083" sldId="360"/>
            <ac:spMk id="10" creationId="{4336B551-1E46-81F5-8CA0-FA2CB2DFBB80}"/>
          </ac:spMkLst>
        </pc:spChg>
        <pc:spChg chg="del mod">
          <ac:chgData name="Nafis Tanveer Islam" userId="7fb6d2e3-b301-43c3-9255-76c2ddf2b78c" providerId="ADAL" clId="{51BAE5D5-AB45-284A-BABC-1C00D6765993}" dt="2022-10-14T19:32:33.096" v="4973" actId="478"/>
          <ac:spMkLst>
            <pc:docMk/>
            <pc:sldMk cId="521095083" sldId="360"/>
            <ac:spMk id="20" creationId="{9934E682-03FA-4801-60E3-0AB71689A114}"/>
          </ac:spMkLst>
        </pc:spChg>
        <pc:spChg chg="del mod">
          <ac:chgData name="Nafis Tanveer Islam" userId="7fb6d2e3-b301-43c3-9255-76c2ddf2b78c" providerId="ADAL" clId="{51BAE5D5-AB45-284A-BABC-1C00D6765993}" dt="2022-10-21T21:16:36.890" v="7109" actId="478"/>
          <ac:spMkLst>
            <pc:docMk/>
            <pc:sldMk cId="521095083" sldId="360"/>
            <ac:spMk id="71" creationId="{E7D65AF3-32DD-5CEE-F3E7-DF0B1697D64C}"/>
          </ac:spMkLst>
        </pc:spChg>
        <pc:picChg chg="add mod">
          <ac:chgData name="Nafis Tanveer Islam" userId="7fb6d2e3-b301-43c3-9255-76c2ddf2b78c" providerId="ADAL" clId="{51BAE5D5-AB45-284A-BABC-1C00D6765993}" dt="2022-10-14T19:32:36.225" v="4975" actId="1076"/>
          <ac:picMkLst>
            <pc:docMk/>
            <pc:sldMk cId="521095083" sldId="360"/>
            <ac:picMk id="3" creationId="{38761D49-4111-BFDC-0E46-9DE771645E5D}"/>
          </ac:picMkLst>
        </pc:picChg>
        <pc:picChg chg="del">
          <ac:chgData name="Nafis Tanveer Islam" userId="7fb6d2e3-b301-43c3-9255-76c2ddf2b78c" providerId="ADAL" clId="{51BAE5D5-AB45-284A-BABC-1C00D6765993}" dt="2022-10-14T19:28:36.882" v="4943" actId="478"/>
          <ac:picMkLst>
            <pc:docMk/>
            <pc:sldMk cId="521095083" sldId="360"/>
            <ac:picMk id="17" creationId="{C5B36269-C9A4-DCF0-AE5A-6E693DA4C0E5}"/>
          </ac:picMkLst>
        </pc:picChg>
        <pc:cxnChg chg="add mod">
          <ac:chgData name="Nafis Tanveer Islam" userId="7fb6d2e3-b301-43c3-9255-76c2ddf2b78c" providerId="ADAL" clId="{51BAE5D5-AB45-284A-BABC-1C00D6765993}" dt="2022-10-14T19:31:15.382" v="4958" actId="208"/>
          <ac:cxnSpMkLst>
            <pc:docMk/>
            <pc:sldMk cId="521095083" sldId="360"/>
            <ac:cxnSpMk id="9" creationId="{5971883D-48FA-7310-A20F-D0C603838BA0}"/>
          </ac:cxnSpMkLst>
        </pc:cxnChg>
        <pc:cxnChg chg="add mod">
          <ac:chgData name="Nafis Tanveer Islam" userId="7fb6d2e3-b301-43c3-9255-76c2ddf2b78c" providerId="ADAL" clId="{51BAE5D5-AB45-284A-BABC-1C00D6765993}" dt="2022-10-14T19:33:12.554" v="4980" actId="208"/>
          <ac:cxnSpMkLst>
            <pc:docMk/>
            <pc:sldMk cId="521095083" sldId="360"/>
            <ac:cxnSpMk id="11" creationId="{D1B3DF26-488C-379C-0E37-D515C4278E2D}"/>
          </ac:cxnSpMkLst>
        </pc:cxnChg>
        <pc:cxnChg chg="del mod">
          <ac:chgData name="Nafis Tanveer Islam" userId="7fb6d2e3-b301-43c3-9255-76c2ddf2b78c" providerId="ADAL" clId="{51BAE5D5-AB45-284A-BABC-1C00D6765993}" dt="2022-10-14T19:30:44.819" v="4955" actId="478"/>
          <ac:cxnSpMkLst>
            <pc:docMk/>
            <pc:sldMk cId="521095083" sldId="360"/>
            <ac:cxnSpMk id="19" creationId="{259CA2A7-C52E-7AF4-D575-27E75CBEA852}"/>
          </ac:cxnSpMkLst>
        </pc:cxnChg>
      </pc:sldChg>
      <pc:sldChg chg="addSp delSp modSp new mod">
        <pc:chgData name="Nafis Tanveer Islam" userId="7fb6d2e3-b301-43c3-9255-76c2ddf2b78c" providerId="ADAL" clId="{51BAE5D5-AB45-284A-BABC-1C00D6765993}" dt="2022-10-14T22:23:01.433" v="5585" actId="27918"/>
        <pc:sldMkLst>
          <pc:docMk/>
          <pc:sldMk cId="2086605726" sldId="361"/>
        </pc:sldMkLst>
        <pc:spChg chg="del">
          <ac:chgData name="Nafis Tanveer Islam" userId="7fb6d2e3-b301-43c3-9255-76c2ddf2b78c" providerId="ADAL" clId="{51BAE5D5-AB45-284A-BABC-1C00D6765993}" dt="2022-10-14T22:07:59.088" v="5541" actId="478"/>
          <ac:spMkLst>
            <pc:docMk/>
            <pc:sldMk cId="2086605726" sldId="361"/>
            <ac:spMk id="2" creationId="{A1C8F86F-BEBF-6D9C-78E5-E4A9CFB25A45}"/>
          </ac:spMkLst>
        </pc:spChg>
        <pc:spChg chg="del">
          <ac:chgData name="Nafis Tanveer Islam" userId="7fb6d2e3-b301-43c3-9255-76c2ddf2b78c" providerId="ADAL" clId="{51BAE5D5-AB45-284A-BABC-1C00D6765993}" dt="2022-10-14T22:09:55.129" v="5543" actId="1957"/>
          <ac:spMkLst>
            <pc:docMk/>
            <pc:sldMk cId="2086605726" sldId="361"/>
            <ac:spMk id="3" creationId="{11E3CBF4-3FC3-2FCB-3C59-CD89A96020E4}"/>
          </ac:spMkLst>
        </pc:spChg>
        <pc:graphicFrameChg chg="add mod">
          <ac:chgData name="Nafis Tanveer Islam" userId="7fb6d2e3-b301-43c3-9255-76c2ddf2b78c" providerId="ADAL" clId="{51BAE5D5-AB45-284A-BABC-1C00D6765993}" dt="2022-10-14T22:09:55.129" v="5543" actId="1957"/>
          <ac:graphicFrameMkLst>
            <pc:docMk/>
            <pc:sldMk cId="2086605726" sldId="361"/>
            <ac:graphicFrameMk id="4" creationId="{0AA70FFF-7C33-3D77-449A-D397C0AE76B3}"/>
          </ac:graphicFrameMkLst>
        </pc:graphicFrameChg>
      </pc:sldChg>
      <pc:sldChg chg="addSp delSp modSp new mod">
        <pc:chgData name="Nafis Tanveer Islam" userId="7fb6d2e3-b301-43c3-9255-76c2ddf2b78c" providerId="ADAL" clId="{51BAE5D5-AB45-284A-BABC-1C00D6765993}" dt="2022-10-14T22:59:36.155" v="5591" actId="1076"/>
        <pc:sldMkLst>
          <pc:docMk/>
          <pc:sldMk cId="1482335545" sldId="362"/>
        </pc:sldMkLst>
        <pc:spChg chg="del">
          <ac:chgData name="Nafis Tanveer Islam" userId="7fb6d2e3-b301-43c3-9255-76c2ddf2b78c" providerId="ADAL" clId="{51BAE5D5-AB45-284A-BABC-1C00D6765993}" dt="2022-10-14T22:59:21.762" v="5587" actId="478"/>
          <ac:spMkLst>
            <pc:docMk/>
            <pc:sldMk cId="1482335545" sldId="362"/>
            <ac:spMk id="2" creationId="{94097789-5BDD-165D-55D5-FABB08D092CF}"/>
          </ac:spMkLst>
        </pc:spChg>
        <pc:spChg chg="del">
          <ac:chgData name="Nafis Tanveer Islam" userId="7fb6d2e3-b301-43c3-9255-76c2ddf2b78c" providerId="ADAL" clId="{51BAE5D5-AB45-284A-BABC-1C00D6765993}" dt="2022-10-14T22:59:21.762" v="5587" actId="478"/>
          <ac:spMkLst>
            <pc:docMk/>
            <pc:sldMk cId="1482335545" sldId="362"/>
            <ac:spMk id="3" creationId="{5C66EA3E-E47B-C03F-0AD7-FECFC5E584A1}"/>
          </ac:spMkLst>
        </pc:spChg>
        <pc:picChg chg="add mod">
          <ac:chgData name="Nafis Tanveer Islam" userId="7fb6d2e3-b301-43c3-9255-76c2ddf2b78c" providerId="ADAL" clId="{51BAE5D5-AB45-284A-BABC-1C00D6765993}" dt="2022-10-14T22:59:36.155" v="5591" actId="1076"/>
          <ac:picMkLst>
            <pc:docMk/>
            <pc:sldMk cId="1482335545" sldId="362"/>
            <ac:picMk id="7170" creationId="{3D89DE59-6749-5968-593B-E9444A225479}"/>
          </ac:picMkLst>
        </pc:picChg>
      </pc:sldChg>
      <pc:sldChg chg="add">
        <pc:chgData name="Nafis Tanveer Islam" userId="7fb6d2e3-b301-43c3-9255-76c2ddf2b78c" providerId="ADAL" clId="{51BAE5D5-AB45-284A-BABC-1C00D6765993}" dt="2022-10-16T22:29:02.095" v="5592"/>
        <pc:sldMkLst>
          <pc:docMk/>
          <pc:sldMk cId="552706827" sldId="363"/>
        </pc:sldMkLst>
      </pc:sldChg>
      <pc:sldChg chg="add">
        <pc:chgData name="Nafis Tanveer Islam" userId="7fb6d2e3-b301-43c3-9255-76c2ddf2b78c" providerId="ADAL" clId="{51BAE5D5-AB45-284A-BABC-1C00D6765993}" dt="2022-10-17T06:18:26.768" v="5593" actId="2890"/>
        <pc:sldMkLst>
          <pc:docMk/>
          <pc:sldMk cId="972187568" sldId="364"/>
        </pc:sldMkLst>
      </pc:sldChg>
      <pc:sldChg chg="addSp delSp modSp add mod">
        <pc:chgData name="Nafis Tanveer Islam" userId="7fb6d2e3-b301-43c3-9255-76c2ddf2b78c" providerId="ADAL" clId="{51BAE5D5-AB45-284A-BABC-1C00D6765993}" dt="2022-10-18T16:10:49.418" v="5978" actId="478"/>
        <pc:sldMkLst>
          <pc:docMk/>
          <pc:sldMk cId="3590729095" sldId="365"/>
        </pc:sldMkLst>
        <pc:spChg chg="add del">
          <ac:chgData name="Nafis Tanveer Islam" userId="7fb6d2e3-b301-43c3-9255-76c2ddf2b78c" providerId="ADAL" clId="{51BAE5D5-AB45-284A-BABC-1C00D6765993}" dt="2022-10-18T16:10:46.536" v="5977" actId="478"/>
          <ac:spMkLst>
            <pc:docMk/>
            <pc:sldMk cId="3590729095" sldId="365"/>
            <ac:spMk id="2" creationId="{F3FD4032-6E81-DE1C-E07F-E5577FE7DE83}"/>
          </ac:spMkLst>
        </pc:spChg>
        <pc:spChg chg="add del">
          <ac:chgData name="Nafis Tanveer Islam" userId="7fb6d2e3-b301-43c3-9255-76c2ddf2b78c" providerId="ADAL" clId="{51BAE5D5-AB45-284A-BABC-1C00D6765993}" dt="2022-10-18T16:10:46.536" v="5977" actId="478"/>
          <ac:spMkLst>
            <pc:docMk/>
            <pc:sldMk cId="3590729095" sldId="365"/>
            <ac:spMk id="20" creationId="{9934E682-03FA-4801-60E3-0AB71689A114}"/>
          </ac:spMkLst>
        </pc:spChg>
        <pc:spChg chg="add del">
          <ac:chgData name="Nafis Tanveer Islam" userId="7fb6d2e3-b301-43c3-9255-76c2ddf2b78c" providerId="ADAL" clId="{51BAE5D5-AB45-284A-BABC-1C00D6765993}" dt="2022-10-18T16:10:46.536" v="5977" actId="478"/>
          <ac:spMkLst>
            <pc:docMk/>
            <pc:sldMk cId="3590729095" sldId="365"/>
            <ac:spMk id="71" creationId="{E7D65AF3-32DD-5CEE-F3E7-DF0B1697D64C}"/>
          </ac:spMkLst>
        </pc:spChg>
        <pc:picChg chg="add del mod">
          <ac:chgData name="Nafis Tanveer Islam" userId="7fb6d2e3-b301-43c3-9255-76c2ddf2b78c" providerId="ADAL" clId="{51BAE5D5-AB45-284A-BABC-1C00D6765993}" dt="2022-10-18T16:10:49.418" v="5978" actId="478"/>
          <ac:picMkLst>
            <pc:docMk/>
            <pc:sldMk cId="3590729095" sldId="365"/>
            <ac:picMk id="3" creationId="{6BC4844E-6150-4EBA-B36B-563DE1CC4346}"/>
          </ac:picMkLst>
        </pc:picChg>
        <pc:picChg chg="del mod">
          <ac:chgData name="Nafis Tanveer Islam" userId="7fb6d2e3-b301-43c3-9255-76c2ddf2b78c" providerId="ADAL" clId="{51BAE5D5-AB45-284A-BABC-1C00D6765993}" dt="2022-10-18T16:10:26.027" v="5971" actId="478"/>
          <ac:picMkLst>
            <pc:docMk/>
            <pc:sldMk cId="3590729095" sldId="365"/>
            <ac:picMk id="4" creationId="{5070073C-7D64-E13C-EE0A-F6A9695D90BE}"/>
          </ac:picMkLst>
        </pc:picChg>
        <pc:picChg chg="add del">
          <ac:chgData name="Nafis Tanveer Islam" userId="7fb6d2e3-b301-43c3-9255-76c2ddf2b78c" providerId="ADAL" clId="{51BAE5D5-AB45-284A-BABC-1C00D6765993}" dt="2022-10-18T16:10:46.536" v="5977" actId="478"/>
          <ac:picMkLst>
            <pc:docMk/>
            <pc:sldMk cId="3590729095" sldId="365"/>
            <ac:picMk id="17" creationId="{C5B36269-C9A4-DCF0-AE5A-6E693DA4C0E5}"/>
          </ac:picMkLst>
        </pc:picChg>
        <pc:cxnChg chg="add del">
          <ac:chgData name="Nafis Tanveer Islam" userId="7fb6d2e3-b301-43c3-9255-76c2ddf2b78c" providerId="ADAL" clId="{51BAE5D5-AB45-284A-BABC-1C00D6765993}" dt="2022-10-18T16:10:46.536" v="5977" actId="478"/>
          <ac:cxnSpMkLst>
            <pc:docMk/>
            <pc:sldMk cId="3590729095" sldId="365"/>
            <ac:cxnSpMk id="19" creationId="{259CA2A7-C52E-7AF4-D575-27E75CBEA852}"/>
          </ac:cxnSpMkLst>
        </pc:cxnChg>
      </pc:sldChg>
      <pc:sldChg chg="addSp delSp modSp add mod">
        <pc:chgData name="Nafis Tanveer Islam" userId="7fb6d2e3-b301-43c3-9255-76c2ddf2b78c" providerId="ADAL" clId="{51BAE5D5-AB45-284A-BABC-1C00D6765993}" dt="2022-10-20T22:55:17.831" v="7077" actId="5736"/>
        <pc:sldMkLst>
          <pc:docMk/>
          <pc:sldMk cId="3837696104" sldId="366"/>
        </pc:sldMkLst>
        <pc:spChg chg="add del">
          <ac:chgData name="Nafis Tanveer Islam" userId="7fb6d2e3-b301-43c3-9255-76c2ddf2b78c" providerId="ADAL" clId="{51BAE5D5-AB45-284A-BABC-1C00D6765993}" dt="2022-10-20T20:43:16.058" v="5982" actId="478"/>
          <ac:spMkLst>
            <pc:docMk/>
            <pc:sldMk cId="3837696104" sldId="366"/>
            <ac:spMk id="2" creationId="{70E12E53-9917-3224-E8A6-58CEC2B79746}"/>
          </ac:spMkLst>
        </pc:spChg>
        <pc:spChg chg="add mod">
          <ac:chgData name="Nafis Tanveer Islam" userId="7fb6d2e3-b301-43c3-9255-76c2ddf2b78c" providerId="ADAL" clId="{51BAE5D5-AB45-284A-BABC-1C00D6765993}" dt="2022-10-20T22:32:06.553" v="7049" actId="5736"/>
          <ac:spMkLst>
            <pc:docMk/>
            <pc:sldMk cId="3837696104" sldId="366"/>
            <ac:spMk id="3" creationId="{954A828E-31E9-44E1-1237-A0BAEBE5D460}"/>
          </ac:spMkLst>
        </pc:spChg>
        <pc:spChg chg="del">
          <ac:chgData name="Nafis Tanveer Islam" userId="7fb6d2e3-b301-43c3-9255-76c2ddf2b78c" providerId="ADAL" clId="{51BAE5D5-AB45-284A-BABC-1C00D6765993}" dt="2022-10-20T20:42:05.222" v="5980" actId="478"/>
          <ac:spMkLst>
            <pc:docMk/>
            <pc:sldMk cId="3837696104" sldId="366"/>
            <ac:spMk id="5" creationId="{55A4E9E7-E152-98B9-BAD0-A048BAB77860}"/>
          </ac:spMkLst>
        </pc:spChg>
        <pc:spChg chg="add mod">
          <ac:chgData name="Nafis Tanveer Islam" userId="7fb6d2e3-b301-43c3-9255-76c2ddf2b78c" providerId="ADAL" clId="{51BAE5D5-AB45-284A-BABC-1C00D6765993}" dt="2022-10-20T22:55:17.831" v="7077" actId="5736"/>
          <ac:spMkLst>
            <pc:docMk/>
            <pc:sldMk cId="3837696104" sldId="366"/>
            <ac:spMk id="5" creationId="{C66DFE79-538D-5583-1824-33CA02D05A02}"/>
          </ac:spMkLst>
        </pc:spChg>
        <pc:spChg chg="del">
          <ac:chgData name="Nafis Tanveer Islam" userId="7fb6d2e3-b301-43c3-9255-76c2ddf2b78c" providerId="ADAL" clId="{51BAE5D5-AB45-284A-BABC-1C00D6765993}" dt="2022-10-20T20:42:05.222" v="5980" actId="478"/>
          <ac:spMkLst>
            <pc:docMk/>
            <pc:sldMk cId="3837696104" sldId="366"/>
            <ac:spMk id="8" creationId="{7CDB8C12-A3FE-1EFE-8E2A-9125DFE954C3}"/>
          </ac:spMkLst>
        </pc:spChg>
        <pc:spChg chg="del">
          <ac:chgData name="Nafis Tanveer Islam" userId="7fb6d2e3-b301-43c3-9255-76c2ddf2b78c" providerId="ADAL" clId="{51BAE5D5-AB45-284A-BABC-1C00D6765993}" dt="2022-10-20T20:42:05.222" v="5980" actId="478"/>
          <ac:spMkLst>
            <pc:docMk/>
            <pc:sldMk cId="3837696104" sldId="366"/>
            <ac:spMk id="10" creationId="{2169A3BB-0F76-B9DE-977F-65233063BB98}"/>
          </ac:spMkLst>
        </pc:spChg>
        <pc:spChg chg="add mod">
          <ac:chgData name="Nafis Tanveer Islam" userId="7fb6d2e3-b301-43c3-9255-76c2ddf2b78c" providerId="ADAL" clId="{51BAE5D5-AB45-284A-BABC-1C00D6765993}" dt="2022-10-20T22:55:17.831" v="7077" actId="5736"/>
          <ac:spMkLst>
            <pc:docMk/>
            <pc:sldMk cId="3837696104" sldId="366"/>
            <ac:spMk id="10" creationId="{6F233CC9-E06F-D0F8-BD7F-7676702A0F73}"/>
          </ac:spMkLst>
        </pc:spChg>
        <pc:spChg chg="add mod">
          <ac:chgData name="Nafis Tanveer Islam" userId="7fb6d2e3-b301-43c3-9255-76c2ddf2b78c" providerId="ADAL" clId="{51BAE5D5-AB45-284A-BABC-1C00D6765993}" dt="2022-10-20T22:55:17.831" v="7077" actId="5736"/>
          <ac:spMkLst>
            <pc:docMk/>
            <pc:sldMk cId="3837696104" sldId="366"/>
            <ac:spMk id="11" creationId="{212F83D3-8D1B-9AD8-9A54-373FCD46CD9C}"/>
          </ac:spMkLst>
        </pc:spChg>
        <pc:spChg chg="add mod">
          <ac:chgData name="Nafis Tanveer Islam" userId="7fb6d2e3-b301-43c3-9255-76c2ddf2b78c" providerId="ADAL" clId="{51BAE5D5-AB45-284A-BABC-1C00D6765993}" dt="2022-10-20T22:55:17.831" v="7077" actId="5736"/>
          <ac:spMkLst>
            <pc:docMk/>
            <pc:sldMk cId="3837696104" sldId="366"/>
            <ac:spMk id="12" creationId="{A61CF43D-D269-6EFA-3D52-E4631A190FF9}"/>
          </ac:spMkLst>
        </pc:spChg>
        <pc:spChg chg="del">
          <ac:chgData name="Nafis Tanveer Islam" userId="7fb6d2e3-b301-43c3-9255-76c2ddf2b78c" providerId="ADAL" clId="{51BAE5D5-AB45-284A-BABC-1C00D6765993}" dt="2022-10-20T20:42:05.222" v="5980" actId="478"/>
          <ac:spMkLst>
            <pc:docMk/>
            <pc:sldMk cId="3837696104" sldId="366"/>
            <ac:spMk id="18" creationId="{A49DFF5E-D1ED-632F-007C-E3F2504255C3}"/>
          </ac:spMkLst>
        </pc:spChg>
        <pc:spChg chg="add mod">
          <ac:chgData name="Nafis Tanveer Islam" userId="7fb6d2e3-b301-43c3-9255-76c2ddf2b78c" providerId="ADAL" clId="{51BAE5D5-AB45-284A-BABC-1C00D6765993}" dt="2022-10-20T22:55:17.831" v="7077" actId="5736"/>
          <ac:spMkLst>
            <pc:docMk/>
            <pc:sldMk cId="3837696104" sldId="366"/>
            <ac:spMk id="18" creationId="{E2031FDE-E097-0485-030C-7B915B98E131}"/>
          </ac:spMkLst>
        </pc:spChg>
        <pc:spChg chg="del">
          <ac:chgData name="Nafis Tanveer Islam" userId="7fb6d2e3-b301-43c3-9255-76c2ddf2b78c" providerId="ADAL" clId="{51BAE5D5-AB45-284A-BABC-1C00D6765993}" dt="2022-10-20T20:42:05.222" v="5980" actId="478"/>
          <ac:spMkLst>
            <pc:docMk/>
            <pc:sldMk cId="3837696104" sldId="366"/>
            <ac:spMk id="20" creationId="{465F84F2-A076-8570-4FEE-1215CA4403AB}"/>
          </ac:spMkLst>
        </pc:spChg>
        <pc:spChg chg="del">
          <ac:chgData name="Nafis Tanveer Islam" userId="7fb6d2e3-b301-43c3-9255-76c2ddf2b78c" providerId="ADAL" clId="{51BAE5D5-AB45-284A-BABC-1C00D6765993}" dt="2022-10-20T20:42:05.222" v="5980" actId="478"/>
          <ac:spMkLst>
            <pc:docMk/>
            <pc:sldMk cId="3837696104" sldId="366"/>
            <ac:spMk id="26" creationId="{62D9BA19-C7B6-44BB-D7FB-E3100E7BAF5D}"/>
          </ac:spMkLst>
        </pc:spChg>
        <pc:spChg chg="del">
          <ac:chgData name="Nafis Tanveer Islam" userId="7fb6d2e3-b301-43c3-9255-76c2ddf2b78c" providerId="ADAL" clId="{51BAE5D5-AB45-284A-BABC-1C00D6765993}" dt="2022-10-20T20:42:05.222" v="5980" actId="478"/>
          <ac:spMkLst>
            <pc:docMk/>
            <pc:sldMk cId="3837696104" sldId="366"/>
            <ac:spMk id="28" creationId="{65EC5546-F641-CDDB-1DE5-7EFDA36ACEAB}"/>
          </ac:spMkLst>
        </pc:spChg>
        <pc:spChg chg="add mod">
          <ac:chgData name="Nafis Tanveer Islam" userId="7fb6d2e3-b301-43c3-9255-76c2ddf2b78c" providerId="ADAL" clId="{51BAE5D5-AB45-284A-BABC-1C00D6765993}" dt="2022-10-20T22:55:17.831" v="7077" actId="5736"/>
          <ac:spMkLst>
            <pc:docMk/>
            <pc:sldMk cId="3837696104" sldId="366"/>
            <ac:spMk id="34" creationId="{6BBC1316-19E0-96F1-E0D9-B049DF280FAF}"/>
          </ac:spMkLst>
        </pc:spChg>
        <pc:spChg chg="add mod">
          <ac:chgData name="Nafis Tanveer Islam" userId="7fb6d2e3-b301-43c3-9255-76c2ddf2b78c" providerId="ADAL" clId="{51BAE5D5-AB45-284A-BABC-1C00D6765993}" dt="2022-10-20T22:55:17.831" v="7077" actId="5736"/>
          <ac:spMkLst>
            <pc:docMk/>
            <pc:sldMk cId="3837696104" sldId="366"/>
            <ac:spMk id="35" creationId="{06E1EE6C-4AE1-C6A3-8A41-8AEA960222D6}"/>
          </ac:spMkLst>
        </pc:spChg>
        <pc:spChg chg="add mod">
          <ac:chgData name="Nafis Tanveer Islam" userId="7fb6d2e3-b301-43c3-9255-76c2ddf2b78c" providerId="ADAL" clId="{51BAE5D5-AB45-284A-BABC-1C00D6765993}" dt="2022-10-20T22:55:17.831" v="7077" actId="5736"/>
          <ac:spMkLst>
            <pc:docMk/>
            <pc:sldMk cId="3837696104" sldId="366"/>
            <ac:spMk id="38" creationId="{7A92A55A-DEDC-CFC5-8D06-40914817D86D}"/>
          </ac:spMkLst>
        </pc:spChg>
        <pc:spChg chg="add mod">
          <ac:chgData name="Nafis Tanveer Islam" userId="7fb6d2e3-b301-43c3-9255-76c2ddf2b78c" providerId="ADAL" clId="{51BAE5D5-AB45-284A-BABC-1C00D6765993}" dt="2022-10-20T22:55:17.831" v="7077" actId="5736"/>
          <ac:spMkLst>
            <pc:docMk/>
            <pc:sldMk cId="3837696104" sldId="366"/>
            <ac:spMk id="39" creationId="{54278ABC-6E7D-B6B8-0615-BC23756CF840}"/>
          </ac:spMkLst>
        </pc:spChg>
        <pc:spChg chg="add mod">
          <ac:chgData name="Nafis Tanveer Islam" userId="7fb6d2e3-b301-43c3-9255-76c2ddf2b78c" providerId="ADAL" clId="{51BAE5D5-AB45-284A-BABC-1C00D6765993}" dt="2022-10-20T22:55:17.831" v="7077" actId="5736"/>
          <ac:spMkLst>
            <pc:docMk/>
            <pc:sldMk cId="3837696104" sldId="366"/>
            <ac:spMk id="40" creationId="{630E253D-860B-0670-53DD-71522DBC688A}"/>
          </ac:spMkLst>
        </pc:spChg>
        <pc:spChg chg="add mod">
          <ac:chgData name="Nafis Tanveer Islam" userId="7fb6d2e3-b301-43c3-9255-76c2ddf2b78c" providerId="ADAL" clId="{51BAE5D5-AB45-284A-BABC-1C00D6765993}" dt="2022-10-20T22:55:17.831" v="7077" actId="5736"/>
          <ac:spMkLst>
            <pc:docMk/>
            <pc:sldMk cId="3837696104" sldId="366"/>
            <ac:spMk id="41" creationId="{C5BF3F72-7A58-FADB-FA8E-CFF715F7C059}"/>
          </ac:spMkLst>
        </pc:spChg>
        <pc:spChg chg="add mod">
          <ac:chgData name="Nafis Tanveer Islam" userId="7fb6d2e3-b301-43c3-9255-76c2ddf2b78c" providerId="ADAL" clId="{51BAE5D5-AB45-284A-BABC-1C00D6765993}" dt="2022-10-20T22:55:17.831" v="7077" actId="5736"/>
          <ac:spMkLst>
            <pc:docMk/>
            <pc:sldMk cId="3837696104" sldId="366"/>
            <ac:spMk id="42" creationId="{D31F2E5B-094D-E5C3-9BD6-4C5FCF60C423}"/>
          </ac:spMkLst>
        </pc:spChg>
        <pc:spChg chg="add mod">
          <ac:chgData name="Nafis Tanveer Islam" userId="7fb6d2e3-b301-43c3-9255-76c2ddf2b78c" providerId="ADAL" clId="{51BAE5D5-AB45-284A-BABC-1C00D6765993}" dt="2022-10-20T22:55:17.831" v="7077" actId="5736"/>
          <ac:spMkLst>
            <pc:docMk/>
            <pc:sldMk cId="3837696104" sldId="366"/>
            <ac:spMk id="43" creationId="{6C35A74B-191E-CE2C-8FC2-849D3B1188DE}"/>
          </ac:spMkLst>
        </pc:spChg>
        <pc:spChg chg="add mod">
          <ac:chgData name="Nafis Tanveer Islam" userId="7fb6d2e3-b301-43c3-9255-76c2ddf2b78c" providerId="ADAL" clId="{51BAE5D5-AB45-284A-BABC-1C00D6765993}" dt="2022-10-20T22:55:17.831" v="7077" actId="5736"/>
          <ac:spMkLst>
            <pc:docMk/>
            <pc:sldMk cId="3837696104" sldId="366"/>
            <ac:spMk id="44" creationId="{EE4F7BB8-1F3C-27E4-9664-90C326550693}"/>
          </ac:spMkLst>
        </pc:spChg>
        <pc:spChg chg="del">
          <ac:chgData name="Nafis Tanveer Islam" userId="7fb6d2e3-b301-43c3-9255-76c2ddf2b78c" providerId="ADAL" clId="{51BAE5D5-AB45-284A-BABC-1C00D6765993}" dt="2022-10-20T20:42:05.222" v="5980" actId="478"/>
          <ac:spMkLst>
            <pc:docMk/>
            <pc:sldMk cId="3837696104" sldId="366"/>
            <ac:spMk id="45" creationId="{88E534E3-9421-4127-C24C-5A4C2205E097}"/>
          </ac:spMkLst>
        </pc:spChg>
        <pc:spChg chg="add mod">
          <ac:chgData name="Nafis Tanveer Islam" userId="7fb6d2e3-b301-43c3-9255-76c2ddf2b78c" providerId="ADAL" clId="{51BAE5D5-AB45-284A-BABC-1C00D6765993}" dt="2022-10-20T22:55:17.831" v="7077" actId="5736"/>
          <ac:spMkLst>
            <pc:docMk/>
            <pc:sldMk cId="3837696104" sldId="366"/>
            <ac:spMk id="49" creationId="{C3A1A189-E569-90A6-AF9D-848F1F73BD66}"/>
          </ac:spMkLst>
        </pc:spChg>
        <pc:spChg chg="add mod">
          <ac:chgData name="Nafis Tanveer Islam" userId="7fb6d2e3-b301-43c3-9255-76c2ddf2b78c" providerId="ADAL" clId="{51BAE5D5-AB45-284A-BABC-1C00D6765993}" dt="2022-10-20T22:55:17.831" v="7077" actId="5736"/>
          <ac:spMkLst>
            <pc:docMk/>
            <pc:sldMk cId="3837696104" sldId="366"/>
            <ac:spMk id="50" creationId="{8AE24B76-A124-DF09-371E-572675D09FB0}"/>
          </ac:spMkLst>
        </pc:spChg>
        <pc:spChg chg="add mod">
          <ac:chgData name="Nafis Tanveer Islam" userId="7fb6d2e3-b301-43c3-9255-76c2ddf2b78c" providerId="ADAL" clId="{51BAE5D5-AB45-284A-BABC-1C00D6765993}" dt="2022-10-20T22:55:17.831" v="7077" actId="5736"/>
          <ac:spMkLst>
            <pc:docMk/>
            <pc:sldMk cId="3837696104" sldId="366"/>
            <ac:spMk id="61" creationId="{A0BAAA21-AE14-AA3E-4ABC-13D509FC6783}"/>
          </ac:spMkLst>
        </pc:spChg>
        <pc:spChg chg="add mod">
          <ac:chgData name="Nafis Tanveer Islam" userId="7fb6d2e3-b301-43c3-9255-76c2ddf2b78c" providerId="ADAL" clId="{51BAE5D5-AB45-284A-BABC-1C00D6765993}" dt="2022-10-20T22:55:17.831" v="7077" actId="5736"/>
          <ac:spMkLst>
            <pc:docMk/>
            <pc:sldMk cId="3837696104" sldId="366"/>
            <ac:spMk id="62" creationId="{781C4A43-451D-26DA-9AA5-766A48EC6680}"/>
          </ac:spMkLst>
        </pc:spChg>
        <pc:spChg chg="add mod">
          <ac:chgData name="Nafis Tanveer Islam" userId="7fb6d2e3-b301-43c3-9255-76c2ddf2b78c" providerId="ADAL" clId="{51BAE5D5-AB45-284A-BABC-1C00D6765993}" dt="2022-10-20T22:55:17.831" v="7077" actId="5736"/>
          <ac:spMkLst>
            <pc:docMk/>
            <pc:sldMk cId="3837696104" sldId="366"/>
            <ac:spMk id="64" creationId="{20D76B7B-3AF1-3906-AE4D-A0C14AAB0B62}"/>
          </ac:spMkLst>
        </pc:spChg>
        <pc:spChg chg="add mod">
          <ac:chgData name="Nafis Tanveer Islam" userId="7fb6d2e3-b301-43c3-9255-76c2ddf2b78c" providerId="ADAL" clId="{51BAE5D5-AB45-284A-BABC-1C00D6765993}" dt="2022-10-20T22:55:17.831" v="7077" actId="5736"/>
          <ac:spMkLst>
            <pc:docMk/>
            <pc:sldMk cId="3837696104" sldId="366"/>
            <ac:spMk id="66" creationId="{1238B28E-CF7E-A42A-C321-16522F277762}"/>
          </ac:spMkLst>
        </pc:spChg>
        <pc:spChg chg="add mod">
          <ac:chgData name="Nafis Tanveer Islam" userId="7fb6d2e3-b301-43c3-9255-76c2ddf2b78c" providerId="ADAL" clId="{51BAE5D5-AB45-284A-BABC-1C00D6765993}" dt="2022-10-20T22:55:17.831" v="7077" actId="5736"/>
          <ac:spMkLst>
            <pc:docMk/>
            <pc:sldMk cId="3837696104" sldId="366"/>
            <ac:spMk id="68" creationId="{0D8F621E-5C5B-39FA-85EF-CFC13F03A96C}"/>
          </ac:spMkLst>
        </pc:spChg>
        <pc:spChg chg="add mod">
          <ac:chgData name="Nafis Tanveer Islam" userId="7fb6d2e3-b301-43c3-9255-76c2ddf2b78c" providerId="ADAL" clId="{51BAE5D5-AB45-284A-BABC-1C00D6765993}" dt="2022-10-20T22:55:17.831" v="7077" actId="5736"/>
          <ac:spMkLst>
            <pc:docMk/>
            <pc:sldMk cId="3837696104" sldId="366"/>
            <ac:spMk id="73" creationId="{5669967B-0BDD-314C-1C2B-AEF2A8143A1C}"/>
          </ac:spMkLst>
        </pc:spChg>
        <pc:spChg chg="add mod">
          <ac:chgData name="Nafis Tanveer Islam" userId="7fb6d2e3-b301-43c3-9255-76c2ddf2b78c" providerId="ADAL" clId="{51BAE5D5-AB45-284A-BABC-1C00D6765993}" dt="2022-10-20T22:55:17.831" v="7077" actId="5736"/>
          <ac:spMkLst>
            <pc:docMk/>
            <pc:sldMk cId="3837696104" sldId="366"/>
            <ac:spMk id="79" creationId="{51462E5E-BA9B-2D08-4D0F-296213008F48}"/>
          </ac:spMkLst>
        </pc:spChg>
        <pc:spChg chg="add mod">
          <ac:chgData name="Nafis Tanveer Islam" userId="7fb6d2e3-b301-43c3-9255-76c2ddf2b78c" providerId="ADAL" clId="{51BAE5D5-AB45-284A-BABC-1C00D6765993}" dt="2022-10-20T22:55:17.831" v="7077" actId="5736"/>
          <ac:spMkLst>
            <pc:docMk/>
            <pc:sldMk cId="3837696104" sldId="366"/>
            <ac:spMk id="80" creationId="{7BB6E38C-23AF-85D8-2727-B84A73DFBDBC}"/>
          </ac:spMkLst>
        </pc:spChg>
        <pc:spChg chg="del">
          <ac:chgData name="Nafis Tanveer Islam" userId="7fb6d2e3-b301-43c3-9255-76c2ddf2b78c" providerId="ADAL" clId="{51BAE5D5-AB45-284A-BABC-1C00D6765993}" dt="2022-10-20T20:42:05.222" v="5980" actId="478"/>
          <ac:spMkLst>
            <pc:docMk/>
            <pc:sldMk cId="3837696104" sldId="366"/>
            <ac:spMk id="81" creationId="{0A4837FF-8ECD-04BC-629B-2F3DF57E3A61}"/>
          </ac:spMkLst>
        </pc:spChg>
        <pc:spChg chg="del">
          <ac:chgData name="Nafis Tanveer Islam" userId="7fb6d2e3-b301-43c3-9255-76c2ddf2b78c" providerId="ADAL" clId="{51BAE5D5-AB45-284A-BABC-1C00D6765993}" dt="2022-10-20T20:42:05.222" v="5980" actId="478"/>
          <ac:spMkLst>
            <pc:docMk/>
            <pc:sldMk cId="3837696104" sldId="366"/>
            <ac:spMk id="82" creationId="{DF2059B9-48C4-C177-BAF4-9616B8CFDEA7}"/>
          </ac:spMkLst>
        </pc:spChg>
        <pc:spChg chg="del">
          <ac:chgData name="Nafis Tanveer Islam" userId="7fb6d2e3-b301-43c3-9255-76c2ddf2b78c" providerId="ADAL" clId="{51BAE5D5-AB45-284A-BABC-1C00D6765993}" dt="2022-10-20T20:42:05.222" v="5980" actId="478"/>
          <ac:spMkLst>
            <pc:docMk/>
            <pc:sldMk cId="3837696104" sldId="366"/>
            <ac:spMk id="83" creationId="{10DC9864-018B-1288-A962-A3B0EA06348A}"/>
          </ac:spMkLst>
        </pc:spChg>
        <pc:spChg chg="del">
          <ac:chgData name="Nafis Tanveer Islam" userId="7fb6d2e3-b301-43c3-9255-76c2ddf2b78c" providerId="ADAL" clId="{51BAE5D5-AB45-284A-BABC-1C00D6765993}" dt="2022-10-20T20:42:05.222" v="5980" actId="478"/>
          <ac:spMkLst>
            <pc:docMk/>
            <pc:sldMk cId="3837696104" sldId="366"/>
            <ac:spMk id="84" creationId="{B3CA6F0F-650B-6C56-33BE-A491B87ED280}"/>
          </ac:spMkLst>
        </pc:spChg>
        <pc:spChg chg="del">
          <ac:chgData name="Nafis Tanveer Islam" userId="7fb6d2e3-b301-43c3-9255-76c2ddf2b78c" providerId="ADAL" clId="{51BAE5D5-AB45-284A-BABC-1C00D6765993}" dt="2022-10-20T20:42:05.222" v="5980" actId="478"/>
          <ac:spMkLst>
            <pc:docMk/>
            <pc:sldMk cId="3837696104" sldId="366"/>
            <ac:spMk id="93" creationId="{214028CC-AB5B-EE6F-1013-67C07F72452A}"/>
          </ac:spMkLst>
        </pc:spChg>
        <pc:spChg chg="del">
          <ac:chgData name="Nafis Tanveer Islam" userId="7fb6d2e3-b301-43c3-9255-76c2ddf2b78c" providerId="ADAL" clId="{51BAE5D5-AB45-284A-BABC-1C00D6765993}" dt="2022-10-20T20:42:05.222" v="5980" actId="478"/>
          <ac:spMkLst>
            <pc:docMk/>
            <pc:sldMk cId="3837696104" sldId="366"/>
            <ac:spMk id="98" creationId="{32FADD09-BA1E-2465-A085-457278E76D8A}"/>
          </ac:spMkLst>
        </pc:spChg>
        <pc:spChg chg="del">
          <ac:chgData name="Nafis Tanveer Islam" userId="7fb6d2e3-b301-43c3-9255-76c2ddf2b78c" providerId="ADAL" clId="{51BAE5D5-AB45-284A-BABC-1C00D6765993}" dt="2022-10-20T20:42:05.222" v="5980" actId="478"/>
          <ac:spMkLst>
            <pc:docMk/>
            <pc:sldMk cId="3837696104" sldId="366"/>
            <ac:spMk id="99" creationId="{3DC66B18-C021-95E1-CB3F-A1FFAFE28EE8}"/>
          </ac:spMkLst>
        </pc:spChg>
        <pc:spChg chg="del">
          <ac:chgData name="Nafis Tanveer Islam" userId="7fb6d2e3-b301-43c3-9255-76c2ddf2b78c" providerId="ADAL" clId="{51BAE5D5-AB45-284A-BABC-1C00D6765993}" dt="2022-10-20T20:42:05.222" v="5980" actId="478"/>
          <ac:spMkLst>
            <pc:docMk/>
            <pc:sldMk cId="3837696104" sldId="366"/>
            <ac:spMk id="100" creationId="{FF4A4080-4F1F-FE25-52EA-7F5B239582E0}"/>
          </ac:spMkLst>
        </pc:spChg>
        <pc:spChg chg="del">
          <ac:chgData name="Nafis Tanveer Islam" userId="7fb6d2e3-b301-43c3-9255-76c2ddf2b78c" providerId="ADAL" clId="{51BAE5D5-AB45-284A-BABC-1C00D6765993}" dt="2022-10-20T20:42:05.222" v="5980" actId="478"/>
          <ac:spMkLst>
            <pc:docMk/>
            <pc:sldMk cId="3837696104" sldId="366"/>
            <ac:spMk id="101" creationId="{D169BFCC-023B-BC95-F4BE-145C7589E631}"/>
          </ac:spMkLst>
        </pc:spChg>
        <pc:spChg chg="del">
          <ac:chgData name="Nafis Tanveer Islam" userId="7fb6d2e3-b301-43c3-9255-76c2ddf2b78c" providerId="ADAL" clId="{51BAE5D5-AB45-284A-BABC-1C00D6765993}" dt="2022-10-20T20:42:05.222" v="5980" actId="478"/>
          <ac:spMkLst>
            <pc:docMk/>
            <pc:sldMk cId="3837696104" sldId="366"/>
            <ac:spMk id="102" creationId="{9CAFAFAF-9DBC-4AF1-380B-C83E4CA45515}"/>
          </ac:spMkLst>
        </pc:spChg>
        <pc:spChg chg="add del mod">
          <ac:chgData name="Nafis Tanveer Islam" userId="7fb6d2e3-b301-43c3-9255-76c2ddf2b78c" providerId="ADAL" clId="{51BAE5D5-AB45-284A-BABC-1C00D6765993}" dt="2022-10-20T22:18:30.386" v="6792"/>
          <ac:spMkLst>
            <pc:docMk/>
            <pc:sldMk cId="3837696104" sldId="366"/>
            <ac:spMk id="103" creationId="{C9100F54-EAC5-F1D4-0C6A-B17A7A46C3C3}"/>
          </ac:spMkLst>
        </pc:spChg>
        <pc:spChg chg="del">
          <ac:chgData name="Nafis Tanveer Islam" userId="7fb6d2e3-b301-43c3-9255-76c2ddf2b78c" providerId="ADAL" clId="{51BAE5D5-AB45-284A-BABC-1C00D6765993}" dt="2022-10-20T20:42:05.222" v="5980" actId="478"/>
          <ac:spMkLst>
            <pc:docMk/>
            <pc:sldMk cId="3837696104" sldId="366"/>
            <ac:spMk id="103" creationId="{FA4F077D-3490-C79D-4591-2FF04AA9F718}"/>
          </ac:spMkLst>
        </pc:spChg>
        <pc:spChg chg="del">
          <ac:chgData name="Nafis Tanveer Islam" userId="7fb6d2e3-b301-43c3-9255-76c2ddf2b78c" providerId="ADAL" clId="{51BAE5D5-AB45-284A-BABC-1C00D6765993}" dt="2022-10-20T20:42:05.222" v="5980" actId="478"/>
          <ac:spMkLst>
            <pc:docMk/>
            <pc:sldMk cId="3837696104" sldId="366"/>
            <ac:spMk id="104" creationId="{5EDB5B68-C88F-63A5-9FD9-22ECAC794992}"/>
          </ac:spMkLst>
        </pc:spChg>
        <pc:spChg chg="add mod">
          <ac:chgData name="Nafis Tanveer Islam" userId="7fb6d2e3-b301-43c3-9255-76c2ddf2b78c" providerId="ADAL" clId="{51BAE5D5-AB45-284A-BABC-1C00D6765993}" dt="2022-10-20T22:55:17.831" v="7077" actId="5736"/>
          <ac:spMkLst>
            <pc:docMk/>
            <pc:sldMk cId="3837696104" sldId="366"/>
            <ac:spMk id="104" creationId="{D5422E37-9D17-7611-0C3F-AD53287F6F62}"/>
          </ac:spMkLst>
        </pc:spChg>
        <pc:spChg chg="del">
          <ac:chgData name="Nafis Tanveer Islam" userId="7fb6d2e3-b301-43c3-9255-76c2ddf2b78c" providerId="ADAL" clId="{51BAE5D5-AB45-284A-BABC-1C00D6765993}" dt="2022-10-20T20:42:05.222" v="5980" actId="478"/>
          <ac:spMkLst>
            <pc:docMk/>
            <pc:sldMk cId="3837696104" sldId="366"/>
            <ac:spMk id="105" creationId="{0E10C890-0801-C5D1-8A2E-1F4A8CCA5990}"/>
          </ac:spMkLst>
        </pc:spChg>
        <pc:spChg chg="del">
          <ac:chgData name="Nafis Tanveer Islam" userId="7fb6d2e3-b301-43c3-9255-76c2ddf2b78c" providerId="ADAL" clId="{51BAE5D5-AB45-284A-BABC-1C00D6765993}" dt="2022-10-20T20:42:05.222" v="5980" actId="478"/>
          <ac:spMkLst>
            <pc:docMk/>
            <pc:sldMk cId="3837696104" sldId="366"/>
            <ac:spMk id="107" creationId="{D82B19A5-202A-A0CE-F854-0561A2B88FD9}"/>
          </ac:spMkLst>
        </pc:spChg>
        <pc:spChg chg="add mod">
          <ac:chgData name="Nafis Tanveer Islam" userId="7fb6d2e3-b301-43c3-9255-76c2ddf2b78c" providerId="ADAL" clId="{51BAE5D5-AB45-284A-BABC-1C00D6765993}" dt="2022-10-20T22:55:17.831" v="7077" actId="5736"/>
          <ac:spMkLst>
            <pc:docMk/>
            <pc:sldMk cId="3837696104" sldId="366"/>
            <ac:spMk id="107" creationId="{F853B0AC-F2E7-7B07-B766-88AE9F027C38}"/>
          </ac:spMkLst>
        </pc:spChg>
        <pc:spChg chg="add mod">
          <ac:chgData name="Nafis Tanveer Islam" userId="7fb6d2e3-b301-43c3-9255-76c2ddf2b78c" providerId="ADAL" clId="{51BAE5D5-AB45-284A-BABC-1C00D6765993}" dt="2022-10-20T22:55:17.831" v="7077" actId="5736"/>
          <ac:spMkLst>
            <pc:docMk/>
            <pc:sldMk cId="3837696104" sldId="366"/>
            <ac:spMk id="108" creationId="{207901CA-68B1-D6AF-69A8-756D1A35596C}"/>
          </ac:spMkLst>
        </pc:spChg>
        <pc:spChg chg="del">
          <ac:chgData name="Nafis Tanveer Islam" userId="7fb6d2e3-b301-43c3-9255-76c2ddf2b78c" providerId="ADAL" clId="{51BAE5D5-AB45-284A-BABC-1C00D6765993}" dt="2022-10-20T20:42:05.222" v="5980" actId="478"/>
          <ac:spMkLst>
            <pc:docMk/>
            <pc:sldMk cId="3837696104" sldId="366"/>
            <ac:spMk id="108" creationId="{C33A0F82-9249-FD74-8D44-8D6E9A2A602F}"/>
          </ac:spMkLst>
        </pc:spChg>
        <pc:spChg chg="add del mod">
          <ac:chgData name="Nafis Tanveer Islam" userId="7fb6d2e3-b301-43c3-9255-76c2ddf2b78c" providerId="ADAL" clId="{51BAE5D5-AB45-284A-BABC-1C00D6765993}" dt="2022-10-20T22:25:22.995" v="6912" actId="478"/>
          <ac:spMkLst>
            <pc:docMk/>
            <pc:sldMk cId="3837696104" sldId="366"/>
            <ac:spMk id="116" creationId="{0FDF24B8-97EC-7E9A-7474-55F5CC17CA98}"/>
          </ac:spMkLst>
        </pc:spChg>
        <pc:spChg chg="add del mod">
          <ac:chgData name="Nafis Tanveer Islam" userId="7fb6d2e3-b301-43c3-9255-76c2ddf2b78c" providerId="ADAL" clId="{51BAE5D5-AB45-284A-BABC-1C00D6765993}" dt="2022-10-20T22:25:24.051" v="6913" actId="478"/>
          <ac:spMkLst>
            <pc:docMk/>
            <pc:sldMk cId="3837696104" sldId="366"/>
            <ac:spMk id="117" creationId="{5A72D36E-4948-C2BA-B74A-295435CA97BE}"/>
          </ac:spMkLst>
        </pc:spChg>
        <pc:spChg chg="add mod">
          <ac:chgData name="Nafis Tanveer Islam" userId="7fb6d2e3-b301-43c3-9255-76c2ddf2b78c" providerId="ADAL" clId="{51BAE5D5-AB45-284A-BABC-1C00D6765993}" dt="2022-10-20T22:55:17.831" v="7077" actId="5736"/>
          <ac:spMkLst>
            <pc:docMk/>
            <pc:sldMk cId="3837696104" sldId="366"/>
            <ac:spMk id="118" creationId="{6310AA05-3571-2924-C9E3-F55E15E52660}"/>
          </ac:spMkLst>
        </pc:spChg>
        <pc:spChg chg="add mod">
          <ac:chgData name="Nafis Tanveer Islam" userId="7fb6d2e3-b301-43c3-9255-76c2ddf2b78c" providerId="ADAL" clId="{51BAE5D5-AB45-284A-BABC-1C00D6765993}" dt="2022-10-20T22:55:17.831" v="7077" actId="5736"/>
          <ac:spMkLst>
            <pc:docMk/>
            <pc:sldMk cId="3837696104" sldId="366"/>
            <ac:spMk id="125" creationId="{680B2211-4666-F3EA-BE70-C14E87ED858F}"/>
          </ac:spMkLst>
        </pc:spChg>
        <pc:spChg chg="add mod">
          <ac:chgData name="Nafis Tanveer Islam" userId="7fb6d2e3-b301-43c3-9255-76c2ddf2b78c" providerId="ADAL" clId="{51BAE5D5-AB45-284A-BABC-1C00D6765993}" dt="2022-10-20T22:55:17.831" v="7077" actId="5736"/>
          <ac:spMkLst>
            <pc:docMk/>
            <pc:sldMk cId="3837696104" sldId="366"/>
            <ac:spMk id="130" creationId="{2C9B80A9-31DA-DAA0-4F05-A87FDC194F3E}"/>
          </ac:spMkLst>
        </pc:spChg>
        <pc:spChg chg="add mod">
          <ac:chgData name="Nafis Tanveer Islam" userId="7fb6d2e3-b301-43c3-9255-76c2ddf2b78c" providerId="ADAL" clId="{51BAE5D5-AB45-284A-BABC-1C00D6765993}" dt="2022-10-20T22:55:17.831" v="7077" actId="5736"/>
          <ac:spMkLst>
            <pc:docMk/>
            <pc:sldMk cId="3837696104" sldId="366"/>
            <ac:spMk id="131" creationId="{6C4D8215-5671-24AA-2EDF-04FD4E73BC7D}"/>
          </ac:spMkLst>
        </pc:spChg>
        <pc:spChg chg="del">
          <ac:chgData name="Nafis Tanveer Islam" userId="7fb6d2e3-b301-43c3-9255-76c2ddf2b78c" providerId="ADAL" clId="{51BAE5D5-AB45-284A-BABC-1C00D6765993}" dt="2022-10-20T20:42:05.222" v="5980" actId="478"/>
          <ac:spMkLst>
            <pc:docMk/>
            <pc:sldMk cId="3837696104" sldId="366"/>
            <ac:spMk id="291" creationId="{870AA0D3-A39E-4F22-625C-7E80EE5E7758}"/>
          </ac:spMkLst>
        </pc:spChg>
        <pc:spChg chg="del">
          <ac:chgData name="Nafis Tanveer Islam" userId="7fb6d2e3-b301-43c3-9255-76c2ddf2b78c" providerId="ADAL" clId="{51BAE5D5-AB45-284A-BABC-1C00D6765993}" dt="2022-10-20T20:42:05.222" v="5980" actId="478"/>
          <ac:spMkLst>
            <pc:docMk/>
            <pc:sldMk cId="3837696104" sldId="366"/>
            <ac:spMk id="292" creationId="{19C3E19B-EEEA-DE85-4BB2-F91065F0B1B0}"/>
          </ac:spMkLst>
        </pc:spChg>
        <pc:spChg chg="del">
          <ac:chgData name="Nafis Tanveer Islam" userId="7fb6d2e3-b301-43c3-9255-76c2ddf2b78c" providerId="ADAL" clId="{51BAE5D5-AB45-284A-BABC-1C00D6765993}" dt="2022-10-20T20:42:05.222" v="5980" actId="478"/>
          <ac:spMkLst>
            <pc:docMk/>
            <pc:sldMk cId="3837696104" sldId="366"/>
            <ac:spMk id="293" creationId="{665843AE-3693-D2DE-B8DB-BCBD61DCB4AE}"/>
          </ac:spMkLst>
        </pc:spChg>
        <pc:spChg chg="del">
          <ac:chgData name="Nafis Tanveer Islam" userId="7fb6d2e3-b301-43c3-9255-76c2ddf2b78c" providerId="ADAL" clId="{51BAE5D5-AB45-284A-BABC-1C00D6765993}" dt="2022-10-20T20:42:05.222" v="5980" actId="478"/>
          <ac:spMkLst>
            <pc:docMk/>
            <pc:sldMk cId="3837696104" sldId="366"/>
            <ac:spMk id="295" creationId="{9DEF03B6-9317-F114-6B7F-6B1D265680C1}"/>
          </ac:spMkLst>
        </pc:spChg>
        <pc:spChg chg="del">
          <ac:chgData name="Nafis Tanveer Islam" userId="7fb6d2e3-b301-43c3-9255-76c2ddf2b78c" providerId="ADAL" clId="{51BAE5D5-AB45-284A-BABC-1C00D6765993}" dt="2022-10-20T20:42:05.222" v="5980" actId="478"/>
          <ac:spMkLst>
            <pc:docMk/>
            <pc:sldMk cId="3837696104" sldId="366"/>
            <ac:spMk id="483" creationId="{DD77355A-A5AE-0F2F-B0AE-0481488D0970}"/>
          </ac:spMkLst>
        </pc:spChg>
        <pc:spChg chg="del">
          <ac:chgData name="Nafis Tanveer Islam" userId="7fb6d2e3-b301-43c3-9255-76c2ddf2b78c" providerId="ADAL" clId="{51BAE5D5-AB45-284A-BABC-1C00D6765993}" dt="2022-10-20T20:42:05.222" v="5980" actId="478"/>
          <ac:spMkLst>
            <pc:docMk/>
            <pc:sldMk cId="3837696104" sldId="366"/>
            <ac:spMk id="502" creationId="{FED8830A-B372-415B-D359-3745F8FCE570}"/>
          </ac:spMkLst>
        </pc:spChg>
        <pc:spChg chg="del">
          <ac:chgData name="Nafis Tanveer Islam" userId="7fb6d2e3-b301-43c3-9255-76c2ddf2b78c" providerId="ADAL" clId="{51BAE5D5-AB45-284A-BABC-1C00D6765993}" dt="2022-10-20T20:42:05.222" v="5980" actId="478"/>
          <ac:spMkLst>
            <pc:docMk/>
            <pc:sldMk cId="3837696104" sldId="366"/>
            <ac:spMk id="609" creationId="{824473B0-D577-3567-AE86-3A70EF78F378}"/>
          </ac:spMkLst>
        </pc:spChg>
        <pc:spChg chg="del">
          <ac:chgData name="Nafis Tanveer Islam" userId="7fb6d2e3-b301-43c3-9255-76c2ddf2b78c" providerId="ADAL" clId="{51BAE5D5-AB45-284A-BABC-1C00D6765993}" dt="2022-10-20T20:42:05.222" v="5980" actId="478"/>
          <ac:spMkLst>
            <pc:docMk/>
            <pc:sldMk cId="3837696104" sldId="366"/>
            <ac:spMk id="610" creationId="{7C6D09BB-98FF-2AC4-D17B-21190571D68C}"/>
          </ac:spMkLst>
        </pc:spChg>
        <pc:spChg chg="del">
          <ac:chgData name="Nafis Tanveer Islam" userId="7fb6d2e3-b301-43c3-9255-76c2ddf2b78c" providerId="ADAL" clId="{51BAE5D5-AB45-284A-BABC-1C00D6765993}" dt="2022-10-20T20:42:05.222" v="5980" actId="478"/>
          <ac:spMkLst>
            <pc:docMk/>
            <pc:sldMk cId="3837696104" sldId="366"/>
            <ac:spMk id="611" creationId="{9EFE7753-AB2F-32FA-E31A-236E7A7B0BF7}"/>
          </ac:spMkLst>
        </pc:spChg>
        <pc:spChg chg="del">
          <ac:chgData name="Nafis Tanveer Islam" userId="7fb6d2e3-b301-43c3-9255-76c2ddf2b78c" providerId="ADAL" clId="{51BAE5D5-AB45-284A-BABC-1C00D6765993}" dt="2022-10-20T20:42:05.222" v="5980" actId="478"/>
          <ac:spMkLst>
            <pc:docMk/>
            <pc:sldMk cId="3837696104" sldId="366"/>
            <ac:spMk id="613" creationId="{96701832-0436-A1C3-E7B6-1A936B0B708B}"/>
          </ac:spMkLst>
        </pc:spChg>
        <pc:spChg chg="del">
          <ac:chgData name="Nafis Tanveer Islam" userId="7fb6d2e3-b301-43c3-9255-76c2ddf2b78c" providerId="ADAL" clId="{51BAE5D5-AB45-284A-BABC-1C00D6765993}" dt="2022-10-20T20:42:05.222" v="5980" actId="478"/>
          <ac:spMkLst>
            <pc:docMk/>
            <pc:sldMk cId="3837696104" sldId="366"/>
            <ac:spMk id="635" creationId="{235ED0FE-2538-D1EA-7096-6A090EB2A6FE}"/>
          </ac:spMkLst>
        </pc:spChg>
        <pc:spChg chg="del">
          <ac:chgData name="Nafis Tanveer Islam" userId="7fb6d2e3-b301-43c3-9255-76c2ddf2b78c" providerId="ADAL" clId="{51BAE5D5-AB45-284A-BABC-1C00D6765993}" dt="2022-10-20T20:42:05.222" v="5980" actId="478"/>
          <ac:spMkLst>
            <pc:docMk/>
            <pc:sldMk cId="3837696104" sldId="366"/>
            <ac:spMk id="640" creationId="{2E1C8D27-14A9-CA02-F143-7938035DBAC1}"/>
          </ac:spMkLst>
        </pc:spChg>
        <pc:spChg chg="del">
          <ac:chgData name="Nafis Tanveer Islam" userId="7fb6d2e3-b301-43c3-9255-76c2ddf2b78c" providerId="ADAL" clId="{51BAE5D5-AB45-284A-BABC-1C00D6765993}" dt="2022-10-20T20:42:05.222" v="5980" actId="478"/>
          <ac:spMkLst>
            <pc:docMk/>
            <pc:sldMk cId="3837696104" sldId="366"/>
            <ac:spMk id="641" creationId="{FBC2774D-8E50-60AF-9040-781B2574889A}"/>
          </ac:spMkLst>
        </pc:spChg>
        <pc:graphicFrameChg chg="add mod modGraphic">
          <ac:chgData name="Nafis Tanveer Islam" userId="7fb6d2e3-b301-43c3-9255-76c2ddf2b78c" providerId="ADAL" clId="{51BAE5D5-AB45-284A-BABC-1C00D6765993}" dt="2022-10-20T22:55:17.831" v="7077" actId="5736"/>
          <ac:graphicFrameMkLst>
            <pc:docMk/>
            <pc:sldMk cId="3837696104" sldId="366"/>
            <ac:graphicFrameMk id="22" creationId="{71976D8F-E4DB-FE3A-6950-C5AA389E12B8}"/>
          </ac:graphicFrameMkLst>
        </pc:graphicFrameChg>
        <pc:picChg chg="add mod">
          <ac:chgData name="Nafis Tanveer Islam" userId="7fb6d2e3-b301-43c3-9255-76c2ddf2b78c" providerId="ADAL" clId="{51BAE5D5-AB45-284A-BABC-1C00D6765993}" dt="2022-10-20T22:55:17.831" v="7077" actId="5736"/>
          <ac:picMkLst>
            <pc:docMk/>
            <pc:sldMk cId="3837696104" sldId="366"/>
            <ac:picMk id="4" creationId="{EB21D6F3-0594-6C43-349D-8AFD273DCF9C}"/>
          </ac:picMkLst>
        </pc:picChg>
        <pc:picChg chg="del">
          <ac:chgData name="Nafis Tanveer Islam" userId="7fb6d2e3-b301-43c3-9255-76c2ddf2b78c" providerId="ADAL" clId="{51BAE5D5-AB45-284A-BABC-1C00D6765993}" dt="2022-10-20T20:42:05.222" v="5980" actId="478"/>
          <ac:picMkLst>
            <pc:docMk/>
            <pc:sldMk cId="3837696104" sldId="366"/>
            <ac:picMk id="23" creationId="{CE5B6346-C344-4826-44D7-64D5B5720526}"/>
          </ac:picMkLst>
        </pc:picChg>
        <pc:picChg chg="add mod">
          <ac:chgData name="Nafis Tanveer Islam" userId="7fb6d2e3-b301-43c3-9255-76c2ddf2b78c" providerId="ADAL" clId="{51BAE5D5-AB45-284A-BABC-1C00D6765993}" dt="2022-10-20T22:55:17.831" v="7077" actId="5736"/>
          <ac:picMkLst>
            <pc:docMk/>
            <pc:sldMk cId="3837696104" sldId="366"/>
            <ac:picMk id="63" creationId="{23E03D2F-6759-3FB4-0B02-60AC5741EF2B}"/>
          </ac:picMkLst>
        </pc:picChg>
        <pc:picChg chg="add del mod">
          <ac:chgData name="Nafis Tanveer Islam" userId="7fb6d2e3-b301-43c3-9255-76c2ddf2b78c" providerId="ADAL" clId="{51BAE5D5-AB45-284A-BABC-1C00D6765993}" dt="2022-10-20T20:57:09.973" v="6035" actId="478"/>
          <ac:picMkLst>
            <pc:docMk/>
            <pc:sldMk cId="3837696104" sldId="366"/>
            <ac:picMk id="65" creationId="{C2BCAC18-CAE6-4ABD-756A-177A1A74C4C6}"/>
          </ac:picMkLst>
        </pc:picChg>
        <pc:cxnChg chg="del">
          <ac:chgData name="Nafis Tanveer Islam" userId="7fb6d2e3-b301-43c3-9255-76c2ddf2b78c" providerId="ADAL" clId="{51BAE5D5-AB45-284A-BABC-1C00D6765993}" dt="2022-10-20T20:42:05.222" v="5980" actId="478"/>
          <ac:cxnSpMkLst>
            <pc:docMk/>
            <pc:sldMk cId="3837696104" sldId="366"/>
            <ac:cxnSpMk id="6" creationId="{F1F78EEA-B546-541F-E221-4C1A496CA36F}"/>
          </ac:cxnSpMkLst>
        </pc:cxnChg>
        <pc:cxnChg chg="del">
          <ac:chgData name="Nafis Tanveer Islam" userId="7fb6d2e3-b301-43c3-9255-76c2ddf2b78c" providerId="ADAL" clId="{51BAE5D5-AB45-284A-BABC-1C00D6765993}" dt="2022-10-20T20:42:05.222" v="5980" actId="478"/>
          <ac:cxnSpMkLst>
            <pc:docMk/>
            <pc:sldMk cId="3837696104" sldId="366"/>
            <ac:cxnSpMk id="7" creationId="{89DA50E9-CD3D-72F7-068F-2B12F7F21C9A}"/>
          </ac:cxnSpMkLst>
        </pc:cxnChg>
        <pc:cxnChg chg="add mod">
          <ac:chgData name="Nafis Tanveer Islam" userId="7fb6d2e3-b301-43c3-9255-76c2ddf2b78c" providerId="ADAL" clId="{51BAE5D5-AB45-284A-BABC-1C00D6765993}" dt="2022-10-20T22:55:17.831" v="7077" actId="5736"/>
          <ac:cxnSpMkLst>
            <pc:docMk/>
            <pc:sldMk cId="3837696104" sldId="366"/>
            <ac:cxnSpMk id="7" creationId="{F29CEC03-4B5B-39CF-693C-7C7ABBC6BFFE}"/>
          </ac:cxnSpMkLst>
        </pc:cxnChg>
        <pc:cxnChg chg="add del mod">
          <ac:chgData name="Nafis Tanveer Islam" userId="7fb6d2e3-b301-43c3-9255-76c2ddf2b78c" providerId="ADAL" clId="{51BAE5D5-AB45-284A-BABC-1C00D6765993}" dt="2022-10-20T21:55:07.581" v="6228" actId="478"/>
          <ac:cxnSpMkLst>
            <pc:docMk/>
            <pc:sldMk cId="3837696104" sldId="366"/>
            <ac:cxnSpMk id="9" creationId="{D23F5F36-0954-962F-1AD3-EB6DE9CA386A}"/>
          </ac:cxnSpMkLst>
        </pc:cxnChg>
        <pc:cxnChg chg="del">
          <ac:chgData name="Nafis Tanveer Islam" userId="7fb6d2e3-b301-43c3-9255-76c2ddf2b78c" providerId="ADAL" clId="{51BAE5D5-AB45-284A-BABC-1C00D6765993}" dt="2022-10-20T20:42:05.222" v="5980" actId="478"/>
          <ac:cxnSpMkLst>
            <pc:docMk/>
            <pc:sldMk cId="3837696104" sldId="366"/>
            <ac:cxnSpMk id="12" creationId="{E7217634-BD8C-59A1-1464-B9C4C99AEDD6}"/>
          </ac:cxnSpMkLst>
        </pc:cxnChg>
        <pc:cxnChg chg="add mod">
          <ac:chgData name="Nafis Tanveer Islam" userId="7fb6d2e3-b301-43c3-9255-76c2ddf2b78c" providerId="ADAL" clId="{51BAE5D5-AB45-284A-BABC-1C00D6765993}" dt="2022-10-20T22:55:17.831" v="7077" actId="5736"/>
          <ac:cxnSpMkLst>
            <pc:docMk/>
            <pc:sldMk cId="3837696104" sldId="366"/>
            <ac:cxnSpMk id="13" creationId="{0C49A33D-43DE-13BF-B238-3A26AA37E456}"/>
          </ac:cxnSpMkLst>
        </pc:cxnChg>
        <pc:cxnChg chg="add del mod">
          <ac:chgData name="Nafis Tanveer Islam" userId="7fb6d2e3-b301-43c3-9255-76c2ddf2b78c" providerId="ADAL" clId="{51BAE5D5-AB45-284A-BABC-1C00D6765993}" dt="2022-10-20T21:55:08.622" v="6229" actId="478"/>
          <ac:cxnSpMkLst>
            <pc:docMk/>
            <pc:sldMk cId="3837696104" sldId="366"/>
            <ac:cxnSpMk id="14" creationId="{C8D049E3-66CE-C74D-3EFC-F050C883FBCE}"/>
          </ac:cxnSpMkLst>
        </pc:cxnChg>
        <pc:cxnChg chg="del mod">
          <ac:chgData name="Nafis Tanveer Islam" userId="7fb6d2e3-b301-43c3-9255-76c2ddf2b78c" providerId="ADAL" clId="{51BAE5D5-AB45-284A-BABC-1C00D6765993}" dt="2022-10-20T20:42:05.222" v="5980" actId="478"/>
          <ac:cxnSpMkLst>
            <pc:docMk/>
            <pc:sldMk cId="3837696104" sldId="366"/>
            <ac:cxnSpMk id="16" creationId="{0813280F-DC83-AD3E-9F0C-E1DA39D7E6F7}"/>
          </ac:cxnSpMkLst>
        </pc:cxnChg>
        <pc:cxnChg chg="del mod">
          <ac:chgData name="Nafis Tanveer Islam" userId="7fb6d2e3-b301-43c3-9255-76c2ddf2b78c" providerId="ADAL" clId="{51BAE5D5-AB45-284A-BABC-1C00D6765993}" dt="2022-10-20T20:42:05.222" v="5980" actId="478"/>
          <ac:cxnSpMkLst>
            <pc:docMk/>
            <pc:sldMk cId="3837696104" sldId="366"/>
            <ac:cxnSpMk id="17" creationId="{EFC9DBC5-6F2A-6A85-06A1-230344A9E1E2}"/>
          </ac:cxnSpMkLst>
        </pc:cxnChg>
        <pc:cxnChg chg="del">
          <ac:chgData name="Nafis Tanveer Islam" userId="7fb6d2e3-b301-43c3-9255-76c2ddf2b78c" providerId="ADAL" clId="{51BAE5D5-AB45-284A-BABC-1C00D6765993}" dt="2022-10-20T20:42:05.222" v="5980" actId="478"/>
          <ac:cxnSpMkLst>
            <pc:docMk/>
            <pc:sldMk cId="3837696104" sldId="366"/>
            <ac:cxnSpMk id="19" creationId="{F9FF41EA-71E6-15C6-F459-1AC0D7BDB692}"/>
          </ac:cxnSpMkLst>
        </pc:cxnChg>
        <pc:cxnChg chg="add mod">
          <ac:chgData name="Nafis Tanveer Islam" userId="7fb6d2e3-b301-43c3-9255-76c2ddf2b78c" providerId="ADAL" clId="{51BAE5D5-AB45-284A-BABC-1C00D6765993}" dt="2022-10-20T22:55:17.831" v="7077" actId="5736"/>
          <ac:cxnSpMkLst>
            <pc:docMk/>
            <pc:sldMk cId="3837696104" sldId="366"/>
            <ac:cxnSpMk id="23" creationId="{B88EC5DD-5E69-6840-C2B3-72CF9E9B9319}"/>
          </ac:cxnSpMkLst>
        </pc:cxnChg>
        <pc:cxnChg chg="add del mod">
          <ac:chgData name="Nafis Tanveer Islam" userId="7fb6d2e3-b301-43c3-9255-76c2ddf2b78c" providerId="ADAL" clId="{51BAE5D5-AB45-284A-BABC-1C00D6765993}" dt="2022-10-20T21:53:22.646" v="6213"/>
          <ac:cxnSpMkLst>
            <pc:docMk/>
            <pc:sldMk cId="3837696104" sldId="366"/>
            <ac:cxnSpMk id="25" creationId="{51BE7363-DD3B-6503-31DD-CC5728FC52BF}"/>
          </ac:cxnSpMkLst>
        </pc:cxnChg>
        <pc:cxnChg chg="add mod">
          <ac:chgData name="Nafis Tanveer Islam" userId="7fb6d2e3-b301-43c3-9255-76c2ddf2b78c" providerId="ADAL" clId="{51BAE5D5-AB45-284A-BABC-1C00D6765993}" dt="2022-10-20T22:55:17.831" v="7077" actId="5736"/>
          <ac:cxnSpMkLst>
            <pc:docMk/>
            <pc:sldMk cId="3837696104" sldId="366"/>
            <ac:cxnSpMk id="26" creationId="{90589E35-51B5-365A-011A-643257ACD3DB}"/>
          </ac:cxnSpMkLst>
        </pc:cxnChg>
        <pc:cxnChg chg="add mod">
          <ac:chgData name="Nafis Tanveer Islam" userId="7fb6d2e3-b301-43c3-9255-76c2ddf2b78c" providerId="ADAL" clId="{51BAE5D5-AB45-284A-BABC-1C00D6765993}" dt="2022-10-20T22:55:17.831" v="7077" actId="5736"/>
          <ac:cxnSpMkLst>
            <pc:docMk/>
            <pc:sldMk cId="3837696104" sldId="366"/>
            <ac:cxnSpMk id="27" creationId="{0D05FC31-F26D-CE5B-0CA2-05ACC2228F8F}"/>
          </ac:cxnSpMkLst>
        </pc:cxnChg>
        <pc:cxnChg chg="del">
          <ac:chgData name="Nafis Tanveer Islam" userId="7fb6d2e3-b301-43c3-9255-76c2ddf2b78c" providerId="ADAL" clId="{51BAE5D5-AB45-284A-BABC-1C00D6765993}" dt="2022-10-20T20:42:05.222" v="5980" actId="478"/>
          <ac:cxnSpMkLst>
            <pc:docMk/>
            <pc:sldMk cId="3837696104" sldId="366"/>
            <ac:cxnSpMk id="30" creationId="{C093FFA1-D67E-CB53-AD88-690C0A00C6F9}"/>
          </ac:cxnSpMkLst>
        </pc:cxnChg>
        <pc:cxnChg chg="del mod">
          <ac:chgData name="Nafis Tanveer Islam" userId="7fb6d2e3-b301-43c3-9255-76c2ddf2b78c" providerId="ADAL" clId="{51BAE5D5-AB45-284A-BABC-1C00D6765993}" dt="2022-10-20T20:42:05.222" v="5980" actId="478"/>
          <ac:cxnSpMkLst>
            <pc:docMk/>
            <pc:sldMk cId="3837696104" sldId="366"/>
            <ac:cxnSpMk id="42" creationId="{2105FE3F-18A6-D891-479A-94C1050326E9}"/>
          </ac:cxnSpMkLst>
        </pc:cxnChg>
        <pc:cxnChg chg="del mod">
          <ac:chgData name="Nafis Tanveer Islam" userId="7fb6d2e3-b301-43c3-9255-76c2ddf2b78c" providerId="ADAL" clId="{51BAE5D5-AB45-284A-BABC-1C00D6765993}" dt="2022-10-20T20:42:05.222" v="5980" actId="478"/>
          <ac:cxnSpMkLst>
            <pc:docMk/>
            <pc:sldMk cId="3837696104" sldId="366"/>
            <ac:cxnSpMk id="44" creationId="{1FF5780A-EC48-E6DF-8250-67BC96B18C9B}"/>
          </ac:cxnSpMkLst>
        </pc:cxnChg>
        <pc:cxnChg chg="add mod">
          <ac:chgData name="Nafis Tanveer Islam" userId="7fb6d2e3-b301-43c3-9255-76c2ddf2b78c" providerId="ADAL" clId="{51BAE5D5-AB45-284A-BABC-1C00D6765993}" dt="2022-10-20T22:55:17.831" v="7077" actId="5736"/>
          <ac:cxnSpMkLst>
            <pc:docMk/>
            <pc:sldMk cId="3837696104" sldId="366"/>
            <ac:cxnSpMk id="52" creationId="{4ABBA633-5C2F-0D78-3B20-CA52FA509D9C}"/>
          </ac:cxnSpMkLst>
        </pc:cxnChg>
        <pc:cxnChg chg="add mod">
          <ac:chgData name="Nafis Tanveer Islam" userId="7fb6d2e3-b301-43c3-9255-76c2ddf2b78c" providerId="ADAL" clId="{51BAE5D5-AB45-284A-BABC-1C00D6765993}" dt="2022-10-20T22:55:17.831" v="7077" actId="5736"/>
          <ac:cxnSpMkLst>
            <pc:docMk/>
            <pc:sldMk cId="3837696104" sldId="366"/>
            <ac:cxnSpMk id="53" creationId="{873E2942-5E9F-7DB0-CF63-D85CF9BCBAD6}"/>
          </ac:cxnSpMkLst>
        </pc:cxnChg>
        <pc:cxnChg chg="add mod">
          <ac:chgData name="Nafis Tanveer Islam" userId="7fb6d2e3-b301-43c3-9255-76c2ddf2b78c" providerId="ADAL" clId="{51BAE5D5-AB45-284A-BABC-1C00D6765993}" dt="2022-10-20T22:09:20.917" v="6588" actId="1582"/>
          <ac:cxnSpMkLst>
            <pc:docMk/>
            <pc:sldMk cId="3837696104" sldId="366"/>
            <ac:cxnSpMk id="54" creationId="{A0B8C311-D49C-9289-8647-6499A093E12C}"/>
          </ac:cxnSpMkLst>
        </pc:cxnChg>
        <pc:cxnChg chg="add mod">
          <ac:chgData name="Nafis Tanveer Islam" userId="7fb6d2e3-b301-43c3-9255-76c2ddf2b78c" providerId="ADAL" clId="{51BAE5D5-AB45-284A-BABC-1C00D6765993}" dt="2022-10-20T22:55:17.831" v="7077" actId="5736"/>
          <ac:cxnSpMkLst>
            <pc:docMk/>
            <pc:sldMk cId="3837696104" sldId="366"/>
            <ac:cxnSpMk id="55" creationId="{869F5E5A-AB74-DC28-8CA7-8D6E7C8C1840}"/>
          </ac:cxnSpMkLst>
        </pc:cxnChg>
        <pc:cxnChg chg="add mod">
          <ac:chgData name="Nafis Tanveer Islam" userId="7fb6d2e3-b301-43c3-9255-76c2ddf2b78c" providerId="ADAL" clId="{51BAE5D5-AB45-284A-BABC-1C00D6765993}" dt="2022-10-20T22:55:17.831" v="7077" actId="5736"/>
          <ac:cxnSpMkLst>
            <pc:docMk/>
            <pc:sldMk cId="3837696104" sldId="366"/>
            <ac:cxnSpMk id="56" creationId="{CB9341DC-EBDA-5804-086B-1F99DE859F8E}"/>
          </ac:cxnSpMkLst>
        </pc:cxnChg>
        <pc:cxnChg chg="add mod">
          <ac:chgData name="Nafis Tanveer Islam" userId="7fb6d2e3-b301-43c3-9255-76c2ddf2b78c" providerId="ADAL" clId="{51BAE5D5-AB45-284A-BABC-1C00D6765993}" dt="2022-10-20T22:55:17.831" v="7077" actId="5736"/>
          <ac:cxnSpMkLst>
            <pc:docMk/>
            <pc:sldMk cId="3837696104" sldId="366"/>
            <ac:cxnSpMk id="71" creationId="{3DB290EE-7769-9F3F-A173-BB71DF29A15A}"/>
          </ac:cxnSpMkLst>
        </pc:cxnChg>
        <pc:cxnChg chg="add mod">
          <ac:chgData name="Nafis Tanveer Islam" userId="7fb6d2e3-b301-43c3-9255-76c2ddf2b78c" providerId="ADAL" clId="{51BAE5D5-AB45-284A-BABC-1C00D6765993}" dt="2022-10-20T22:55:17.831" v="7077" actId="5736"/>
          <ac:cxnSpMkLst>
            <pc:docMk/>
            <pc:sldMk cId="3837696104" sldId="366"/>
            <ac:cxnSpMk id="74" creationId="{D8502A20-78FE-7361-09C5-3DB160F8CB5E}"/>
          </ac:cxnSpMkLst>
        </pc:cxnChg>
        <pc:cxnChg chg="del">
          <ac:chgData name="Nafis Tanveer Islam" userId="7fb6d2e3-b301-43c3-9255-76c2ddf2b78c" providerId="ADAL" clId="{51BAE5D5-AB45-284A-BABC-1C00D6765993}" dt="2022-10-20T20:42:05.222" v="5980" actId="478"/>
          <ac:cxnSpMkLst>
            <pc:docMk/>
            <pc:sldMk cId="3837696104" sldId="366"/>
            <ac:cxnSpMk id="85" creationId="{5E1B4BFB-28DE-B10F-8D6A-5DE05E88CF2F}"/>
          </ac:cxnSpMkLst>
        </pc:cxnChg>
        <pc:cxnChg chg="del mod">
          <ac:chgData name="Nafis Tanveer Islam" userId="7fb6d2e3-b301-43c3-9255-76c2ddf2b78c" providerId="ADAL" clId="{51BAE5D5-AB45-284A-BABC-1C00D6765993}" dt="2022-10-20T20:42:05.222" v="5980" actId="478"/>
          <ac:cxnSpMkLst>
            <pc:docMk/>
            <pc:sldMk cId="3837696104" sldId="366"/>
            <ac:cxnSpMk id="88" creationId="{B4926F66-3EF8-940B-76DE-B49E2F9ED78A}"/>
          </ac:cxnSpMkLst>
        </pc:cxnChg>
        <pc:cxnChg chg="del">
          <ac:chgData name="Nafis Tanveer Islam" userId="7fb6d2e3-b301-43c3-9255-76c2ddf2b78c" providerId="ADAL" clId="{51BAE5D5-AB45-284A-BABC-1C00D6765993}" dt="2022-10-20T20:42:05.222" v="5980" actId="478"/>
          <ac:cxnSpMkLst>
            <pc:docMk/>
            <pc:sldMk cId="3837696104" sldId="366"/>
            <ac:cxnSpMk id="90" creationId="{171F565C-7202-8F95-BFEB-8B4505FFD702}"/>
          </ac:cxnSpMkLst>
        </pc:cxnChg>
        <pc:cxnChg chg="del mod">
          <ac:chgData name="Nafis Tanveer Islam" userId="7fb6d2e3-b301-43c3-9255-76c2ddf2b78c" providerId="ADAL" clId="{51BAE5D5-AB45-284A-BABC-1C00D6765993}" dt="2022-10-20T20:42:05.222" v="5980" actId="478"/>
          <ac:cxnSpMkLst>
            <pc:docMk/>
            <pc:sldMk cId="3837696104" sldId="366"/>
            <ac:cxnSpMk id="94" creationId="{F6503DC1-B0E2-0467-B29B-82ABC6F30615}"/>
          </ac:cxnSpMkLst>
        </pc:cxnChg>
        <pc:cxnChg chg="del mod">
          <ac:chgData name="Nafis Tanveer Islam" userId="7fb6d2e3-b301-43c3-9255-76c2ddf2b78c" providerId="ADAL" clId="{51BAE5D5-AB45-284A-BABC-1C00D6765993}" dt="2022-10-20T20:42:05.222" v="5980" actId="478"/>
          <ac:cxnSpMkLst>
            <pc:docMk/>
            <pc:sldMk cId="3837696104" sldId="366"/>
            <ac:cxnSpMk id="95" creationId="{87EF7FE3-80DF-3B1D-43E4-680C175DF14E}"/>
          </ac:cxnSpMkLst>
        </pc:cxnChg>
        <pc:cxnChg chg="del mod">
          <ac:chgData name="Nafis Tanveer Islam" userId="7fb6d2e3-b301-43c3-9255-76c2ddf2b78c" providerId="ADAL" clId="{51BAE5D5-AB45-284A-BABC-1C00D6765993}" dt="2022-10-20T20:42:05.222" v="5980" actId="478"/>
          <ac:cxnSpMkLst>
            <pc:docMk/>
            <pc:sldMk cId="3837696104" sldId="366"/>
            <ac:cxnSpMk id="106" creationId="{CCD51CA1-7ABB-4F7A-690F-1BA3BA47FE31}"/>
          </ac:cxnSpMkLst>
        </pc:cxnChg>
        <pc:cxnChg chg="add del mod">
          <ac:chgData name="Nafis Tanveer Islam" userId="7fb6d2e3-b301-43c3-9255-76c2ddf2b78c" providerId="ADAL" clId="{51BAE5D5-AB45-284A-BABC-1C00D6765993}" dt="2022-10-20T22:25:19.811" v="6910" actId="478"/>
          <ac:cxnSpMkLst>
            <pc:docMk/>
            <pc:sldMk cId="3837696104" sldId="366"/>
            <ac:cxnSpMk id="114" creationId="{6600B19D-3005-60FB-7281-DED2DDCC89C0}"/>
          </ac:cxnSpMkLst>
        </pc:cxnChg>
        <pc:cxnChg chg="add del mod">
          <ac:chgData name="Nafis Tanveer Islam" userId="7fb6d2e3-b301-43c3-9255-76c2ddf2b78c" providerId="ADAL" clId="{51BAE5D5-AB45-284A-BABC-1C00D6765993}" dt="2022-10-20T22:25:18.471" v="6909" actId="478"/>
          <ac:cxnSpMkLst>
            <pc:docMk/>
            <pc:sldMk cId="3837696104" sldId="366"/>
            <ac:cxnSpMk id="115" creationId="{6FA22172-D2E6-2092-424B-B600D96211C5}"/>
          </ac:cxnSpMkLst>
        </pc:cxnChg>
        <pc:cxnChg chg="add del mod">
          <ac:chgData name="Nafis Tanveer Islam" userId="7fb6d2e3-b301-43c3-9255-76c2ddf2b78c" providerId="ADAL" clId="{51BAE5D5-AB45-284A-BABC-1C00D6765993}" dt="2022-10-20T22:24:16.637" v="6878" actId="478"/>
          <ac:cxnSpMkLst>
            <pc:docMk/>
            <pc:sldMk cId="3837696104" sldId="366"/>
            <ac:cxnSpMk id="119" creationId="{9AB222EE-84F3-1670-5B29-8B73DE32DA63}"/>
          </ac:cxnSpMkLst>
        </pc:cxnChg>
        <pc:cxnChg chg="add del mod">
          <ac:chgData name="Nafis Tanveer Islam" userId="7fb6d2e3-b301-43c3-9255-76c2ddf2b78c" providerId="ADAL" clId="{51BAE5D5-AB45-284A-BABC-1C00D6765993}" dt="2022-10-20T22:25:17.320" v="6908" actId="478"/>
          <ac:cxnSpMkLst>
            <pc:docMk/>
            <pc:sldMk cId="3837696104" sldId="366"/>
            <ac:cxnSpMk id="120" creationId="{D4515596-3916-4209-3F25-EA336CB33839}"/>
          </ac:cxnSpMkLst>
        </pc:cxnChg>
        <pc:cxnChg chg="add mod">
          <ac:chgData name="Nafis Tanveer Islam" userId="7fb6d2e3-b301-43c3-9255-76c2ddf2b78c" providerId="ADAL" clId="{51BAE5D5-AB45-284A-BABC-1C00D6765993}" dt="2022-10-20T22:55:17.831" v="7077" actId="5736"/>
          <ac:cxnSpMkLst>
            <pc:docMk/>
            <pc:sldMk cId="3837696104" sldId="366"/>
            <ac:cxnSpMk id="132" creationId="{0F798449-910F-EEE9-F417-B29844CAC017}"/>
          </ac:cxnSpMkLst>
        </pc:cxnChg>
        <pc:cxnChg chg="del mod">
          <ac:chgData name="Nafis Tanveer Islam" userId="7fb6d2e3-b301-43c3-9255-76c2ddf2b78c" providerId="ADAL" clId="{51BAE5D5-AB45-284A-BABC-1C00D6765993}" dt="2022-10-20T20:42:05.222" v="5980" actId="478"/>
          <ac:cxnSpMkLst>
            <pc:docMk/>
            <pc:sldMk cId="3837696104" sldId="366"/>
            <ac:cxnSpMk id="504" creationId="{B24FC420-D1C3-40FD-1054-39C3861AF059}"/>
          </ac:cxnSpMkLst>
        </pc:cxnChg>
        <pc:cxnChg chg="del">
          <ac:chgData name="Nafis Tanveer Islam" userId="7fb6d2e3-b301-43c3-9255-76c2ddf2b78c" providerId="ADAL" clId="{51BAE5D5-AB45-284A-BABC-1C00D6765993}" dt="2022-10-20T20:42:05.222" v="5980" actId="478"/>
          <ac:cxnSpMkLst>
            <pc:docMk/>
            <pc:sldMk cId="3837696104" sldId="366"/>
            <ac:cxnSpMk id="516" creationId="{2D68BB23-7727-F5AC-AE6E-BFA477E7DFC5}"/>
          </ac:cxnSpMkLst>
        </pc:cxnChg>
        <pc:cxnChg chg="del mod">
          <ac:chgData name="Nafis Tanveer Islam" userId="7fb6d2e3-b301-43c3-9255-76c2ddf2b78c" providerId="ADAL" clId="{51BAE5D5-AB45-284A-BABC-1C00D6765993}" dt="2022-10-20T20:42:05.222" v="5980" actId="478"/>
          <ac:cxnSpMkLst>
            <pc:docMk/>
            <pc:sldMk cId="3837696104" sldId="366"/>
            <ac:cxnSpMk id="526" creationId="{49EAA773-C612-4CC9-B9EC-4CDAFE5B29D9}"/>
          </ac:cxnSpMkLst>
        </pc:cxnChg>
        <pc:cxnChg chg="del">
          <ac:chgData name="Nafis Tanveer Islam" userId="7fb6d2e3-b301-43c3-9255-76c2ddf2b78c" providerId="ADAL" clId="{51BAE5D5-AB45-284A-BABC-1C00D6765993}" dt="2022-10-20T20:42:05.222" v="5980" actId="478"/>
          <ac:cxnSpMkLst>
            <pc:docMk/>
            <pc:sldMk cId="3837696104" sldId="366"/>
            <ac:cxnSpMk id="607" creationId="{FE9FAC97-2AF8-B0F0-E041-3A07A9A7D934}"/>
          </ac:cxnSpMkLst>
        </pc:cxnChg>
        <pc:cxnChg chg="del">
          <ac:chgData name="Nafis Tanveer Islam" userId="7fb6d2e3-b301-43c3-9255-76c2ddf2b78c" providerId="ADAL" clId="{51BAE5D5-AB45-284A-BABC-1C00D6765993}" dt="2022-10-20T20:42:05.222" v="5980" actId="478"/>
          <ac:cxnSpMkLst>
            <pc:docMk/>
            <pc:sldMk cId="3837696104" sldId="366"/>
            <ac:cxnSpMk id="608" creationId="{DD8D98AA-52DD-F532-99EA-A511BC2958ED}"/>
          </ac:cxnSpMkLst>
        </pc:cxnChg>
      </pc:sldChg>
      <pc:sldChg chg="new">
        <pc:chgData name="Nafis Tanveer Islam" userId="7fb6d2e3-b301-43c3-9255-76c2ddf2b78c" providerId="ADAL" clId="{51BAE5D5-AB45-284A-BABC-1C00D6765993}" dt="2022-10-20T21:06:35.099" v="6036" actId="680"/>
        <pc:sldMkLst>
          <pc:docMk/>
          <pc:sldMk cId="869205771" sldId="367"/>
        </pc:sldMkLst>
      </pc:sldChg>
      <pc:sldChg chg="addSp delSp modSp new mod">
        <pc:chgData name="Nafis Tanveer Islam" userId="7fb6d2e3-b301-43c3-9255-76c2ddf2b78c" providerId="ADAL" clId="{51BAE5D5-AB45-284A-BABC-1C00D6765993}" dt="2022-10-23T20:16:57.577" v="7380" actId="208"/>
        <pc:sldMkLst>
          <pc:docMk/>
          <pc:sldMk cId="2872337010" sldId="368"/>
        </pc:sldMkLst>
        <pc:spChg chg="del">
          <ac:chgData name="Nafis Tanveer Islam" userId="7fb6d2e3-b301-43c3-9255-76c2ddf2b78c" providerId="ADAL" clId="{51BAE5D5-AB45-284A-BABC-1C00D6765993}" dt="2022-10-23T17:03:05.240" v="7113" actId="478"/>
          <ac:spMkLst>
            <pc:docMk/>
            <pc:sldMk cId="2872337010" sldId="368"/>
            <ac:spMk id="2" creationId="{E446229C-D362-B77A-3C35-A5F4DB48E726}"/>
          </ac:spMkLst>
        </pc:spChg>
        <pc:spChg chg="del">
          <ac:chgData name="Nafis Tanveer Islam" userId="7fb6d2e3-b301-43c3-9255-76c2ddf2b78c" providerId="ADAL" clId="{51BAE5D5-AB45-284A-BABC-1C00D6765993}" dt="2022-10-23T17:03:07.311" v="7114" actId="478"/>
          <ac:spMkLst>
            <pc:docMk/>
            <pc:sldMk cId="2872337010" sldId="368"/>
            <ac:spMk id="3" creationId="{F9737279-B46C-AEDD-2701-840C5BDF9F06}"/>
          </ac:spMkLst>
        </pc:spChg>
        <pc:spChg chg="add mod">
          <ac:chgData name="Nafis Tanveer Islam" userId="7fb6d2e3-b301-43c3-9255-76c2ddf2b78c" providerId="ADAL" clId="{51BAE5D5-AB45-284A-BABC-1C00D6765993}" dt="2022-10-23T17:19:58.181" v="7178" actId="20577"/>
          <ac:spMkLst>
            <pc:docMk/>
            <pc:sldMk cId="2872337010" sldId="368"/>
            <ac:spMk id="4" creationId="{AECF8485-BFAE-5295-FF00-082464A3034E}"/>
          </ac:spMkLst>
        </pc:spChg>
        <pc:spChg chg="add mod">
          <ac:chgData name="Nafis Tanveer Islam" userId="7fb6d2e3-b301-43c3-9255-76c2ddf2b78c" providerId="ADAL" clId="{51BAE5D5-AB45-284A-BABC-1C00D6765993}" dt="2022-10-23T20:16:28.761" v="7376" actId="123"/>
          <ac:spMkLst>
            <pc:docMk/>
            <pc:sldMk cId="2872337010" sldId="368"/>
            <ac:spMk id="7" creationId="{CF691B5F-D7BD-9642-2CF0-36CE8D5F3F78}"/>
          </ac:spMkLst>
        </pc:spChg>
        <pc:spChg chg="add mod">
          <ac:chgData name="Nafis Tanveer Islam" userId="7fb6d2e3-b301-43c3-9255-76c2ddf2b78c" providerId="ADAL" clId="{51BAE5D5-AB45-284A-BABC-1C00D6765993}" dt="2022-10-23T18:47:08.047" v="7373" actId="1037"/>
          <ac:spMkLst>
            <pc:docMk/>
            <pc:sldMk cId="2872337010" sldId="368"/>
            <ac:spMk id="9" creationId="{6A8F0B4E-795D-16FC-B03A-BCCE50B19115}"/>
          </ac:spMkLst>
        </pc:spChg>
        <pc:cxnChg chg="add mod">
          <ac:chgData name="Nafis Tanveer Islam" userId="7fb6d2e3-b301-43c3-9255-76c2ddf2b78c" providerId="ADAL" clId="{51BAE5D5-AB45-284A-BABC-1C00D6765993}" dt="2022-10-23T20:16:57.577" v="7380" actId="208"/>
          <ac:cxnSpMkLst>
            <pc:docMk/>
            <pc:sldMk cId="2872337010" sldId="368"/>
            <ac:cxnSpMk id="6" creationId="{34203767-AC73-10AB-7A59-8B78C1BAE540}"/>
          </ac:cxnSpMkLst>
        </pc:cxnChg>
        <pc:cxnChg chg="add del mod">
          <ac:chgData name="Nafis Tanveer Islam" userId="7fb6d2e3-b301-43c3-9255-76c2ddf2b78c" providerId="ADAL" clId="{51BAE5D5-AB45-284A-BABC-1C00D6765993}" dt="2022-10-23T18:10:12.359" v="7363" actId="478"/>
          <ac:cxnSpMkLst>
            <pc:docMk/>
            <pc:sldMk cId="2872337010" sldId="368"/>
            <ac:cxnSpMk id="8" creationId="{2EE809B8-7D98-BD37-286F-DF0FB7D7308B}"/>
          </ac:cxnSpMkLst>
        </pc:cxnChg>
        <pc:cxnChg chg="add mod">
          <ac:chgData name="Nafis Tanveer Islam" userId="7fb6d2e3-b301-43c3-9255-76c2ddf2b78c" providerId="ADAL" clId="{51BAE5D5-AB45-284A-BABC-1C00D6765993}" dt="2022-10-23T18:10:18.397" v="7364"/>
          <ac:cxnSpMkLst>
            <pc:docMk/>
            <pc:sldMk cId="2872337010" sldId="368"/>
            <ac:cxnSpMk id="10" creationId="{A40235C2-F913-C05C-84B1-4910E4FA5E69}"/>
          </ac:cxnSpMkLst>
        </pc:cxnChg>
      </pc:sldChg>
      <pc:sldChg chg="addSp delSp modSp add mod">
        <pc:chgData name="Nafis Tanveer Islam" userId="7fb6d2e3-b301-43c3-9255-76c2ddf2b78c" providerId="ADAL" clId="{51BAE5D5-AB45-284A-BABC-1C00D6765993}" dt="2022-10-23T20:17:06.387" v="7381" actId="208"/>
        <pc:sldMkLst>
          <pc:docMk/>
          <pc:sldMk cId="3493793000" sldId="369"/>
        </pc:sldMkLst>
        <pc:spChg chg="add mod">
          <ac:chgData name="Nafis Tanveer Islam" userId="7fb6d2e3-b301-43c3-9255-76c2ddf2b78c" providerId="ADAL" clId="{51BAE5D5-AB45-284A-BABC-1C00D6765993}" dt="2022-10-23T20:16:21.437" v="7375" actId="123"/>
          <ac:spMkLst>
            <pc:docMk/>
            <pc:sldMk cId="3493793000" sldId="369"/>
            <ac:spMk id="3" creationId="{1CE0B75A-62AD-D329-603D-1F6723826891}"/>
          </ac:spMkLst>
        </pc:spChg>
        <pc:spChg chg="mod">
          <ac:chgData name="Nafis Tanveer Islam" userId="7fb6d2e3-b301-43c3-9255-76c2ddf2b78c" providerId="ADAL" clId="{51BAE5D5-AB45-284A-BABC-1C00D6765993}" dt="2022-10-23T17:31:16.962" v="7243" actId="20577"/>
          <ac:spMkLst>
            <pc:docMk/>
            <pc:sldMk cId="3493793000" sldId="369"/>
            <ac:spMk id="4" creationId="{AECF8485-BFAE-5295-FF00-082464A3034E}"/>
          </ac:spMkLst>
        </pc:spChg>
        <pc:spChg chg="add mod">
          <ac:chgData name="Nafis Tanveer Islam" userId="7fb6d2e3-b301-43c3-9255-76c2ddf2b78c" providerId="ADAL" clId="{51BAE5D5-AB45-284A-BABC-1C00D6765993}" dt="2022-10-23T18:09:07.113" v="7319" actId="1038"/>
          <ac:spMkLst>
            <pc:docMk/>
            <pc:sldMk cId="3493793000" sldId="369"/>
            <ac:spMk id="5" creationId="{7EC279AA-3F25-2375-02F5-7DC00A68E3B6}"/>
          </ac:spMkLst>
        </pc:spChg>
        <pc:spChg chg="del mod">
          <ac:chgData name="Nafis Tanveer Islam" userId="7fb6d2e3-b301-43c3-9255-76c2ddf2b78c" providerId="ADAL" clId="{51BAE5D5-AB45-284A-BABC-1C00D6765993}" dt="2022-10-23T17:31:41.810" v="7246" actId="478"/>
          <ac:spMkLst>
            <pc:docMk/>
            <pc:sldMk cId="3493793000" sldId="369"/>
            <ac:spMk id="7" creationId="{CF691B5F-D7BD-9642-2CF0-36CE8D5F3F78}"/>
          </ac:spMkLst>
        </pc:spChg>
        <pc:cxnChg chg="mod">
          <ac:chgData name="Nafis Tanveer Islam" userId="7fb6d2e3-b301-43c3-9255-76c2ddf2b78c" providerId="ADAL" clId="{51BAE5D5-AB45-284A-BABC-1C00D6765993}" dt="2022-10-23T20:17:06.387" v="7381" actId="208"/>
          <ac:cxnSpMkLst>
            <pc:docMk/>
            <pc:sldMk cId="3493793000" sldId="369"/>
            <ac:cxnSpMk id="6" creationId="{34203767-AC73-10AB-7A59-8B78C1BAE540}"/>
          </ac:cxnSpMkLst>
        </pc:cxnChg>
        <pc:cxnChg chg="add mod">
          <ac:chgData name="Nafis Tanveer Islam" userId="7fb6d2e3-b301-43c3-9255-76c2ddf2b78c" providerId="ADAL" clId="{51BAE5D5-AB45-284A-BABC-1C00D6765993}" dt="2022-10-23T18:09:07.113" v="7319" actId="1038"/>
          <ac:cxnSpMkLst>
            <pc:docMk/>
            <pc:sldMk cId="3493793000" sldId="369"/>
            <ac:cxnSpMk id="8" creationId="{6969673E-B257-76DF-C1C2-316C595DE238}"/>
          </ac:cxnSpMkLst>
        </pc:cxnChg>
      </pc:sldChg>
    </pc:docChg>
  </pc:docChgLst>
  <pc:docChgLst>
    <pc:chgData name="Dylan Manuel" userId="S::dylan.manuel@my.utsa.edu::d6e68ed8-86ed-4fe7-830c-6a1c62f594c5" providerId="AD" clId="Web-{4FF609A4-3D2F-44F2-80C0-56EB8A7104DB}"/>
    <pc:docChg chg="addSld modSld">
      <pc:chgData name="Dylan Manuel" userId="S::dylan.manuel@my.utsa.edu::d6e68ed8-86ed-4fe7-830c-6a1c62f594c5" providerId="AD" clId="Web-{4FF609A4-3D2F-44F2-80C0-56EB8A7104DB}" dt="2022-06-17T02:34:08.205" v="803"/>
      <pc:docMkLst>
        <pc:docMk/>
      </pc:docMkLst>
      <pc:sldChg chg="modSp">
        <pc:chgData name="Dylan Manuel" userId="S::dylan.manuel@my.utsa.edu::d6e68ed8-86ed-4fe7-830c-6a1c62f594c5" providerId="AD" clId="Web-{4FF609A4-3D2F-44F2-80C0-56EB8A7104DB}" dt="2022-06-17T02:34:08.205" v="803"/>
        <pc:sldMkLst>
          <pc:docMk/>
          <pc:sldMk cId="1786624849" sldId="283"/>
        </pc:sldMkLst>
        <pc:graphicFrameChg chg="mod modGraphic">
          <ac:chgData name="Dylan Manuel" userId="S::dylan.manuel@my.utsa.edu::d6e68ed8-86ed-4fe7-830c-6a1c62f594c5" providerId="AD" clId="Web-{4FF609A4-3D2F-44F2-80C0-56EB8A7104DB}" dt="2022-06-17T02:34:08.205" v="803"/>
          <ac:graphicFrameMkLst>
            <pc:docMk/>
            <pc:sldMk cId="1786624849" sldId="283"/>
            <ac:graphicFrameMk id="8" creationId="{F4345792-763D-42AD-3D92-C4A5A7BA73D3}"/>
          </ac:graphicFrameMkLst>
        </pc:graphicFrameChg>
      </pc:sldChg>
      <pc:sldChg chg="modSp add replId">
        <pc:chgData name="Dylan Manuel" userId="S::dylan.manuel@my.utsa.edu::d6e68ed8-86ed-4fe7-830c-6a1c62f594c5" providerId="AD" clId="Web-{4FF609A4-3D2F-44F2-80C0-56EB8A7104DB}" dt="2022-06-17T01:32:02.679" v="346"/>
        <pc:sldMkLst>
          <pc:docMk/>
          <pc:sldMk cId="926011971" sldId="284"/>
        </pc:sldMkLst>
        <pc:spChg chg="mod">
          <ac:chgData name="Dylan Manuel" userId="S::dylan.manuel@my.utsa.edu::d6e68ed8-86ed-4fe7-830c-6a1c62f594c5" providerId="AD" clId="Web-{4FF609A4-3D2F-44F2-80C0-56EB8A7104DB}" dt="2022-06-17T01:16:22.887" v="279" actId="20577"/>
          <ac:spMkLst>
            <pc:docMk/>
            <pc:sldMk cId="926011971" sldId="284"/>
            <ac:spMk id="2" creationId="{7C517D1E-E677-4C1B-8572-E4040B41C679}"/>
          </ac:spMkLst>
        </pc:spChg>
        <pc:graphicFrameChg chg="mod modGraphic">
          <ac:chgData name="Dylan Manuel" userId="S::dylan.manuel@my.utsa.edu::d6e68ed8-86ed-4fe7-830c-6a1c62f594c5" providerId="AD" clId="Web-{4FF609A4-3D2F-44F2-80C0-56EB8A7104DB}" dt="2022-06-17T01:32:02.679" v="346"/>
          <ac:graphicFrameMkLst>
            <pc:docMk/>
            <pc:sldMk cId="926011971" sldId="284"/>
            <ac:graphicFrameMk id="8" creationId="{F4345792-763D-42AD-3D92-C4A5A7BA73D3}"/>
          </ac:graphicFrameMkLst>
        </pc:graphicFrameChg>
      </pc:sldChg>
    </pc:docChg>
  </pc:docChgLst>
  <pc:docChgLst>
    <pc:chgData name="Paul Rad" userId="S::peyman.najafirad@utsa.edu::b805f95c-bd1b-48ea-ae03-4180ae95e52a" providerId="AD" clId="Web-{11C7827C-8D28-C023-A126-E40EF371BAC7}"/>
    <pc:docChg chg="modSld">
      <pc:chgData name="Paul Rad" userId="S::peyman.najafirad@utsa.edu::b805f95c-bd1b-48ea-ae03-4180ae95e52a" providerId="AD" clId="Web-{11C7827C-8D28-C023-A126-E40EF371BAC7}" dt="2022-09-25T16:08:44.804" v="197" actId="14100"/>
      <pc:docMkLst>
        <pc:docMk/>
      </pc:docMkLst>
      <pc:sldChg chg="addSp delSp modSp">
        <pc:chgData name="Paul Rad" userId="S::peyman.najafirad@utsa.edu::b805f95c-bd1b-48ea-ae03-4180ae95e52a" providerId="AD" clId="Web-{11C7827C-8D28-C023-A126-E40EF371BAC7}" dt="2022-09-25T16:08:44.804" v="197" actId="14100"/>
        <pc:sldMkLst>
          <pc:docMk/>
          <pc:sldMk cId="872860145" sldId="262"/>
        </pc:sldMkLst>
        <pc:spChg chg="add del">
          <ac:chgData name="Paul Rad" userId="S::peyman.najafirad@utsa.edu::b805f95c-bd1b-48ea-ae03-4180ae95e52a" providerId="AD" clId="Web-{11C7827C-8D28-C023-A126-E40EF371BAC7}" dt="2022-09-25T16:03:37.668" v="158"/>
          <ac:spMkLst>
            <pc:docMk/>
            <pc:sldMk cId="872860145" sldId="262"/>
            <ac:spMk id="2" creationId="{0F5713D9-8D4F-3F6F-00C7-5C4A5FA3B042}"/>
          </ac:spMkLst>
        </pc:spChg>
        <pc:spChg chg="mod">
          <ac:chgData name="Paul Rad" userId="S::peyman.najafirad@utsa.edu::b805f95c-bd1b-48ea-ae03-4180ae95e52a" providerId="AD" clId="Web-{11C7827C-8D28-C023-A126-E40EF371BAC7}" dt="2022-09-25T15:54:17.305" v="33" actId="1076"/>
          <ac:spMkLst>
            <pc:docMk/>
            <pc:sldMk cId="872860145" sldId="262"/>
            <ac:spMk id="3" creationId="{CC65C661-4884-9FD0-B26B-15B6FEE465C8}"/>
          </ac:spMkLst>
        </pc:spChg>
        <pc:spChg chg="add mod">
          <ac:chgData name="Paul Rad" userId="S::peyman.najafirad@utsa.edu::b805f95c-bd1b-48ea-ae03-4180ae95e52a" providerId="AD" clId="Web-{11C7827C-8D28-C023-A126-E40EF371BAC7}" dt="2022-09-25T16:08:19.132" v="193" actId="1076"/>
          <ac:spMkLst>
            <pc:docMk/>
            <pc:sldMk cId="872860145" sldId="262"/>
            <ac:spMk id="5" creationId="{55A4E9E7-E152-98B9-BAD0-A048BAB77860}"/>
          </ac:spMkLst>
        </pc:spChg>
        <pc:spChg chg="add mod">
          <ac:chgData name="Paul Rad" userId="S::peyman.najafirad@utsa.edu::b805f95c-bd1b-48ea-ae03-4180ae95e52a" providerId="AD" clId="Web-{11C7827C-8D28-C023-A126-E40EF371BAC7}" dt="2022-09-25T16:01:12.210" v="136" actId="20577"/>
          <ac:spMkLst>
            <pc:docMk/>
            <pc:sldMk cId="872860145" sldId="262"/>
            <ac:spMk id="8" creationId="{7CDB8C12-A3FE-1EFE-8E2A-9125DFE954C3}"/>
          </ac:spMkLst>
        </pc:spChg>
        <pc:spChg chg="add del mod">
          <ac:chgData name="Paul Rad" userId="S::peyman.najafirad@utsa.edu::b805f95c-bd1b-48ea-ae03-4180ae95e52a" providerId="AD" clId="Web-{11C7827C-8D28-C023-A126-E40EF371BAC7}" dt="2022-09-25T16:02:58.323" v="145" actId="20577"/>
          <ac:spMkLst>
            <pc:docMk/>
            <pc:sldMk cId="872860145" sldId="262"/>
            <ac:spMk id="9" creationId="{5663514C-BA8D-DAB1-A9D0-D6CA6910CFCB}"/>
          </ac:spMkLst>
        </pc:spChg>
        <pc:spChg chg="add mod">
          <ac:chgData name="Paul Rad" userId="S::peyman.najafirad@utsa.edu::b805f95c-bd1b-48ea-ae03-4180ae95e52a" providerId="AD" clId="Web-{11C7827C-8D28-C023-A126-E40EF371BAC7}" dt="2022-09-25T16:07:58.553" v="188" actId="20577"/>
          <ac:spMkLst>
            <pc:docMk/>
            <pc:sldMk cId="872860145" sldId="262"/>
            <ac:spMk id="10" creationId="{2169A3BB-0F76-B9DE-977F-65233063BB98}"/>
          </ac:spMkLst>
        </pc:spChg>
        <pc:spChg chg="add mod">
          <ac:chgData name="Paul Rad" userId="S::peyman.najafirad@utsa.edu::b805f95c-bd1b-48ea-ae03-4180ae95e52a" providerId="AD" clId="Web-{11C7827C-8D28-C023-A126-E40EF371BAC7}" dt="2022-09-25T16:03:06.370" v="155" actId="20577"/>
          <ac:spMkLst>
            <pc:docMk/>
            <pc:sldMk cId="872860145" sldId="262"/>
            <ac:spMk id="11" creationId="{0679C24E-0ADD-B114-464E-A835A448AA63}"/>
          </ac:spMkLst>
        </pc:spChg>
        <pc:spChg chg="add mod">
          <ac:chgData name="Paul Rad" userId="S::peyman.najafirad@utsa.edu::b805f95c-bd1b-48ea-ae03-4180ae95e52a" providerId="AD" clId="Web-{11C7827C-8D28-C023-A126-E40EF371BAC7}" dt="2022-09-25T16:03:10.058" v="157" actId="20577"/>
          <ac:spMkLst>
            <pc:docMk/>
            <pc:sldMk cId="872860145" sldId="262"/>
            <ac:spMk id="13" creationId="{74C3087B-A6D7-0B49-F513-1B7A06BEA533}"/>
          </ac:spMkLst>
        </pc:spChg>
        <pc:spChg chg="add del mod">
          <ac:chgData name="Paul Rad" userId="S::peyman.najafirad@utsa.edu::b805f95c-bd1b-48ea-ae03-4180ae95e52a" providerId="AD" clId="Web-{11C7827C-8D28-C023-A126-E40EF371BAC7}" dt="2022-09-25T16:05:12.797" v="166"/>
          <ac:spMkLst>
            <pc:docMk/>
            <pc:sldMk cId="872860145" sldId="262"/>
            <ac:spMk id="14" creationId="{F93191F8-A6AE-FDF2-EA84-624C976C66CF}"/>
          </ac:spMkLst>
        </pc:spChg>
        <pc:spChg chg="mod">
          <ac:chgData name="Paul Rad" userId="S::peyman.najafirad@utsa.edu::b805f95c-bd1b-48ea-ae03-4180ae95e52a" providerId="AD" clId="Web-{11C7827C-8D28-C023-A126-E40EF371BAC7}" dt="2022-09-25T15:54:16.602" v="3" actId="1076"/>
          <ac:spMkLst>
            <pc:docMk/>
            <pc:sldMk cId="872860145" sldId="262"/>
            <ac:spMk id="26" creationId="{62D9BA19-C7B6-44BB-D7FB-E3100E7BAF5D}"/>
          </ac:spMkLst>
        </pc:spChg>
        <pc:spChg chg="mod">
          <ac:chgData name="Paul Rad" userId="S::peyman.najafirad@utsa.edu::b805f95c-bd1b-48ea-ae03-4180ae95e52a" providerId="AD" clId="Web-{11C7827C-8D28-C023-A126-E40EF371BAC7}" dt="2022-09-25T15:54:16.664" v="6" actId="1076"/>
          <ac:spMkLst>
            <pc:docMk/>
            <pc:sldMk cId="872860145" sldId="262"/>
            <ac:spMk id="47" creationId="{AE8DC5AF-B5E8-C279-BEF5-915F48734134}"/>
          </ac:spMkLst>
        </pc:spChg>
        <pc:spChg chg="mod">
          <ac:chgData name="Paul Rad" userId="S::peyman.najafirad@utsa.edu::b805f95c-bd1b-48ea-ae03-4180ae95e52a" providerId="AD" clId="Web-{11C7827C-8D28-C023-A126-E40EF371BAC7}" dt="2022-09-25T15:54:17.352" v="36" actId="1076"/>
          <ac:spMkLst>
            <pc:docMk/>
            <pc:sldMk cId="872860145" sldId="262"/>
            <ac:spMk id="82" creationId="{DF2059B9-48C4-C177-BAF4-9616B8CFDEA7}"/>
          </ac:spMkLst>
        </pc:spChg>
        <pc:spChg chg="mod">
          <ac:chgData name="Paul Rad" userId="S::peyman.najafirad@utsa.edu::b805f95c-bd1b-48ea-ae03-4180ae95e52a" providerId="AD" clId="Web-{11C7827C-8D28-C023-A126-E40EF371BAC7}" dt="2022-09-25T15:54:17.383" v="37" actId="1076"/>
          <ac:spMkLst>
            <pc:docMk/>
            <pc:sldMk cId="872860145" sldId="262"/>
            <ac:spMk id="83" creationId="{10DC9864-018B-1288-A962-A3B0EA06348A}"/>
          </ac:spMkLst>
        </pc:spChg>
        <pc:spChg chg="mod">
          <ac:chgData name="Paul Rad" userId="S::peyman.najafirad@utsa.edu::b805f95c-bd1b-48ea-ae03-4180ae95e52a" providerId="AD" clId="Web-{11C7827C-8D28-C023-A126-E40EF371BAC7}" dt="2022-09-25T15:54:17.430" v="38" actId="1076"/>
          <ac:spMkLst>
            <pc:docMk/>
            <pc:sldMk cId="872860145" sldId="262"/>
            <ac:spMk id="84" creationId="{B3CA6F0F-650B-6C56-33BE-A491B87ED280}"/>
          </ac:spMkLst>
        </pc:spChg>
        <pc:spChg chg="mod">
          <ac:chgData name="Paul Rad" userId="S::peyman.najafirad@utsa.edu::b805f95c-bd1b-48ea-ae03-4180ae95e52a" providerId="AD" clId="Web-{11C7827C-8D28-C023-A126-E40EF371BAC7}" dt="2022-09-25T15:54:17.492" v="41" actId="1076"/>
          <ac:spMkLst>
            <pc:docMk/>
            <pc:sldMk cId="872860145" sldId="262"/>
            <ac:spMk id="98" creationId="{32FADD09-BA1E-2465-A085-457278E76D8A}"/>
          </ac:spMkLst>
        </pc:spChg>
        <pc:spChg chg="mod">
          <ac:chgData name="Paul Rad" userId="S::peyman.najafirad@utsa.edu::b805f95c-bd1b-48ea-ae03-4180ae95e52a" providerId="AD" clId="Web-{11C7827C-8D28-C023-A126-E40EF371BAC7}" dt="2022-09-25T15:54:17.508" v="42" actId="1076"/>
          <ac:spMkLst>
            <pc:docMk/>
            <pc:sldMk cId="872860145" sldId="262"/>
            <ac:spMk id="99" creationId="{3DC66B18-C021-95E1-CB3F-A1FFAFE28EE8}"/>
          </ac:spMkLst>
        </pc:spChg>
        <pc:spChg chg="mod">
          <ac:chgData name="Paul Rad" userId="S::peyman.najafirad@utsa.edu::b805f95c-bd1b-48ea-ae03-4180ae95e52a" providerId="AD" clId="Web-{11C7827C-8D28-C023-A126-E40EF371BAC7}" dt="2022-09-25T15:54:17.524" v="43" actId="1076"/>
          <ac:spMkLst>
            <pc:docMk/>
            <pc:sldMk cId="872860145" sldId="262"/>
            <ac:spMk id="100" creationId="{FF4A4080-4F1F-FE25-52EA-7F5B239582E0}"/>
          </ac:spMkLst>
        </pc:spChg>
        <pc:spChg chg="mod">
          <ac:chgData name="Paul Rad" userId="S::peyman.najafirad@utsa.edu::b805f95c-bd1b-48ea-ae03-4180ae95e52a" providerId="AD" clId="Web-{11C7827C-8D28-C023-A126-E40EF371BAC7}" dt="2022-09-25T15:54:17.539" v="44" actId="1076"/>
          <ac:spMkLst>
            <pc:docMk/>
            <pc:sldMk cId="872860145" sldId="262"/>
            <ac:spMk id="101" creationId="{D169BFCC-023B-BC95-F4BE-145C7589E631}"/>
          </ac:spMkLst>
        </pc:spChg>
        <pc:spChg chg="mod">
          <ac:chgData name="Paul Rad" userId="S::peyman.najafirad@utsa.edu::b805f95c-bd1b-48ea-ae03-4180ae95e52a" providerId="AD" clId="Web-{11C7827C-8D28-C023-A126-E40EF371BAC7}" dt="2022-09-25T15:54:17.555" v="45" actId="1076"/>
          <ac:spMkLst>
            <pc:docMk/>
            <pc:sldMk cId="872860145" sldId="262"/>
            <ac:spMk id="102" creationId="{9CAFAFAF-9DBC-4AF1-380B-C83E4CA45515}"/>
          </ac:spMkLst>
        </pc:spChg>
        <pc:spChg chg="mod">
          <ac:chgData name="Paul Rad" userId="S::peyman.najafirad@utsa.edu::b805f95c-bd1b-48ea-ae03-4180ae95e52a" providerId="AD" clId="Web-{11C7827C-8D28-C023-A126-E40EF371BAC7}" dt="2022-09-25T15:54:17.570" v="46" actId="1076"/>
          <ac:spMkLst>
            <pc:docMk/>
            <pc:sldMk cId="872860145" sldId="262"/>
            <ac:spMk id="103" creationId="{FA4F077D-3490-C79D-4591-2FF04AA9F718}"/>
          </ac:spMkLst>
        </pc:spChg>
        <pc:spChg chg="mod">
          <ac:chgData name="Paul Rad" userId="S::peyman.najafirad@utsa.edu::b805f95c-bd1b-48ea-ae03-4180ae95e52a" providerId="AD" clId="Web-{11C7827C-8D28-C023-A126-E40EF371BAC7}" dt="2022-09-25T15:54:16.695" v="7" actId="1076"/>
          <ac:spMkLst>
            <pc:docMk/>
            <pc:sldMk cId="872860145" sldId="262"/>
            <ac:spMk id="291" creationId="{870AA0D3-A39E-4F22-625C-7E80EE5E7758}"/>
          </ac:spMkLst>
        </pc:spChg>
        <pc:spChg chg="mod">
          <ac:chgData name="Paul Rad" userId="S::peyman.najafirad@utsa.edu::b805f95c-bd1b-48ea-ae03-4180ae95e52a" providerId="AD" clId="Web-{11C7827C-8D28-C023-A126-E40EF371BAC7}" dt="2022-09-25T15:54:16.727" v="8" actId="1076"/>
          <ac:spMkLst>
            <pc:docMk/>
            <pc:sldMk cId="872860145" sldId="262"/>
            <ac:spMk id="292" creationId="{19C3E19B-EEEA-DE85-4BB2-F91065F0B1B0}"/>
          </ac:spMkLst>
        </pc:spChg>
        <pc:spChg chg="mod">
          <ac:chgData name="Paul Rad" userId="S::peyman.najafirad@utsa.edu::b805f95c-bd1b-48ea-ae03-4180ae95e52a" providerId="AD" clId="Web-{11C7827C-8D28-C023-A126-E40EF371BAC7}" dt="2022-09-25T15:54:16.758" v="9" actId="1076"/>
          <ac:spMkLst>
            <pc:docMk/>
            <pc:sldMk cId="872860145" sldId="262"/>
            <ac:spMk id="293" creationId="{665843AE-3693-D2DE-B8DB-BCBD61DCB4AE}"/>
          </ac:spMkLst>
        </pc:spChg>
        <pc:spChg chg="mod">
          <ac:chgData name="Paul Rad" userId="S::peyman.najafirad@utsa.edu::b805f95c-bd1b-48ea-ae03-4180ae95e52a" providerId="AD" clId="Web-{11C7827C-8D28-C023-A126-E40EF371BAC7}" dt="2022-09-25T15:54:16.774" v="10" actId="1076"/>
          <ac:spMkLst>
            <pc:docMk/>
            <pc:sldMk cId="872860145" sldId="262"/>
            <ac:spMk id="295" creationId="{9DEF03B6-9317-F114-6B7F-6B1D265680C1}"/>
          </ac:spMkLst>
        </pc:spChg>
        <pc:spChg chg="mod">
          <ac:chgData name="Paul Rad" userId="S::peyman.najafirad@utsa.edu::b805f95c-bd1b-48ea-ae03-4180ae95e52a" providerId="AD" clId="Web-{11C7827C-8D28-C023-A126-E40EF371BAC7}" dt="2022-09-25T15:54:17.633" v="49" actId="1076"/>
          <ac:spMkLst>
            <pc:docMk/>
            <pc:sldMk cId="872860145" sldId="262"/>
            <ac:spMk id="483" creationId="{DD77355A-A5AE-0F2F-B0AE-0481488D0970}"/>
          </ac:spMkLst>
        </pc:spChg>
        <pc:spChg chg="mod">
          <ac:chgData name="Paul Rad" userId="S::peyman.najafirad@utsa.edu::b805f95c-bd1b-48ea-ae03-4180ae95e52a" providerId="AD" clId="Web-{11C7827C-8D28-C023-A126-E40EF371BAC7}" dt="2022-09-25T15:54:16.836" v="11" actId="1076"/>
          <ac:spMkLst>
            <pc:docMk/>
            <pc:sldMk cId="872860145" sldId="262"/>
            <ac:spMk id="502" creationId="{FED8830A-B372-415B-D359-3745F8FCE570}"/>
          </ac:spMkLst>
        </pc:spChg>
        <pc:spChg chg="mod">
          <ac:chgData name="Paul Rad" userId="S::peyman.najafirad@utsa.edu::b805f95c-bd1b-48ea-ae03-4180ae95e52a" providerId="AD" clId="Web-{11C7827C-8D28-C023-A126-E40EF371BAC7}" dt="2022-09-25T15:54:17.070" v="21" actId="1076"/>
          <ac:spMkLst>
            <pc:docMk/>
            <pc:sldMk cId="872860145" sldId="262"/>
            <ac:spMk id="609" creationId="{824473B0-D577-3567-AE86-3A70EF78F378}"/>
          </ac:spMkLst>
        </pc:spChg>
        <pc:spChg chg="mod">
          <ac:chgData name="Paul Rad" userId="S::peyman.najafirad@utsa.edu::b805f95c-bd1b-48ea-ae03-4180ae95e52a" providerId="AD" clId="Web-{11C7827C-8D28-C023-A126-E40EF371BAC7}" dt="2022-09-25T15:54:17.086" v="22" actId="1076"/>
          <ac:spMkLst>
            <pc:docMk/>
            <pc:sldMk cId="872860145" sldId="262"/>
            <ac:spMk id="610" creationId="{7C6D09BB-98FF-2AC4-D17B-21190571D68C}"/>
          </ac:spMkLst>
        </pc:spChg>
        <pc:spChg chg="mod">
          <ac:chgData name="Paul Rad" userId="S::peyman.najafirad@utsa.edu::b805f95c-bd1b-48ea-ae03-4180ae95e52a" providerId="AD" clId="Web-{11C7827C-8D28-C023-A126-E40EF371BAC7}" dt="2022-09-25T15:54:17.102" v="23" actId="1076"/>
          <ac:spMkLst>
            <pc:docMk/>
            <pc:sldMk cId="872860145" sldId="262"/>
            <ac:spMk id="611" creationId="{9EFE7753-AB2F-32FA-E31A-236E7A7B0BF7}"/>
          </ac:spMkLst>
        </pc:spChg>
        <pc:spChg chg="mod">
          <ac:chgData name="Paul Rad" userId="S::peyman.najafirad@utsa.edu::b805f95c-bd1b-48ea-ae03-4180ae95e52a" providerId="AD" clId="Web-{11C7827C-8D28-C023-A126-E40EF371BAC7}" dt="2022-09-25T16:08:09.084" v="192" actId="20577"/>
          <ac:spMkLst>
            <pc:docMk/>
            <pc:sldMk cId="872860145" sldId="262"/>
            <ac:spMk id="613" creationId="{96701832-0436-A1C3-E7B6-1A936B0B708B}"/>
          </ac:spMkLst>
        </pc:spChg>
        <pc:spChg chg="mod">
          <ac:chgData name="Paul Rad" userId="S::peyman.najafirad@utsa.edu::b805f95c-bd1b-48ea-ae03-4180ae95e52a" providerId="AD" clId="Web-{11C7827C-8D28-C023-A126-E40EF371BAC7}" dt="2022-09-25T15:54:17.149" v="25" actId="1076"/>
          <ac:spMkLst>
            <pc:docMk/>
            <pc:sldMk cId="872860145" sldId="262"/>
            <ac:spMk id="614" creationId="{A48EC365-4E17-864F-2BD6-01CD84D933E1}"/>
          </ac:spMkLst>
        </pc:spChg>
        <pc:spChg chg="mod">
          <ac:chgData name="Paul Rad" userId="S::peyman.najafirad@utsa.edu::b805f95c-bd1b-48ea-ae03-4180ae95e52a" providerId="AD" clId="Web-{11C7827C-8D28-C023-A126-E40EF371BAC7}" dt="2022-09-25T15:54:17.180" v="27" actId="1076"/>
          <ac:spMkLst>
            <pc:docMk/>
            <pc:sldMk cId="872860145" sldId="262"/>
            <ac:spMk id="634" creationId="{BDB9313A-1361-1879-591A-442CC839B0F4}"/>
          </ac:spMkLst>
        </pc:spChg>
        <pc:spChg chg="mod">
          <ac:chgData name="Paul Rad" userId="S::peyman.najafirad@utsa.edu::b805f95c-bd1b-48ea-ae03-4180ae95e52a" providerId="AD" clId="Web-{11C7827C-8D28-C023-A126-E40EF371BAC7}" dt="2022-09-25T15:54:17.195" v="28" actId="1076"/>
          <ac:spMkLst>
            <pc:docMk/>
            <pc:sldMk cId="872860145" sldId="262"/>
            <ac:spMk id="635" creationId="{235ED0FE-2538-D1EA-7096-6A090EB2A6FE}"/>
          </ac:spMkLst>
        </pc:spChg>
        <pc:spChg chg="mod">
          <ac:chgData name="Paul Rad" userId="S::peyman.najafirad@utsa.edu::b805f95c-bd1b-48ea-ae03-4180ae95e52a" providerId="AD" clId="Web-{11C7827C-8D28-C023-A126-E40EF371BAC7}" dt="2022-09-25T15:54:17.227" v="30" actId="1076"/>
          <ac:spMkLst>
            <pc:docMk/>
            <pc:sldMk cId="872860145" sldId="262"/>
            <ac:spMk id="640" creationId="{2E1C8D27-14A9-CA02-F143-7938035DBAC1}"/>
          </ac:spMkLst>
        </pc:spChg>
        <pc:spChg chg="mod">
          <ac:chgData name="Paul Rad" userId="S::peyman.najafirad@utsa.edu::b805f95c-bd1b-48ea-ae03-4180ae95e52a" providerId="AD" clId="Web-{11C7827C-8D28-C023-A126-E40EF371BAC7}" dt="2022-09-25T15:54:17.242" v="31" actId="1076"/>
          <ac:spMkLst>
            <pc:docMk/>
            <pc:sldMk cId="872860145" sldId="262"/>
            <ac:spMk id="641" creationId="{FBC2774D-8E50-60AF-9040-781B2574889A}"/>
          </ac:spMkLst>
        </pc:spChg>
        <pc:spChg chg="mod">
          <ac:chgData name="Paul Rad" userId="S::peyman.najafirad@utsa.edu::b805f95c-bd1b-48ea-ae03-4180ae95e52a" providerId="AD" clId="Web-{11C7827C-8D28-C023-A126-E40EF371BAC7}" dt="2022-09-25T15:54:17.258" v="32" actId="1076"/>
          <ac:spMkLst>
            <pc:docMk/>
            <pc:sldMk cId="872860145" sldId="262"/>
            <ac:spMk id="643" creationId="{CA5E5B81-2D44-44F8-DBBD-2F56E1B0BD63}"/>
          </ac:spMkLst>
        </pc:spChg>
        <pc:grpChg chg="mod">
          <ac:chgData name="Paul Rad" userId="S::peyman.najafirad@utsa.edu::b805f95c-bd1b-48ea-ae03-4180ae95e52a" providerId="AD" clId="Web-{11C7827C-8D28-C023-A126-E40EF371BAC7}" dt="2022-09-25T15:54:16.992" v="17" actId="1076"/>
          <ac:grpSpMkLst>
            <pc:docMk/>
            <pc:sldMk cId="872860145" sldId="262"/>
            <ac:grpSpMk id="575" creationId="{30E661F8-E468-A0AF-437F-83E3E063B655}"/>
          </ac:grpSpMkLst>
        </pc:grpChg>
        <pc:grpChg chg="mod">
          <ac:chgData name="Paul Rad" userId="S::peyman.najafirad@utsa.edu::b805f95c-bd1b-48ea-ae03-4180ae95e52a" providerId="AD" clId="Web-{11C7827C-8D28-C023-A126-E40EF371BAC7}" dt="2022-09-25T15:54:17.024" v="18" actId="1076"/>
          <ac:grpSpMkLst>
            <pc:docMk/>
            <pc:sldMk cId="872860145" sldId="262"/>
            <ac:grpSpMk id="576" creationId="{02804A49-DF49-3AB4-00AE-BA3301CC85D8}"/>
          </ac:grpSpMkLst>
        </pc:grpChg>
        <pc:picChg chg="mod">
          <ac:chgData name="Paul Rad" userId="S::peyman.najafirad@utsa.edu::b805f95c-bd1b-48ea-ae03-4180ae95e52a" providerId="AD" clId="Web-{11C7827C-8D28-C023-A126-E40EF371BAC7}" dt="2022-09-25T15:54:16.539" v="2" actId="1076"/>
          <ac:picMkLst>
            <pc:docMk/>
            <pc:sldMk cId="872860145" sldId="262"/>
            <ac:picMk id="23" creationId="{CE5B6346-C344-4826-44D7-64D5B5720526}"/>
          </ac:picMkLst>
        </pc:picChg>
        <pc:cxnChg chg="mod">
          <ac:chgData name="Paul Rad" userId="S::peyman.najafirad@utsa.edu::b805f95c-bd1b-48ea-ae03-4180ae95e52a" providerId="AD" clId="Web-{11C7827C-8D28-C023-A126-E40EF371BAC7}" dt="2022-09-25T15:54:17.320" v="34" actId="1076"/>
          <ac:cxnSpMkLst>
            <pc:docMk/>
            <pc:sldMk cId="872860145" sldId="262"/>
            <ac:cxnSpMk id="4" creationId="{83932435-C262-8A94-801A-C26742919C80}"/>
          </ac:cxnSpMkLst>
        </pc:cxnChg>
        <pc:cxnChg chg="add mod">
          <ac:chgData name="Paul Rad" userId="S::peyman.najafirad@utsa.edu::b805f95c-bd1b-48ea-ae03-4180ae95e52a" providerId="AD" clId="Web-{11C7827C-8D28-C023-A126-E40EF371BAC7}" dt="2022-09-25T15:59:50.489" v="118" actId="1076"/>
          <ac:cxnSpMkLst>
            <pc:docMk/>
            <pc:sldMk cId="872860145" sldId="262"/>
            <ac:cxnSpMk id="6" creationId="{F1F78EEA-B546-541F-E221-4C1A496CA36F}"/>
          </ac:cxnSpMkLst>
        </pc:cxnChg>
        <pc:cxnChg chg="add mod">
          <ac:chgData name="Paul Rad" userId="S::peyman.najafirad@utsa.edu::b805f95c-bd1b-48ea-ae03-4180ae95e52a" providerId="AD" clId="Web-{11C7827C-8D28-C023-A126-E40EF371BAC7}" dt="2022-09-25T15:59:50.520" v="119" actId="1076"/>
          <ac:cxnSpMkLst>
            <pc:docMk/>
            <pc:sldMk cId="872860145" sldId="262"/>
            <ac:cxnSpMk id="7" creationId="{89DA50E9-CD3D-72F7-068F-2B12F7F21C9A}"/>
          </ac:cxnSpMkLst>
        </pc:cxnChg>
        <pc:cxnChg chg="add mod">
          <ac:chgData name="Paul Rad" userId="S::peyman.najafirad@utsa.edu::b805f95c-bd1b-48ea-ae03-4180ae95e52a" providerId="AD" clId="Web-{11C7827C-8D28-C023-A126-E40EF371BAC7}" dt="2022-09-25T16:00:08.567" v="125" actId="1076"/>
          <ac:cxnSpMkLst>
            <pc:docMk/>
            <pc:sldMk cId="872860145" sldId="262"/>
            <ac:cxnSpMk id="12" creationId="{E7217634-BD8C-59A1-1464-B9C4C99AEDD6}"/>
          </ac:cxnSpMkLst>
        </pc:cxnChg>
        <pc:cxnChg chg="add del">
          <ac:chgData name="Paul Rad" userId="S::peyman.najafirad@utsa.edu::b805f95c-bd1b-48ea-ae03-4180ae95e52a" providerId="AD" clId="Web-{11C7827C-8D28-C023-A126-E40EF371BAC7}" dt="2022-09-25T16:05:27.141" v="170"/>
          <ac:cxnSpMkLst>
            <pc:docMk/>
            <pc:sldMk cId="872860145" sldId="262"/>
            <ac:cxnSpMk id="15" creationId="{93879129-3BDD-8502-F0CD-C4B2B23F07BD}"/>
          </ac:cxnSpMkLst>
        </pc:cxnChg>
        <pc:cxnChg chg="add mod">
          <ac:chgData name="Paul Rad" userId="S::peyman.najafirad@utsa.edu::b805f95c-bd1b-48ea-ae03-4180ae95e52a" providerId="AD" clId="Web-{11C7827C-8D28-C023-A126-E40EF371BAC7}" dt="2022-09-25T16:08:22.491" v="194" actId="14100"/>
          <ac:cxnSpMkLst>
            <pc:docMk/>
            <pc:sldMk cId="872860145" sldId="262"/>
            <ac:cxnSpMk id="16" creationId="{0813280F-DC83-AD3E-9F0C-E1DA39D7E6F7}"/>
          </ac:cxnSpMkLst>
        </pc:cxnChg>
        <pc:cxnChg chg="add mod">
          <ac:chgData name="Paul Rad" userId="S::peyman.najafirad@utsa.edu::b805f95c-bd1b-48ea-ae03-4180ae95e52a" providerId="AD" clId="Web-{11C7827C-8D28-C023-A126-E40EF371BAC7}" dt="2022-09-25T16:08:44.804" v="197" actId="14100"/>
          <ac:cxnSpMkLst>
            <pc:docMk/>
            <pc:sldMk cId="872860145" sldId="262"/>
            <ac:cxnSpMk id="17" creationId="{EFC9DBC5-6F2A-6A85-06A1-230344A9E1E2}"/>
          </ac:cxnSpMkLst>
        </pc:cxnChg>
        <pc:cxnChg chg="mod">
          <ac:chgData name="Paul Rad" userId="S::peyman.najafirad@utsa.edu::b805f95c-bd1b-48ea-ae03-4180ae95e52a" providerId="AD" clId="Web-{11C7827C-8D28-C023-A126-E40EF371BAC7}" dt="2022-09-25T15:54:17.336" v="35" actId="1076"/>
          <ac:cxnSpMkLst>
            <pc:docMk/>
            <pc:sldMk cId="872860145" sldId="262"/>
            <ac:cxnSpMk id="19" creationId="{F9FF41EA-71E6-15C6-F459-1AC0D7BDB692}"/>
          </ac:cxnSpMkLst>
        </pc:cxnChg>
        <pc:cxnChg chg="mod">
          <ac:chgData name="Paul Rad" userId="S::peyman.najafirad@utsa.edu::b805f95c-bd1b-48ea-ae03-4180ae95e52a" providerId="AD" clId="Web-{11C7827C-8D28-C023-A126-E40EF371BAC7}" dt="2022-09-25T15:54:16.617" v="4" actId="1076"/>
          <ac:cxnSpMkLst>
            <pc:docMk/>
            <pc:sldMk cId="872860145" sldId="262"/>
            <ac:cxnSpMk id="30" creationId="{C093FFA1-D67E-CB53-AD88-690C0A00C6F9}"/>
          </ac:cxnSpMkLst>
        </pc:cxnChg>
        <pc:cxnChg chg="mod">
          <ac:chgData name="Paul Rad" userId="S::peyman.najafirad@utsa.edu::b805f95c-bd1b-48ea-ae03-4180ae95e52a" providerId="AD" clId="Web-{11C7827C-8D28-C023-A126-E40EF371BAC7}" dt="2022-09-25T16:04:47.640" v="161" actId="1076"/>
          <ac:cxnSpMkLst>
            <pc:docMk/>
            <pc:sldMk cId="872860145" sldId="262"/>
            <ac:cxnSpMk id="39" creationId="{9B71F7C1-6610-D9CE-7B4F-0F8118A92F74}"/>
          </ac:cxnSpMkLst>
        </pc:cxnChg>
        <pc:cxnChg chg="mod">
          <ac:chgData name="Paul Rad" userId="S::peyman.najafirad@utsa.edu::b805f95c-bd1b-48ea-ae03-4180ae95e52a" providerId="AD" clId="Web-{11C7827C-8D28-C023-A126-E40EF371BAC7}" dt="2022-09-25T15:54:17.602" v="48" actId="1076"/>
          <ac:cxnSpMkLst>
            <pc:docMk/>
            <pc:sldMk cId="872860145" sldId="262"/>
            <ac:cxnSpMk id="42" creationId="{2105FE3F-18A6-D891-479A-94C1050326E9}"/>
          </ac:cxnSpMkLst>
        </pc:cxnChg>
        <pc:cxnChg chg="mod">
          <ac:chgData name="Paul Rad" userId="S::peyman.najafirad@utsa.edu::b805f95c-bd1b-48ea-ae03-4180ae95e52a" providerId="AD" clId="Web-{11C7827C-8D28-C023-A126-E40EF371BAC7}" dt="2022-09-25T15:54:16.633" v="5" actId="1076"/>
          <ac:cxnSpMkLst>
            <pc:docMk/>
            <pc:sldMk cId="872860145" sldId="262"/>
            <ac:cxnSpMk id="44" creationId="{1FF5780A-EC48-E6DF-8250-67BC96B18C9B}"/>
          </ac:cxnSpMkLst>
        </pc:cxnChg>
        <pc:cxnChg chg="mod">
          <ac:chgData name="Paul Rad" userId="S::peyman.najafirad@utsa.edu::b805f95c-bd1b-48ea-ae03-4180ae95e52a" providerId="AD" clId="Web-{11C7827C-8D28-C023-A126-E40EF371BAC7}" dt="2022-09-25T15:54:17.445" v="39" actId="1076"/>
          <ac:cxnSpMkLst>
            <pc:docMk/>
            <pc:sldMk cId="872860145" sldId="262"/>
            <ac:cxnSpMk id="85" creationId="{5E1B4BFB-28DE-B10F-8D6A-5DE05E88CF2F}"/>
          </ac:cxnSpMkLst>
        </pc:cxnChg>
        <pc:cxnChg chg="mod">
          <ac:chgData name="Paul Rad" userId="S::peyman.najafirad@utsa.edu::b805f95c-bd1b-48ea-ae03-4180ae95e52a" providerId="AD" clId="Web-{11C7827C-8D28-C023-A126-E40EF371BAC7}" dt="2022-09-25T15:54:17.461" v="40" actId="1076"/>
          <ac:cxnSpMkLst>
            <pc:docMk/>
            <pc:sldMk cId="872860145" sldId="262"/>
            <ac:cxnSpMk id="90" creationId="{171F565C-7202-8F95-BFEB-8B4505FFD702}"/>
          </ac:cxnSpMkLst>
        </pc:cxnChg>
        <pc:cxnChg chg="mod">
          <ac:chgData name="Paul Rad" userId="S::peyman.najafirad@utsa.edu::b805f95c-bd1b-48ea-ae03-4180ae95e52a" providerId="AD" clId="Web-{11C7827C-8D28-C023-A126-E40EF371BAC7}" dt="2022-09-25T15:54:16.852" v="12" actId="1076"/>
          <ac:cxnSpMkLst>
            <pc:docMk/>
            <pc:sldMk cId="872860145" sldId="262"/>
            <ac:cxnSpMk id="504" creationId="{B24FC420-D1C3-40FD-1054-39C3861AF059}"/>
          </ac:cxnSpMkLst>
        </pc:cxnChg>
        <pc:cxnChg chg="mod">
          <ac:chgData name="Paul Rad" userId="S::peyman.najafirad@utsa.edu::b805f95c-bd1b-48ea-ae03-4180ae95e52a" providerId="AD" clId="Web-{11C7827C-8D28-C023-A126-E40EF371BAC7}" dt="2022-09-25T15:54:16.867" v="13" actId="1076"/>
          <ac:cxnSpMkLst>
            <pc:docMk/>
            <pc:sldMk cId="872860145" sldId="262"/>
            <ac:cxnSpMk id="505" creationId="{93C6E787-D6BC-F0BB-97D4-7C6E73D2D354}"/>
          </ac:cxnSpMkLst>
        </pc:cxnChg>
        <pc:cxnChg chg="mod">
          <ac:chgData name="Paul Rad" userId="S::peyman.najafirad@utsa.edu::b805f95c-bd1b-48ea-ae03-4180ae95e52a" providerId="AD" clId="Web-{11C7827C-8D28-C023-A126-E40EF371BAC7}" dt="2022-09-25T16:04:39.983" v="160" actId="14100"/>
          <ac:cxnSpMkLst>
            <pc:docMk/>
            <pc:sldMk cId="872860145" sldId="262"/>
            <ac:cxnSpMk id="513" creationId="{970E4580-F282-40D4-41FA-9FF8095B0417}"/>
          </ac:cxnSpMkLst>
        </pc:cxnChg>
        <pc:cxnChg chg="mod">
          <ac:chgData name="Paul Rad" userId="S::peyman.najafirad@utsa.edu::b805f95c-bd1b-48ea-ae03-4180ae95e52a" providerId="AD" clId="Web-{11C7827C-8D28-C023-A126-E40EF371BAC7}" dt="2022-09-25T15:54:16.899" v="15" actId="1076"/>
          <ac:cxnSpMkLst>
            <pc:docMk/>
            <pc:sldMk cId="872860145" sldId="262"/>
            <ac:cxnSpMk id="516" creationId="{2D68BB23-7727-F5AC-AE6E-BFA477E7DFC5}"/>
          </ac:cxnSpMkLst>
        </pc:cxnChg>
        <pc:cxnChg chg="mod">
          <ac:chgData name="Paul Rad" userId="S::peyman.najafirad@utsa.edu::b805f95c-bd1b-48ea-ae03-4180ae95e52a" providerId="AD" clId="Web-{11C7827C-8D28-C023-A126-E40EF371BAC7}" dt="2022-09-25T15:54:16.914" v="16" actId="1076"/>
          <ac:cxnSpMkLst>
            <pc:docMk/>
            <pc:sldMk cId="872860145" sldId="262"/>
            <ac:cxnSpMk id="526" creationId="{49EAA773-C612-4CC9-B9EC-4CDAFE5B29D9}"/>
          </ac:cxnSpMkLst>
        </pc:cxnChg>
        <pc:cxnChg chg="mod">
          <ac:chgData name="Paul Rad" userId="S::peyman.najafirad@utsa.edu::b805f95c-bd1b-48ea-ae03-4180ae95e52a" providerId="AD" clId="Web-{11C7827C-8D28-C023-A126-E40EF371BAC7}" dt="2022-09-25T15:54:17.039" v="19" actId="1076"/>
          <ac:cxnSpMkLst>
            <pc:docMk/>
            <pc:sldMk cId="872860145" sldId="262"/>
            <ac:cxnSpMk id="607" creationId="{FE9FAC97-2AF8-B0F0-E041-3A07A9A7D934}"/>
          </ac:cxnSpMkLst>
        </pc:cxnChg>
        <pc:cxnChg chg="mod">
          <ac:chgData name="Paul Rad" userId="S::peyman.najafirad@utsa.edu::b805f95c-bd1b-48ea-ae03-4180ae95e52a" providerId="AD" clId="Web-{11C7827C-8D28-C023-A126-E40EF371BAC7}" dt="2022-09-25T15:54:17.055" v="20" actId="1076"/>
          <ac:cxnSpMkLst>
            <pc:docMk/>
            <pc:sldMk cId="872860145" sldId="262"/>
            <ac:cxnSpMk id="608" creationId="{DD8D98AA-52DD-F532-99EA-A511BC2958ED}"/>
          </ac:cxnSpMkLst>
        </pc:cxnChg>
        <pc:cxnChg chg="mod">
          <ac:chgData name="Paul Rad" userId="S::peyman.najafirad@utsa.edu::b805f95c-bd1b-48ea-ae03-4180ae95e52a" providerId="AD" clId="Web-{11C7827C-8D28-C023-A126-E40EF371BAC7}" dt="2022-09-25T15:54:17.164" v="26" actId="1076"/>
          <ac:cxnSpMkLst>
            <pc:docMk/>
            <pc:sldMk cId="872860145" sldId="262"/>
            <ac:cxnSpMk id="624" creationId="{F5603A6A-156B-DC31-D68B-572C108AF25D}"/>
          </ac:cxnSpMkLst>
        </pc:cxnChg>
        <pc:cxnChg chg="mod">
          <ac:chgData name="Paul Rad" userId="S::peyman.najafirad@utsa.edu::b805f95c-bd1b-48ea-ae03-4180ae95e52a" providerId="AD" clId="Web-{11C7827C-8D28-C023-A126-E40EF371BAC7}" dt="2022-09-25T15:54:17.211" v="29" actId="1076"/>
          <ac:cxnSpMkLst>
            <pc:docMk/>
            <pc:sldMk cId="872860145" sldId="262"/>
            <ac:cxnSpMk id="636" creationId="{F734B4D0-F715-C6B9-E018-A6EBAA00DFD0}"/>
          </ac:cxnSpMkLst>
        </pc:cxnChg>
      </pc:sldChg>
      <pc:sldChg chg="modSp">
        <pc:chgData name="Paul Rad" userId="S::peyman.najafirad@utsa.edu::b805f95c-bd1b-48ea-ae03-4180ae95e52a" providerId="AD" clId="Web-{11C7827C-8D28-C023-A126-E40EF371BAC7}" dt="2022-09-24T21:51:17.290" v="1" actId="20577"/>
        <pc:sldMkLst>
          <pc:docMk/>
          <pc:sldMk cId="2824381826" sldId="278"/>
        </pc:sldMkLst>
        <pc:spChg chg="mod">
          <ac:chgData name="Paul Rad" userId="S::peyman.najafirad@utsa.edu::b805f95c-bd1b-48ea-ae03-4180ae95e52a" providerId="AD" clId="Web-{11C7827C-8D28-C023-A126-E40EF371BAC7}" dt="2022-09-24T21:51:17.290" v="1" actId="20577"/>
          <ac:spMkLst>
            <pc:docMk/>
            <pc:sldMk cId="2824381826" sldId="278"/>
            <ac:spMk id="4" creationId="{A0DC79C5-419F-8E73-0A45-2F6BEEE0003C}"/>
          </ac:spMkLst>
        </pc:spChg>
      </pc:sldChg>
    </pc:docChg>
  </pc:docChgLst>
  <pc:docChgLst>
    <pc:chgData name="Nafis Tanveer Islam" userId="S::nafistanveer.islam@utsa.edu::7fb6d2e3-b301-43c3-9255-76c2ddf2b78c" providerId="AD" clId="Web-{83F29D4F-2DE7-1066-4C56-145085CFEF71}"/>
    <pc:docChg chg="modSld">
      <pc:chgData name="Nafis Tanveer Islam" userId="S::nafistanveer.islam@utsa.edu::7fb6d2e3-b301-43c3-9255-76c2ddf2b78c" providerId="AD" clId="Web-{83F29D4F-2DE7-1066-4C56-145085CFEF71}" dt="2022-07-19T19:28:48.109" v="1" actId="20577"/>
      <pc:docMkLst>
        <pc:docMk/>
      </pc:docMkLst>
      <pc:sldChg chg="modSp">
        <pc:chgData name="Nafis Tanveer Islam" userId="S::nafistanveer.islam@utsa.edu::7fb6d2e3-b301-43c3-9255-76c2ddf2b78c" providerId="AD" clId="Web-{83F29D4F-2DE7-1066-4C56-145085CFEF71}" dt="2022-07-19T19:28:48.109" v="1" actId="20577"/>
        <pc:sldMkLst>
          <pc:docMk/>
          <pc:sldMk cId="263743218" sldId="297"/>
        </pc:sldMkLst>
        <pc:spChg chg="mod">
          <ac:chgData name="Nafis Tanveer Islam" userId="S::nafistanveer.islam@utsa.edu::7fb6d2e3-b301-43c3-9255-76c2ddf2b78c" providerId="AD" clId="Web-{83F29D4F-2DE7-1066-4C56-145085CFEF71}" dt="2022-07-19T19:28:48.109" v="1" actId="20577"/>
          <ac:spMkLst>
            <pc:docMk/>
            <pc:sldMk cId="263743218" sldId="297"/>
            <ac:spMk id="2" creationId="{76E17558-4FA5-D9B6-4D48-543BF875D473}"/>
          </ac:spMkLst>
        </pc:spChg>
      </pc:sldChg>
    </pc:docChg>
  </pc:docChgLst>
  <pc:docChgLst>
    <pc:chgData name="Paul Rad" userId="b805f95c-bd1b-48ea-ae03-4180ae95e52a" providerId="ADAL" clId="{BEBEC274-F15F-B744-B4C2-A7DA27A736DE}"/>
    <pc:docChg chg="undo custSel addSld delSld modSld">
      <pc:chgData name="Paul Rad" userId="b805f95c-bd1b-48ea-ae03-4180ae95e52a" providerId="ADAL" clId="{BEBEC274-F15F-B744-B4C2-A7DA27A736DE}" dt="2022-07-29T21:36:32.629" v="5037" actId="478"/>
      <pc:docMkLst>
        <pc:docMk/>
      </pc:docMkLst>
      <pc:sldChg chg="addSp delSp modSp mod">
        <pc:chgData name="Paul Rad" userId="b805f95c-bd1b-48ea-ae03-4180ae95e52a" providerId="ADAL" clId="{BEBEC274-F15F-B744-B4C2-A7DA27A736DE}" dt="2022-07-29T21:36:32.629" v="5037" actId="478"/>
        <pc:sldMkLst>
          <pc:docMk/>
          <pc:sldMk cId="872860145" sldId="262"/>
        </pc:sldMkLst>
        <pc:spChg chg="add del">
          <ac:chgData name="Paul Rad" userId="b805f95c-bd1b-48ea-ae03-4180ae95e52a" providerId="ADAL" clId="{BEBEC274-F15F-B744-B4C2-A7DA27A736DE}" dt="2022-07-26T19:45:53.208" v="3820" actId="478"/>
          <ac:spMkLst>
            <pc:docMk/>
            <pc:sldMk cId="872860145" sldId="262"/>
            <ac:spMk id="2" creationId="{2331FDAE-ECD6-1034-B0B0-ECFEC0A425E5}"/>
          </ac:spMkLst>
        </pc:spChg>
        <pc:spChg chg="add mod">
          <ac:chgData name="Paul Rad" userId="b805f95c-bd1b-48ea-ae03-4180ae95e52a" providerId="ADAL" clId="{BEBEC274-F15F-B744-B4C2-A7DA27A736DE}" dt="2022-07-28T13:52:09.074" v="5025" actId="164"/>
          <ac:spMkLst>
            <pc:docMk/>
            <pc:sldMk cId="872860145" sldId="262"/>
            <ac:spMk id="3" creationId="{CC65C661-4884-9FD0-B26B-15B6FEE465C8}"/>
          </ac:spMkLst>
        </pc:spChg>
        <pc:spChg chg="mod">
          <ac:chgData name="Paul Rad" userId="b805f95c-bd1b-48ea-ae03-4180ae95e52a" providerId="ADAL" clId="{BEBEC274-F15F-B744-B4C2-A7DA27A736DE}" dt="2022-07-28T13:52:09.074" v="5025" actId="164"/>
          <ac:spMkLst>
            <pc:docMk/>
            <pc:sldMk cId="872860145" sldId="262"/>
            <ac:spMk id="26" creationId="{62D9BA19-C7B6-44BB-D7FB-E3100E7BAF5D}"/>
          </ac:spMkLst>
        </pc:spChg>
        <pc:spChg chg="mod">
          <ac:chgData name="Paul Rad" userId="b805f95c-bd1b-48ea-ae03-4180ae95e52a" providerId="ADAL" clId="{BEBEC274-F15F-B744-B4C2-A7DA27A736DE}" dt="2022-07-28T13:52:09.074" v="5025" actId="164"/>
          <ac:spMkLst>
            <pc:docMk/>
            <pc:sldMk cId="872860145" sldId="262"/>
            <ac:spMk id="47" creationId="{AE8DC5AF-B5E8-C279-BEF5-915F48734134}"/>
          </ac:spMkLst>
        </pc:spChg>
        <pc:spChg chg="add del mod">
          <ac:chgData name="Paul Rad" userId="b805f95c-bd1b-48ea-ae03-4180ae95e52a" providerId="ADAL" clId="{BEBEC274-F15F-B744-B4C2-A7DA27A736DE}" dt="2022-07-27T18:28:16.794" v="4643" actId="478"/>
          <ac:spMkLst>
            <pc:docMk/>
            <pc:sldMk cId="872860145" sldId="262"/>
            <ac:spMk id="63" creationId="{154B3D51-5B6B-5FE1-1EF0-5C87ED30C559}"/>
          </ac:spMkLst>
        </pc:spChg>
        <pc:spChg chg="mod">
          <ac:chgData name="Paul Rad" userId="b805f95c-bd1b-48ea-ae03-4180ae95e52a" providerId="ADAL" clId="{BEBEC274-F15F-B744-B4C2-A7DA27A736DE}" dt="2022-07-28T13:52:09.074" v="5025" actId="164"/>
          <ac:spMkLst>
            <pc:docMk/>
            <pc:sldMk cId="872860145" sldId="262"/>
            <ac:spMk id="82" creationId="{DF2059B9-48C4-C177-BAF4-9616B8CFDEA7}"/>
          </ac:spMkLst>
        </pc:spChg>
        <pc:spChg chg="mod">
          <ac:chgData name="Paul Rad" userId="b805f95c-bd1b-48ea-ae03-4180ae95e52a" providerId="ADAL" clId="{BEBEC274-F15F-B744-B4C2-A7DA27A736DE}" dt="2022-07-28T13:52:09.074" v="5025" actId="164"/>
          <ac:spMkLst>
            <pc:docMk/>
            <pc:sldMk cId="872860145" sldId="262"/>
            <ac:spMk id="83" creationId="{10DC9864-018B-1288-A962-A3B0EA06348A}"/>
          </ac:spMkLst>
        </pc:spChg>
        <pc:spChg chg="mod">
          <ac:chgData name="Paul Rad" userId="b805f95c-bd1b-48ea-ae03-4180ae95e52a" providerId="ADAL" clId="{BEBEC274-F15F-B744-B4C2-A7DA27A736DE}" dt="2022-07-28T13:52:09.074" v="5025" actId="164"/>
          <ac:spMkLst>
            <pc:docMk/>
            <pc:sldMk cId="872860145" sldId="262"/>
            <ac:spMk id="84" creationId="{B3CA6F0F-650B-6C56-33BE-A491B87ED280}"/>
          </ac:spMkLst>
        </pc:spChg>
        <pc:spChg chg="mod">
          <ac:chgData name="Paul Rad" userId="b805f95c-bd1b-48ea-ae03-4180ae95e52a" providerId="ADAL" clId="{BEBEC274-F15F-B744-B4C2-A7DA27A736DE}" dt="2022-07-28T13:52:09.074" v="5025" actId="164"/>
          <ac:spMkLst>
            <pc:docMk/>
            <pc:sldMk cId="872860145" sldId="262"/>
            <ac:spMk id="98" creationId="{32FADD09-BA1E-2465-A085-457278E76D8A}"/>
          </ac:spMkLst>
        </pc:spChg>
        <pc:spChg chg="mod">
          <ac:chgData name="Paul Rad" userId="b805f95c-bd1b-48ea-ae03-4180ae95e52a" providerId="ADAL" clId="{BEBEC274-F15F-B744-B4C2-A7DA27A736DE}" dt="2022-07-28T13:52:09.074" v="5025" actId="164"/>
          <ac:spMkLst>
            <pc:docMk/>
            <pc:sldMk cId="872860145" sldId="262"/>
            <ac:spMk id="99" creationId="{3DC66B18-C021-95E1-CB3F-A1FFAFE28EE8}"/>
          </ac:spMkLst>
        </pc:spChg>
        <pc:spChg chg="mod">
          <ac:chgData name="Paul Rad" userId="b805f95c-bd1b-48ea-ae03-4180ae95e52a" providerId="ADAL" clId="{BEBEC274-F15F-B744-B4C2-A7DA27A736DE}" dt="2022-07-28T13:52:09.074" v="5025" actId="164"/>
          <ac:spMkLst>
            <pc:docMk/>
            <pc:sldMk cId="872860145" sldId="262"/>
            <ac:spMk id="100" creationId="{FF4A4080-4F1F-FE25-52EA-7F5B239582E0}"/>
          </ac:spMkLst>
        </pc:spChg>
        <pc:spChg chg="mod">
          <ac:chgData name="Paul Rad" userId="b805f95c-bd1b-48ea-ae03-4180ae95e52a" providerId="ADAL" clId="{BEBEC274-F15F-B744-B4C2-A7DA27A736DE}" dt="2022-07-28T13:52:09.074" v="5025" actId="164"/>
          <ac:spMkLst>
            <pc:docMk/>
            <pc:sldMk cId="872860145" sldId="262"/>
            <ac:spMk id="101" creationId="{D169BFCC-023B-BC95-F4BE-145C7589E631}"/>
          </ac:spMkLst>
        </pc:spChg>
        <pc:spChg chg="mod">
          <ac:chgData name="Paul Rad" userId="b805f95c-bd1b-48ea-ae03-4180ae95e52a" providerId="ADAL" clId="{BEBEC274-F15F-B744-B4C2-A7DA27A736DE}" dt="2022-07-28T13:52:09.074" v="5025" actId="164"/>
          <ac:spMkLst>
            <pc:docMk/>
            <pc:sldMk cId="872860145" sldId="262"/>
            <ac:spMk id="102" creationId="{9CAFAFAF-9DBC-4AF1-380B-C83E4CA45515}"/>
          </ac:spMkLst>
        </pc:spChg>
        <pc:spChg chg="mod">
          <ac:chgData name="Paul Rad" userId="b805f95c-bd1b-48ea-ae03-4180ae95e52a" providerId="ADAL" clId="{BEBEC274-F15F-B744-B4C2-A7DA27A736DE}" dt="2022-07-28T13:52:09.074" v="5025" actId="164"/>
          <ac:spMkLst>
            <pc:docMk/>
            <pc:sldMk cId="872860145" sldId="262"/>
            <ac:spMk id="103" creationId="{FA4F077D-3490-C79D-4591-2FF04AA9F718}"/>
          </ac:spMkLst>
        </pc:spChg>
        <pc:spChg chg="del mod">
          <ac:chgData name="Paul Rad" userId="b805f95c-bd1b-48ea-ae03-4180ae95e52a" providerId="ADAL" clId="{BEBEC274-F15F-B744-B4C2-A7DA27A736DE}" dt="2022-07-26T19:57:07.689" v="3886" actId="478"/>
          <ac:spMkLst>
            <pc:docMk/>
            <pc:sldMk cId="872860145" sldId="262"/>
            <ac:spMk id="287" creationId="{2A25158F-FC33-8E7F-3D14-955DA5FFCC6B}"/>
          </ac:spMkLst>
        </pc:spChg>
        <pc:spChg chg="mod">
          <ac:chgData name="Paul Rad" userId="b805f95c-bd1b-48ea-ae03-4180ae95e52a" providerId="ADAL" clId="{BEBEC274-F15F-B744-B4C2-A7DA27A736DE}" dt="2022-07-28T13:52:09.074" v="5025" actId="164"/>
          <ac:spMkLst>
            <pc:docMk/>
            <pc:sldMk cId="872860145" sldId="262"/>
            <ac:spMk id="291" creationId="{870AA0D3-A39E-4F22-625C-7E80EE5E7758}"/>
          </ac:spMkLst>
        </pc:spChg>
        <pc:spChg chg="mod">
          <ac:chgData name="Paul Rad" userId="b805f95c-bd1b-48ea-ae03-4180ae95e52a" providerId="ADAL" clId="{BEBEC274-F15F-B744-B4C2-A7DA27A736DE}" dt="2022-07-28T13:52:09.074" v="5025" actId="164"/>
          <ac:spMkLst>
            <pc:docMk/>
            <pc:sldMk cId="872860145" sldId="262"/>
            <ac:spMk id="292" creationId="{19C3E19B-EEEA-DE85-4BB2-F91065F0B1B0}"/>
          </ac:spMkLst>
        </pc:spChg>
        <pc:spChg chg="mod">
          <ac:chgData name="Paul Rad" userId="b805f95c-bd1b-48ea-ae03-4180ae95e52a" providerId="ADAL" clId="{BEBEC274-F15F-B744-B4C2-A7DA27A736DE}" dt="2022-07-28T13:52:09.074" v="5025" actId="164"/>
          <ac:spMkLst>
            <pc:docMk/>
            <pc:sldMk cId="872860145" sldId="262"/>
            <ac:spMk id="293" creationId="{665843AE-3693-D2DE-B8DB-BCBD61DCB4AE}"/>
          </ac:spMkLst>
        </pc:spChg>
        <pc:spChg chg="del">
          <ac:chgData name="Paul Rad" userId="b805f95c-bd1b-48ea-ae03-4180ae95e52a" providerId="ADAL" clId="{BEBEC274-F15F-B744-B4C2-A7DA27A736DE}" dt="2022-07-26T19:57:09.689" v="3887" actId="478"/>
          <ac:spMkLst>
            <pc:docMk/>
            <pc:sldMk cId="872860145" sldId="262"/>
            <ac:spMk id="294" creationId="{441BDC12-73DD-B000-9A4A-49808CEBCE67}"/>
          </ac:spMkLst>
        </pc:spChg>
        <pc:spChg chg="mod">
          <ac:chgData name="Paul Rad" userId="b805f95c-bd1b-48ea-ae03-4180ae95e52a" providerId="ADAL" clId="{BEBEC274-F15F-B744-B4C2-A7DA27A736DE}" dt="2022-07-28T13:52:09.074" v="5025" actId="164"/>
          <ac:spMkLst>
            <pc:docMk/>
            <pc:sldMk cId="872860145" sldId="262"/>
            <ac:spMk id="295" creationId="{9DEF03B6-9317-F114-6B7F-6B1D265680C1}"/>
          </ac:spMkLst>
        </pc:spChg>
        <pc:spChg chg="mod topLvl">
          <ac:chgData name="Paul Rad" userId="b805f95c-bd1b-48ea-ae03-4180ae95e52a" providerId="ADAL" clId="{BEBEC274-F15F-B744-B4C2-A7DA27A736DE}" dt="2022-07-26T20:29:28.045" v="4107" actId="20577"/>
          <ac:spMkLst>
            <pc:docMk/>
            <pc:sldMk cId="872860145" sldId="262"/>
            <ac:spMk id="296" creationId="{C1FD6E0F-3318-5DB7-B5A4-8EEF306FAFCB}"/>
          </ac:spMkLst>
        </pc:spChg>
        <pc:spChg chg="mod topLvl">
          <ac:chgData name="Paul Rad" userId="b805f95c-bd1b-48ea-ae03-4180ae95e52a" providerId="ADAL" clId="{BEBEC274-F15F-B744-B4C2-A7DA27A736DE}" dt="2022-07-26T20:24:13.992" v="4025" actId="692"/>
          <ac:spMkLst>
            <pc:docMk/>
            <pc:sldMk cId="872860145" sldId="262"/>
            <ac:spMk id="297" creationId="{71D211E3-2D2D-43A6-9B5D-861CCDB53DD3}"/>
          </ac:spMkLst>
        </pc:spChg>
        <pc:spChg chg="del mod">
          <ac:chgData name="Paul Rad" userId="b805f95c-bd1b-48ea-ae03-4180ae95e52a" providerId="ADAL" clId="{BEBEC274-F15F-B744-B4C2-A7DA27A736DE}" dt="2022-07-26T20:18:54.413" v="3931" actId="478"/>
          <ac:spMkLst>
            <pc:docMk/>
            <pc:sldMk cId="872860145" sldId="262"/>
            <ac:spMk id="298" creationId="{462C7727-7FCF-C4EA-61E2-CE11846DDCCF}"/>
          </ac:spMkLst>
        </pc:spChg>
        <pc:spChg chg="add del mod topLvl">
          <ac:chgData name="Paul Rad" userId="b805f95c-bd1b-48ea-ae03-4180ae95e52a" providerId="ADAL" clId="{BEBEC274-F15F-B744-B4C2-A7DA27A736DE}" dt="2022-07-26T20:24:13.992" v="4025" actId="692"/>
          <ac:spMkLst>
            <pc:docMk/>
            <pc:sldMk cId="872860145" sldId="262"/>
            <ac:spMk id="299" creationId="{FA474925-02FD-7AFC-CE0D-A7885E7C932F}"/>
          </ac:spMkLst>
        </pc:spChg>
        <pc:spChg chg="del">
          <ac:chgData name="Paul Rad" userId="b805f95c-bd1b-48ea-ae03-4180ae95e52a" providerId="ADAL" clId="{BEBEC274-F15F-B744-B4C2-A7DA27A736DE}" dt="2022-07-26T19:57:15.201" v="3888" actId="478"/>
          <ac:spMkLst>
            <pc:docMk/>
            <pc:sldMk cId="872860145" sldId="262"/>
            <ac:spMk id="300" creationId="{CCCEA5E7-AC98-9492-254B-94B45E32F4C8}"/>
          </ac:spMkLst>
        </pc:spChg>
        <pc:spChg chg="add del mod">
          <ac:chgData name="Paul Rad" userId="b805f95c-bd1b-48ea-ae03-4180ae95e52a" providerId="ADAL" clId="{BEBEC274-F15F-B744-B4C2-A7DA27A736DE}" dt="2022-07-27T18:28:16.794" v="4643" actId="478"/>
          <ac:spMkLst>
            <pc:docMk/>
            <pc:sldMk cId="872860145" sldId="262"/>
            <ac:spMk id="448" creationId="{4D08E842-AF01-1ABC-EF4B-B942F57019DA}"/>
          </ac:spMkLst>
        </pc:spChg>
        <pc:spChg chg="mod">
          <ac:chgData name="Paul Rad" userId="b805f95c-bd1b-48ea-ae03-4180ae95e52a" providerId="ADAL" clId="{BEBEC274-F15F-B744-B4C2-A7DA27A736DE}" dt="2022-07-28T13:52:09.074" v="5025" actId="164"/>
          <ac:spMkLst>
            <pc:docMk/>
            <pc:sldMk cId="872860145" sldId="262"/>
            <ac:spMk id="459" creationId="{5ABC033B-33A0-B2E2-6FFF-C363066ACB83}"/>
          </ac:spMkLst>
        </pc:spChg>
        <pc:spChg chg="mod">
          <ac:chgData name="Paul Rad" userId="b805f95c-bd1b-48ea-ae03-4180ae95e52a" providerId="ADAL" clId="{BEBEC274-F15F-B744-B4C2-A7DA27A736DE}" dt="2022-07-28T13:52:09.074" v="5025" actId="164"/>
          <ac:spMkLst>
            <pc:docMk/>
            <pc:sldMk cId="872860145" sldId="262"/>
            <ac:spMk id="465" creationId="{B3A28553-E8A3-6A45-34DC-C56258D16D52}"/>
          </ac:spMkLst>
        </pc:spChg>
        <pc:spChg chg="mod">
          <ac:chgData name="Paul Rad" userId="b805f95c-bd1b-48ea-ae03-4180ae95e52a" providerId="ADAL" clId="{BEBEC274-F15F-B744-B4C2-A7DA27A736DE}" dt="2022-07-28T13:52:09.074" v="5025" actId="164"/>
          <ac:spMkLst>
            <pc:docMk/>
            <pc:sldMk cId="872860145" sldId="262"/>
            <ac:spMk id="466" creationId="{825A996E-3C9C-F804-119A-7BF7F1309C70}"/>
          </ac:spMkLst>
        </pc:spChg>
        <pc:spChg chg="mod">
          <ac:chgData name="Paul Rad" userId="b805f95c-bd1b-48ea-ae03-4180ae95e52a" providerId="ADAL" clId="{BEBEC274-F15F-B744-B4C2-A7DA27A736DE}" dt="2022-07-28T13:52:09.074" v="5025" actId="164"/>
          <ac:spMkLst>
            <pc:docMk/>
            <pc:sldMk cId="872860145" sldId="262"/>
            <ac:spMk id="467" creationId="{A529C854-F81A-B033-60A0-2447318AECF2}"/>
          </ac:spMkLst>
        </pc:spChg>
        <pc:spChg chg="mod">
          <ac:chgData name="Paul Rad" userId="b805f95c-bd1b-48ea-ae03-4180ae95e52a" providerId="ADAL" clId="{BEBEC274-F15F-B744-B4C2-A7DA27A736DE}" dt="2022-07-28T13:52:09.074" v="5025" actId="164"/>
          <ac:spMkLst>
            <pc:docMk/>
            <pc:sldMk cId="872860145" sldId="262"/>
            <ac:spMk id="468" creationId="{1B42EE43-B826-A685-CCF3-E03F56ABAF6D}"/>
          </ac:spMkLst>
        </pc:spChg>
        <pc:spChg chg="add mod">
          <ac:chgData name="Paul Rad" userId="b805f95c-bd1b-48ea-ae03-4180ae95e52a" providerId="ADAL" clId="{BEBEC274-F15F-B744-B4C2-A7DA27A736DE}" dt="2022-07-29T21:34:36.349" v="5034" actId="1076"/>
          <ac:spMkLst>
            <pc:docMk/>
            <pc:sldMk cId="872860145" sldId="262"/>
            <ac:spMk id="483" creationId="{DD77355A-A5AE-0F2F-B0AE-0481488D0970}"/>
          </ac:spMkLst>
        </pc:spChg>
        <pc:spChg chg="del mod topLvl">
          <ac:chgData name="Paul Rad" userId="b805f95c-bd1b-48ea-ae03-4180ae95e52a" providerId="ADAL" clId="{BEBEC274-F15F-B744-B4C2-A7DA27A736DE}" dt="2022-07-27T15:29:06.432" v="4179" actId="478"/>
          <ac:spMkLst>
            <pc:docMk/>
            <pc:sldMk cId="872860145" sldId="262"/>
            <ac:spMk id="487" creationId="{B4E53F6E-A620-6E0D-05AC-E3CF0FAFCA1B}"/>
          </ac:spMkLst>
        </pc:spChg>
        <pc:spChg chg="del mod topLvl">
          <ac:chgData name="Paul Rad" userId="b805f95c-bd1b-48ea-ae03-4180ae95e52a" providerId="ADAL" clId="{BEBEC274-F15F-B744-B4C2-A7DA27A736DE}" dt="2022-07-27T15:29:06.432" v="4179" actId="478"/>
          <ac:spMkLst>
            <pc:docMk/>
            <pc:sldMk cId="872860145" sldId="262"/>
            <ac:spMk id="488" creationId="{FAE83865-A61A-9B1E-4884-AE4D7DBEA810}"/>
          </ac:spMkLst>
        </pc:spChg>
        <pc:spChg chg="del mod topLvl">
          <ac:chgData name="Paul Rad" userId="b805f95c-bd1b-48ea-ae03-4180ae95e52a" providerId="ADAL" clId="{BEBEC274-F15F-B744-B4C2-A7DA27A736DE}" dt="2022-07-26T20:25:01.895" v="4027" actId="478"/>
          <ac:spMkLst>
            <pc:docMk/>
            <pc:sldMk cId="872860145" sldId="262"/>
            <ac:spMk id="489" creationId="{85D6002F-C8A0-0B36-69DC-F6D9240F49B6}"/>
          </ac:spMkLst>
        </pc:spChg>
        <pc:spChg chg="del mod topLvl">
          <ac:chgData name="Paul Rad" userId="b805f95c-bd1b-48ea-ae03-4180ae95e52a" providerId="ADAL" clId="{BEBEC274-F15F-B744-B4C2-A7DA27A736DE}" dt="2022-07-27T15:29:06.432" v="4179" actId="478"/>
          <ac:spMkLst>
            <pc:docMk/>
            <pc:sldMk cId="872860145" sldId="262"/>
            <ac:spMk id="490" creationId="{FE9F344D-64DC-00E9-A554-B6E67D38D0AD}"/>
          </ac:spMkLst>
        </pc:spChg>
        <pc:spChg chg="del mod topLvl">
          <ac:chgData name="Paul Rad" userId="b805f95c-bd1b-48ea-ae03-4180ae95e52a" providerId="ADAL" clId="{BEBEC274-F15F-B744-B4C2-A7DA27A736DE}" dt="2022-07-26T20:25:04.735" v="4028" actId="478"/>
          <ac:spMkLst>
            <pc:docMk/>
            <pc:sldMk cId="872860145" sldId="262"/>
            <ac:spMk id="491" creationId="{041CED67-ACF1-1F31-625B-E23EB143EE7D}"/>
          </ac:spMkLst>
        </pc:spChg>
        <pc:spChg chg="mod">
          <ac:chgData name="Paul Rad" userId="b805f95c-bd1b-48ea-ae03-4180ae95e52a" providerId="ADAL" clId="{BEBEC274-F15F-B744-B4C2-A7DA27A736DE}" dt="2022-07-28T13:52:09.074" v="5025" actId="164"/>
          <ac:spMkLst>
            <pc:docMk/>
            <pc:sldMk cId="872860145" sldId="262"/>
            <ac:spMk id="502" creationId="{FED8830A-B372-415B-D359-3745F8FCE570}"/>
          </ac:spMkLst>
        </pc:spChg>
        <pc:spChg chg="del">
          <ac:chgData name="Paul Rad" userId="b805f95c-bd1b-48ea-ae03-4180ae95e52a" providerId="ADAL" clId="{BEBEC274-F15F-B744-B4C2-A7DA27A736DE}" dt="2022-07-26T20:26:02.198" v="4037" actId="478"/>
          <ac:spMkLst>
            <pc:docMk/>
            <pc:sldMk cId="872860145" sldId="262"/>
            <ac:spMk id="527" creationId="{EDE62D74-9564-B4F3-B9C4-C04D4A79174C}"/>
          </ac:spMkLst>
        </pc:spChg>
        <pc:spChg chg="del">
          <ac:chgData name="Paul Rad" userId="b805f95c-bd1b-48ea-ae03-4180ae95e52a" providerId="ADAL" clId="{BEBEC274-F15F-B744-B4C2-A7DA27A736DE}" dt="2022-07-26T20:25:51.285" v="4034" actId="478"/>
          <ac:spMkLst>
            <pc:docMk/>
            <pc:sldMk cId="872860145" sldId="262"/>
            <ac:spMk id="528" creationId="{B68BA310-3DAD-807C-D353-7AED0DDF59DB}"/>
          </ac:spMkLst>
        </pc:spChg>
        <pc:spChg chg="del">
          <ac:chgData name="Paul Rad" userId="b805f95c-bd1b-48ea-ae03-4180ae95e52a" providerId="ADAL" clId="{BEBEC274-F15F-B744-B4C2-A7DA27A736DE}" dt="2022-07-26T20:25:48.535" v="4033" actId="478"/>
          <ac:spMkLst>
            <pc:docMk/>
            <pc:sldMk cId="872860145" sldId="262"/>
            <ac:spMk id="531" creationId="{EDA72D87-49B2-486A-9F07-180EE39E1763}"/>
          </ac:spMkLst>
        </pc:spChg>
        <pc:spChg chg="mod">
          <ac:chgData name="Paul Rad" userId="b805f95c-bd1b-48ea-ae03-4180ae95e52a" providerId="ADAL" clId="{BEBEC274-F15F-B744-B4C2-A7DA27A736DE}" dt="2022-07-28T13:52:09.074" v="5025" actId="164"/>
          <ac:spMkLst>
            <pc:docMk/>
            <pc:sldMk cId="872860145" sldId="262"/>
            <ac:spMk id="577" creationId="{F4F00D34-CE86-B1C8-B20D-F248F0680EB6}"/>
          </ac:spMkLst>
        </pc:spChg>
        <pc:spChg chg="mod">
          <ac:chgData name="Paul Rad" userId="b805f95c-bd1b-48ea-ae03-4180ae95e52a" providerId="ADAL" clId="{BEBEC274-F15F-B744-B4C2-A7DA27A736DE}" dt="2022-07-28T13:52:09.074" v="5025" actId="164"/>
          <ac:spMkLst>
            <pc:docMk/>
            <pc:sldMk cId="872860145" sldId="262"/>
            <ac:spMk id="582" creationId="{7E327168-CF23-B41B-1B9D-439646BB1C7B}"/>
          </ac:spMkLst>
        </pc:spChg>
        <pc:spChg chg="mod">
          <ac:chgData name="Paul Rad" userId="b805f95c-bd1b-48ea-ae03-4180ae95e52a" providerId="ADAL" clId="{BEBEC274-F15F-B744-B4C2-A7DA27A736DE}" dt="2022-07-28T13:52:09.074" v="5025" actId="164"/>
          <ac:spMkLst>
            <pc:docMk/>
            <pc:sldMk cId="872860145" sldId="262"/>
            <ac:spMk id="583" creationId="{37260AB0-F2A7-79EF-E24E-61F52471922F}"/>
          </ac:spMkLst>
        </pc:spChg>
        <pc:spChg chg="mod">
          <ac:chgData name="Paul Rad" userId="b805f95c-bd1b-48ea-ae03-4180ae95e52a" providerId="ADAL" clId="{BEBEC274-F15F-B744-B4C2-A7DA27A736DE}" dt="2022-07-28T13:52:09.074" v="5025" actId="164"/>
          <ac:spMkLst>
            <pc:docMk/>
            <pc:sldMk cId="872860145" sldId="262"/>
            <ac:spMk id="584" creationId="{7A98687E-9FD6-DAC1-557D-5F2AAF4A05AB}"/>
          </ac:spMkLst>
        </pc:spChg>
        <pc:spChg chg="mod">
          <ac:chgData name="Paul Rad" userId="b805f95c-bd1b-48ea-ae03-4180ae95e52a" providerId="ADAL" clId="{BEBEC274-F15F-B744-B4C2-A7DA27A736DE}" dt="2022-07-28T13:52:09.074" v="5025" actId="164"/>
          <ac:spMkLst>
            <pc:docMk/>
            <pc:sldMk cId="872860145" sldId="262"/>
            <ac:spMk id="585" creationId="{024F8F0B-5205-E8AA-7D48-54D1CC832A4F}"/>
          </ac:spMkLst>
        </pc:spChg>
        <pc:spChg chg="mod">
          <ac:chgData name="Paul Rad" userId="b805f95c-bd1b-48ea-ae03-4180ae95e52a" providerId="ADAL" clId="{BEBEC274-F15F-B744-B4C2-A7DA27A736DE}" dt="2022-07-28T13:52:09.074" v="5025" actId="164"/>
          <ac:spMkLst>
            <pc:docMk/>
            <pc:sldMk cId="872860145" sldId="262"/>
            <ac:spMk id="609" creationId="{824473B0-D577-3567-AE86-3A70EF78F378}"/>
          </ac:spMkLst>
        </pc:spChg>
        <pc:spChg chg="mod">
          <ac:chgData name="Paul Rad" userId="b805f95c-bd1b-48ea-ae03-4180ae95e52a" providerId="ADAL" clId="{BEBEC274-F15F-B744-B4C2-A7DA27A736DE}" dt="2022-07-28T13:52:09.074" v="5025" actId="164"/>
          <ac:spMkLst>
            <pc:docMk/>
            <pc:sldMk cId="872860145" sldId="262"/>
            <ac:spMk id="610" creationId="{7C6D09BB-98FF-2AC4-D17B-21190571D68C}"/>
          </ac:spMkLst>
        </pc:spChg>
        <pc:spChg chg="mod">
          <ac:chgData name="Paul Rad" userId="b805f95c-bd1b-48ea-ae03-4180ae95e52a" providerId="ADAL" clId="{BEBEC274-F15F-B744-B4C2-A7DA27A736DE}" dt="2022-07-28T13:52:09.074" v="5025" actId="164"/>
          <ac:spMkLst>
            <pc:docMk/>
            <pc:sldMk cId="872860145" sldId="262"/>
            <ac:spMk id="611" creationId="{9EFE7753-AB2F-32FA-E31A-236E7A7B0BF7}"/>
          </ac:spMkLst>
        </pc:spChg>
        <pc:spChg chg="del">
          <ac:chgData name="Paul Rad" userId="b805f95c-bd1b-48ea-ae03-4180ae95e52a" providerId="ADAL" clId="{BEBEC274-F15F-B744-B4C2-A7DA27A736DE}" dt="2022-07-26T20:25:24.884" v="4029" actId="478"/>
          <ac:spMkLst>
            <pc:docMk/>
            <pc:sldMk cId="872860145" sldId="262"/>
            <ac:spMk id="612" creationId="{FC2C073F-D40C-7919-4612-4137A50D5371}"/>
          </ac:spMkLst>
        </pc:spChg>
        <pc:spChg chg="mod">
          <ac:chgData name="Paul Rad" userId="b805f95c-bd1b-48ea-ae03-4180ae95e52a" providerId="ADAL" clId="{BEBEC274-F15F-B744-B4C2-A7DA27A736DE}" dt="2022-07-28T13:52:09.074" v="5025" actId="164"/>
          <ac:spMkLst>
            <pc:docMk/>
            <pc:sldMk cId="872860145" sldId="262"/>
            <ac:spMk id="613" creationId="{96701832-0436-A1C3-E7B6-1A936B0B708B}"/>
          </ac:spMkLst>
        </pc:spChg>
        <pc:spChg chg="mod">
          <ac:chgData name="Paul Rad" userId="b805f95c-bd1b-48ea-ae03-4180ae95e52a" providerId="ADAL" clId="{BEBEC274-F15F-B744-B4C2-A7DA27A736DE}" dt="2022-07-28T13:52:09.074" v="5025" actId="164"/>
          <ac:spMkLst>
            <pc:docMk/>
            <pc:sldMk cId="872860145" sldId="262"/>
            <ac:spMk id="614" creationId="{A48EC365-4E17-864F-2BD6-01CD84D933E1}"/>
          </ac:spMkLst>
        </pc:spChg>
        <pc:spChg chg="del mod">
          <ac:chgData name="Paul Rad" userId="b805f95c-bd1b-48ea-ae03-4180ae95e52a" providerId="ADAL" clId="{BEBEC274-F15F-B744-B4C2-A7DA27A736DE}" dt="2022-07-26T20:30:22.147" v="4122" actId="478"/>
          <ac:spMkLst>
            <pc:docMk/>
            <pc:sldMk cId="872860145" sldId="262"/>
            <ac:spMk id="615" creationId="{B6B52214-6E3B-1761-F7DD-E91D4CDF4B09}"/>
          </ac:spMkLst>
        </pc:spChg>
        <pc:spChg chg="mod">
          <ac:chgData name="Paul Rad" userId="b805f95c-bd1b-48ea-ae03-4180ae95e52a" providerId="ADAL" clId="{BEBEC274-F15F-B744-B4C2-A7DA27A736DE}" dt="2022-07-28T13:52:09.074" v="5025" actId="164"/>
          <ac:spMkLst>
            <pc:docMk/>
            <pc:sldMk cId="872860145" sldId="262"/>
            <ac:spMk id="634" creationId="{BDB9313A-1361-1879-591A-442CC839B0F4}"/>
          </ac:spMkLst>
        </pc:spChg>
        <pc:spChg chg="mod">
          <ac:chgData name="Paul Rad" userId="b805f95c-bd1b-48ea-ae03-4180ae95e52a" providerId="ADAL" clId="{BEBEC274-F15F-B744-B4C2-A7DA27A736DE}" dt="2022-07-28T13:52:09.074" v="5025" actId="164"/>
          <ac:spMkLst>
            <pc:docMk/>
            <pc:sldMk cId="872860145" sldId="262"/>
            <ac:spMk id="635" creationId="{235ED0FE-2538-D1EA-7096-6A090EB2A6FE}"/>
          </ac:spMkLst>
        </pc:spChg>
        <pc:spChg chg="del">
          <ac:chgData name="Paul Rad" userId="b805f95c-bd1b-48ea-ae03-4180ae95e52a" providerId="ADAL" clId="{BEBEC274-F15F-B744-B4C2-A7DA27A736DE}" dt="2022-07-26T20:19:26.100" v="3959" actId="478"/>
          <ac:spMkLst>
            <pc:docMk/>
            <pc:sldMk cId="872860145" sldId="262"/>
            <ac:spMk id="637" creationId="{C01E9456-E9B3-7BED-796E-3BBC5B806F9F}"/>
          </ac:spMkLst>
        </pc:spChg>
        <pc:spChg chg="mod">
          <ac:chgData name="Paul Rad" userId="b805f95c-bd1b-48ea-ae03-4180ae95e52a" providerId="ADAL" clId="{BEBEC274-F15F-B744-B4C2-A7DA27A736DE}" dt="2022-07-28T13:52:09.074" v="5025" actId="164"/>
          <ac:spMkLst>
            <pc:docMk/>
            <pc:sldMk cId="872860145" sldId="262"/>
            <ac:spMk id="640" creationId="{2E1C8D27-14A9-CA02-F143-7938035DBAC1}"/>
          </ac:spMkLst>
        </pc:spChg>
        <pc:spChg chg="mod">
          <ac:chgData name="Paul Rad" userId="b805f95c-bd1b-48ea-ae03-4180ae95e52a" providerId="ADAL" clId="{BEBEC274-F15F-B744-B4C2-A7DA27A736DE}" dt="2022-07-28T13:52:09.074" v="5025" actId="164"/>
          <ac:spMkLst>
            <pc:docMk/>
            <pc:sldMk cId="872860145" sldId="262"/>
            <ac:spMk id="641" creationId="{FBC2774D-8E50-60AF-9040-781B2574889A}"/>
          </ac:spMkLst>
        </pc:spChg>
        <pc:spChg chg="mod">
          <ac:chgData name="Paul Rad" userId="b805f95c-bd1b-48ea-ae03-4180ae95e52a" providerId="ADAL" clId="{BEBEC274-F15F-B744-B4C2-A7DA27A736DE}" dt="2022-07-28T13:52:09.074" v="5025" actId="164"/>
          <ac:spMkLst>
            <pc:docMk/>
            <pc:sldMk cId="872860145" sldId="262"/>
            <ac:spMk id="643" creationId="{CA5E5B81-2D44-44F8-DBBD-2F56E1B0BD63}"/>
          </ac:spMkLst>
        </pc:spChg>
        <pc:spChg chg="del mod">
          <ac:chgData name="Paul Rad" userId="b805f95c-bd1b-48ea-ae03-4180ae95e52a" providerId="ADAL" clId="{BEBEC274-F15F-B744-B4C2-A7DA27A736DE}" dt="2022-07-27T16:12:42.532" v="4560" actId="478"/>
          <ac:spMkLst>
            <pc:docMk/>
            <pc:sldMk cId="872860145" sldId="262"/>
            <ac:spMk id="644" creationId="{1AEAD404-84BD-02C6-2F67-7F4FFF7A5102}"/>
          </ac:spMkLst>
        </pc:spChg>
        <pc:grpChg chg="add mod">
          <ac:chgData name="Paul Rad" userId="b805f95c-bd1b-48ea-ae03-4180ae95e52a" providerId="ADAL" clId="{BEBEC274-F15F-B744-B4C2-A7DA27A736DE}" dt="2022-07-28T13:52:09.074" v="5025" actId="164"/>
          <ac:grpSpMkLst>
            <pc:docMk/>
            <pc:sldMk cId="872860145" sldId="262"/>
            <ac:grpSpMk id="6" creationId="{D280A51F-8483-E5DB-153E-EEFDE2C25030}"/>
          </ac:grpSpMkLst>
        </pc:grpChg>
        <pc:grpChg chg="del">
          <ac:chgData name="Paul Rad" userId="b805f95c-bd1b-48ea-ae03-4180ae95e52a" providerId="ADAL" clId="{BEBEC274-F15F-B744-B4C2-A7DA27A736DE}" dt="2022-07-26T20:24:03.518" v="4021" actId="165"/>
          <ac:grpSpMkLst>
            <pc:docMk/>
            <pc:sldMk cId="872860145" sldId="262"/>
            <ac:grpSpMk id="485" creationId="{D29EC17E-0C5C-2843-DD2C-FE1BDB413E9A}"/>
          </ac:grpSpMkLst>
        </pc:grpChg>
        <pc:grpChg chg="del">
          <ac:chgData name="Paul Rad" userId="b805f95c-bd1b-48ea-ae03-4180ae95e52a" providerId="ADAL" clId="{BEBEC274-F15F-B744-B4C2-A7DA27A736DE}" dt="2022-07-26T20:24:46.550" v="4026" actId="165"/>
          <ac:grpSpMkLst>
            <pc:docMk/>
            <pc:sldMk cId="872860145" sldId="262"/>
            <ac:grpSpMk id="486" creationId="{603E68C6-1374-621B-0F41-909529B8226D}"/>
          </ac:grpSpMkLst>
        </pc:grpChg>
        <pc:grpChg chg="mod">
          <ac:chgData name="Paul Rad" userId="b805f95c-bd1b-48ea-ae03-4180ae95e52a" providerId="ADAL" clId="{BEBEC274-F15F-B744-B4C2-A7DA27A736DE}" dt="2022-07-28T13:52:09.074" v="5025" actId="164"/>
          <ac:grpSpMkLst>
            <pc:docMk/>
            <pc:sldMk cId="872860145" sldId="262"/>
            <ac:grpSpMk id="575" creationId="{30E661F8-E468-A0AF-437F-83E3E063B655}"/>
          </ac:grpSpMkLst>
        </pc:grpChg>
        <pc:grpChg chg="mod">
          <ac:chgData name="Paul Rad" userId="b805f95c-bd1b-48ea-ae03-4180ae95e52a" providerId="ADAL" clId="{BEBEC274-F15F-B744-B4C2-A7DA27A736DE}" dt="2022-07-28T13:52:09.074" v="5025" actId="164"/>
          <ac:grpSpMkLst>
            <pc:docMk/>
            <pc:sldMk cId="872860145" sldId="262"/>
            <ac:grpSpMk id="576" creationId="{02804A49-DF49-3AB4-00AE-BA3301CC85D8}"/>
          </ac:grpSpMkLst>
        </pc:grpChg>
        <pc:picChg chg="add del mod">
          <ac:chgData name="Paul Rad" userId="b805f95c-bd1b-48ea-ae03-4180ae95e52a" providerId="ADAL" clId="{BEBEC274-F15F-B744-B4C2-A7DA27A736DE}" dt="2022-07-29T19:29:57.807" v="5031" actId="478"/>
          <ac:picMkLst>
            <pc:docMk/>
            <pc:sldMk cId="872860145" sldId="262"/>
            <ac:picMk id="2" creationId="{059F2184-F5E3-86FE-1393-154CBC13DB99}"/>
          </ac:picMkLst>
        </pc:picChg>
        <pc:picChg chg="add del mod">
          <ac:chgData name="Paul Rad" userId="b805f95c-bd1b-48ea-ae03-4180ae95e52a" providerId="ADAL" clId="{BEBEC274-F15F-B744-B4C2-A7DA27A736DE}" dt="2022-07-29T21:36:32.629" v="5037" actId="478"/>
          <ac:picMkLst>
            <pc:docMk/>
            <pc:sldMk cId="872860145" sldId="262"/>
            <ac:picMk id="2" creationId="{C7BA7B5D-AA5B-1D93-4F37-12A04F0C782F}"/>
          </ac:picMkLst>
        </pc:picChg>
        <pc:picChg chg="add del">
          <ac:chgData name="Paul Rad" userId="b805f95c-bd1b-48ea-ae03-4180ae95e52a" providerId="ADAL" clId="{BEBEC274-F15F-B744-B4C2-A7DA27A736DE}" dt="2022-07-28T13:53:51.022" v="5027" actId="478"/>
          <ac:picMkLst>
            <pc:docMk/>
            <pc:sldMk cId="872860145" sldId="262"/>
            <ac:picMk id="7" creationId="{5DED5DCB-DD37-A0A2-1B71-73F4545CBE51}"/>
          </ac:picMkLst>
        </pc:picChg>
        <pc:picChg chg="mod">
          <ac:chgData name="Paul Rad" userId="b805f95c-bd1b-48ea-ae03-4180ae95e52a" providerId="ADAL" clId="{BEBEC274-F15F-B744-B4C2-A7DA27A736DE}" dt="2022-07-28T13:52:09.074" v="5025" actId="164"/>
          <ac:picMkLst>
            <pc:docMk/>
            <pc:sldMk cId="872860145" sldId="262"/>
            <ac:picMk id="23" creationId="{CE5B6346-C344-4826-44D7-64D5B5720526}"/>
          </ac:picMkLst>
        </pc:picChg>
        <pc:picChg chg="add del mod">
          <ac:chgData name="Paul Rad" userId="b805f95c-bd1b-48ea-ae03-4180ae95e52a" providerId="ADAL" clId="{BEBEC274-F15F-B744-B4C2-A7DA27A736DE}" dt="2022-07-27T15:43:14.412" v="4359" actId="478"/>
          <ac:picMkLst>
            <pc:docMk/>
            <pc:sldMk cId="872860145" sldId="262"/>
            <ac:picMk id="46" creationId="{A9569C0E-CE45-8A2D-EC1E-D2A6799C9DE5}"/>
          </ac:picMkLst>
        </pc:picChg>
        <pc:picChg chg="add del mod">
          <ac:chgData name="Paul Rad" userId="b805f95c-bd1b-48ea-ae03-4180ae95e52a" providerId="ADAL" clId="{BEBEC274-F15F-B744-B4C2-A7DA27A736DE}" dt="2022-07-27T15:45:49.264" v="4375" actId="478"/>
          <ac:picMkLst>
            <pc:docMk/>
            <pc:sldMk cId="872860145" sldId="262"/>
            <ac:picMk id="48" creationId="{D4200BC4-E9C0-6E73-D51C-EF648545FB30}"/>
          </ac:picMkLst>
        </pc:picChg>
        <pc:picChg chg="add del mod">
          <ac:chgData name="Paul Rad" userId="b805f95c-bd1b-48ea-ae03-4180ae95e52a" providerId="ADAL" clId="{BEBEC274-F15F-B744-B4C2-A7DA27A736DE}" dt="2022-07-27T16:01:46.584" v="4389" actId="478"/>
          <ac:picMkLst>
            <pc:docMk/>
            <pc:sldMk cId="872860145" sldId="262"/>
            <ac:picMk id="55" creationId="{4460EB3C-822F-2D8E-B438-0E8458489DC1}"/>
          </ac:picMkLst>
        </pc:picChg>
        <pc:picChg chg="add del">
          <ac:chgData name="Paul Rad" userId="b805f95c-bd1b-48ea-ae03-4180ae95e52a" providerId="ADAL" clId="{BEBEC274-F15F-B744-B4C2-A7DA27A736DE}" dt="2022-07-27T18:29:14.079" v="4645" actId="478"/>
          <ac:picMkLst>
            <pc:docMk/>
            <pc:sldMk cId="872860145" sldId="262"/>
            <ac:picMk id="449" creationId="{F636944F-320F-DCA5-C272-BBBDA8290269}"/>
          </ac:picMkLst>
        </pc:picChg>
        <pc:picChg chg="add del mod">
          <ac:chgData name="Paul Rad" userId="b805f95c-bd1b-48ea-ae03-4180ae95e52a" providerId="ADAL" clId="{BEBEC274-F15F-B744-B4C2-A7DA27A736DE}" dt="2022-07-27T20:01:54.710" v="4889" actId="478"/>
          <ac:picMkLst>
            <pc:docMk/>
            <pc:sldMk cId="872860145" sldId="262"/>
            <ac:picMk id="493" creationId="{30BF24DE-3A45-8AD0-1112-A551530A9984}"/>
          </ac:picMkLst>
        </pc:picChg>
        <pc:cxnChg chg="add mod">
          <ac:chgData name="Paul Rad" userId="b805f95c-bd1b-48ea-ae03-4180ae95e52a" providerId="ADAL" clId="{BEBEC274-F15F-B744-B4C2-A7DA27A736DE}" dt="2022-07-28T13:52:09.074" v="5025" actId="164"/>
          <ac:cxnSpMkLst>
            <pc:docMk/>
            <pc:sldMk cId="872860145" sldId="262"/>
            <ac:cxnSpMk id="4" creationId="{83932435-C262-8A94-801A-C26742919C80}"/>
          </ac:cxnSpMkLst>
        </pc:cxnChg>
        <pc:cxnChg chg="add mod">
          <ac:chgData name="Paul Rad" userId="b805f95c-bd1b-48ea-ae03-4180ae95e52a" providerId="ADAL" clId="{BEBEC274-F15F-B744-B4C2-A7DA27A736DE}" dt="2022-07-28T13:52:09.074" v="5025" actId="164"/>
          <ac:cxnSpMkLst>
            <pc:docMk/>
            <pc:sldMk cId="872860145" sldId="262"/>
            <ac:cxnSpMk id="19" creationId="{F9FF41EA-71E6-15C6-F459-1AC0D7BDB692}"/>
          </ac:cxnSpMkLst>
        </pc:cxnChg>
        <pc:cxnChg chg="add mod">
          <ac:chgData name="Paul Rad" userId="b805f95c-bd1b-48ea-ae03-4180ae95e52a" providerId="ADAL" clId="{BEBEC274-F15F-B744-B4C2-A7DA27A736DE}" dt="2022-07-26T20:23:47.533" v="4020" actId="1076"/>
          <ac:cxnSpMkLst>
            <pc:docMk/>
            <pc:sldMk cId="872860145" sldId="262"/>
            <ac:cxnSpMk id="20" creationId="{EF2B08B2-3251-F3EF-B0C8-74880D7D4E89}"/>
          </ac:cxnSpMkLst>
        </pc:cxnChg>
        <pc:cxnChg chg="add del mod">
          <ac:chgData name="Paul Rad" userId="b805f95c-bd1b-48ea-ae03-4180ae95e52a" providerId="ADAL" clId="{BEBEC274-F15F-B744-B4C2-A7DA27A736DE}" dt="2022-07-27T15:29:06.432" v="4179" actId="478"/>
          <ac:cxnSpMkLst>
            <pc:docMk/>
            <pc:sldMk cId="872860145" sldId="262"/>
            <ac:cxnSpMk id="29" creationId="{7657A533-A8CC-D8B9-4B8C-91BAF72F2380}"/>
          </ac:cxnSpMkLst>
        </pc:cxnChg>
        <pc:cxnChg chg="mod">
          <ac:chgData name="Paul Rad" userId="b805f95c-bd1b-48ea-ae03-4180ae95e52a" providerId="ADAL" clId="{BEBEC274-F15F-B744-B4C2-A7DA27A736DE}" dt="2022-07-28T13:52:09.074" v="5025" actId="164"/>
          <ac:cxnSpMkLst>
            <pc:docMk/>
            <pc:sldMk cId="872860145" sldId="262"/>
            <ac:cxnSpMk id="30" creationId="{C093FFA1-D67E-CB53-AD88-690C0A00C6F9}"/>
          </ac:cxnSpMkLst>
        </pc:cxnChg>
        <pc:cxnChg chg="add mod">
          <ac:chgData name="Paul Rad" userId="b805f95c-bd1b-48ea-ae03-4180ae95e52a" providerId="ADAL" clId="{BEBEC274-F15F-B744-B4C2-A7DA27A736DE}" dt="2022-07-28T13:52:09.074" v="5025" actId="164"/>
          <ac:cxnSpMkLst>
            <pc:docMk/>
            <pc:sldMk cId="872860145" sldId="262"/>
            <ac:cxnSpMk id="39" creationId="{9B71F7C1-6610-D9CE-7B4F-0F8118A92F74}"/>
          </ac:cxnSpMkLst>
        </pc:cxnChg>
        <pc:cxnChg chg="add mod">
          <ac:chgData name="Paul Rad" userId="b805f95c-bd1b-48ea-ae03-4180ae95e52a" providerId="ADAL" clId="{BEBEC274-F15F-B744-B4C2-A7DA27A736DE}" dt="2022-07-28T13:52:09.074" v="5025" actId="164"/>
          <ac:cxnSpMkLst>
            <pc:docMk/>
            <pc:sldMk cId="872860145" sldId="262"/>
            <ac:cxnSpMk id="42" creationId="{2105FE3F-18A6-D891-479A-94C1050326E9}"/>
          </ac:cxnSpMkLst>
        </pc:cxnChg>
        <pc:cxnChg chg="mod">
          <ac:chgData name="Paul Rad" userId="b805f95c-bd1b-48ea-ae03-4180ae95e52a" providerId="ADAL" clId="{BEBEC274-F15F-B744-B4C2-A7DA27A736DE}" dt="2022-07-28T13:52:09.074" v="5025" actId="164"/>
          <ac:cxnSpMkLst>
            <pc:docMk/>
            <pc:sldMk cId="872860145" sldId="262"/>
            <ac:cxnSpMk id="44" creationId="{1FF5780A-EC48-E6DF-8250-67BC96B18C9B}"/>
          </ac:cxnSpMkLst>
        </pc:cxnChg>
        <pc:cxnChg chg="mod">
          <ac:chgData name="Paul Rad" userId="b805f95c-bd1b-48ea-ae03-4180ae95e52a" providerId="ADAL" clId="{BEBEC274-F15F-B744-B4C2-A7DA27A736DE}" dt="2022-07-28T13:52:09.074" v="5025" actId="164"/>
          <ac:cxnSpMkLst>
            <pc:docMk/>
            <pc:sldMk cId="872860145" sldId="262"/>
            <ac:cxnSpMk id="85" creationId="{5E1B4BFB-28DE-B10F-8D6A-5DE05E88CF2F}"/>
          </ac:cxnSpMkLst>
        </pc:cxnChg>
        <pc:cxnChg chg="mod">
          <ac:chgData name="Paul Rad" userId="b805f95c-bd1b-48ea-ae03-4180ae95e52a" providerId="ADAL" clId="{BEBEC274-F15F-B744-B4C2-A7DA27A736DE}" dt="2022-07-28T13:52:09.074" v="5025" actId="164"/>
          <ac:cxnSpMkLst>
            <pc:docMk/>
            <pc:sldMk cId="872860145" sldId="262"/>
            <ac:cxnSpMk id="90" creationId="{171F565C-7202-8F95-BFEB-8B4505FFD702}"/>
          </ac:cxnSpMkLst>
        </pc:cxnChg>
        <pc:cxnChg chg="del mod">
          <ac:chgData name="Paul Rad" userId="b805f95c-bd1b-48ea-ae03-4180ae95e52a" providerId="ADAL" clId="{BEBEC274-F15F-B744-B4C2-A7DA27A736DE}" dt="2022-07-27T15:32:17.803" v="4238" actId="478"/>
          <ac:cxnSpMkLst>
            <pc:docMk/>
            <pc:sldMk cId="872860145" sldId="262"/>
            <ac:cxnSpMk id="158" creationId="{B05F43A6-3E8D-255A-3F5B-D728D3E5D815}"/>
          </ac:cxnSpMkLst>
        </pc:cxnChg>
        <pc:cxnChg chg="mod">
          <ac:chgData name="Paul Rad" userId="b805f95c-bd1b-48ea-ae03-4180ae95e52a" providerId="ADAL" clId="{BEBEC274-F15F-B744-B4C2-A7DA27A736DE}" dt="2022-07-28T13:52:09.074" v="5025" actId="164"/>
          <ac:cxnSpMkLst>
            <pc:docMk/>
            <pc:sldMk cId="872860145" sldId="262"/>
            <ac:cxnSpMk id="460" creationId="{142A524C-B3DE-36E5-E25A-EC04F19204CE}"/>
          </ac:cxnSpMkLst>
        </pc:cxnChg>
        <pc:cxnChg chg="mod">
          <ac:chgData name="Paul Rad" userId="b805f95c-bd1b-48ea-ae03-4180ae95e52a" providerId="ADAL" clId="{BEBEC274-F15F-B744-B4C2-A7DA27A736DE}" dt="2022-07-28T13:52:09.074" v="5025" actId="164"/>
          <ac:cxnSpMkLst>
            <pc:docMk/>
            <pc:sldMk cId="872860145" sldId="262"/>
            <ac:cxnSpMk id="461" creationId="{F5E7FA71-ED7C-FB2A-3831-8990CDB3E447}"/>
          </ac:cxnSpMkLst>
        </pc:cxnChg>
        <pc:cxnChg chg="mod">
          <ac:chgData name="Paul Rad" userId="b805f95c-bd1b-48ea-ae03-4180ae95e52a" providerId="ADAL" clId="{BEBEC274-F15F-B744-B4C2-A7DA27A736DE}" dt="2022-07-28T13:52:09.074" v="5025" actId="164"/>
          <ac:cxnSpMkLst>
            <pc:docMk/>
            <pc:sldMk cId="872860145" sldId="262"/>
            <ac:cxnSpMk id="463" creationId="{E18CFBB9-5CBE-BA27-1ECA-2C3FA47315FE}"/>
          </ac:cxnSpMkLst>
        </pc:cxnChg>
        <pc:cxnChg chg="mod">
          <ac:chgData name="Paul Rad" userId="b805f95c-bd1b-48ea-ae03-4180ae95e52a" providerId="ADAL" clId="{BEBEC274-F15F-B744-B4C2-A7DA27A736DE}" dt="2022-07-28T13:52:09.074" v="5025" actId="164"/>
          <ac:cxnSpMkLst>
            <pc:docMk/>
            <pc:sldMk cId="872860145" sldId="262"/>
            <ac:cxnSpMk id="464" creationId="{3EA05299-FB99-182E-B78C-8961DCEC92D6}"/>
          </ac:cxnSpMkLst>
        </pc:cxnChg>
        <pc:cxnChg chg="mod">
          <ac:chgData name="Paul Rad" userId="b805f95c-bd1b-48ea-ae03-4180ae95e52a" providerId="ADAL" clId="{BEBEC274-F15F-B744-B4C2-A7DA27A736DE}" dt="2022-07-28T13:52:09.074" v="5025" actId="164"/>
          <ac:cxnSpMkLst>
            <pc:docMk/>
            <pc:sldMk cId="872860145" sldId="262"/>
            <ac:cxnSpMk id="504" creationId="{B24FC420-D1C3-40FD-1054-39C3861AF059}"/>
          </ac:cxnSpMkLst>
        </pc:cxnChg>
        <pc:cxnChg chg="mod">
          <ac:chgData name="Paul Rad" userId="b805f95c-bd1b-48ea-ae03-4180ae95e52a" providerId="ADAL" clId="{BEBEC274-F15F-B744-B4C2-A7DA27A736DE}" dt="2022-07-28T13:52:09.074" v="5025" actId="164"/>
          <ac:cxnSpMkLst>
            <pc:docMk/>
            <pc:sldMk cId="872860145" sldId="262"/>
            <ac:cxnSpMk id="505" creationId="{93C6E787-D6BC-F0BB-97D4-7C6E73D2D354}"/>
          </ac:cxnSpMkLst>
        </pc:cxnChg>
        <pc:cxnChg chg="mod">
          <ac:chgData name="Paul Rad" userId="b805f95c-bd1b-48ea-ae03-4180ae95e52a" providerId="ADAL" clId="{BEBEC274-F15F-B744-B4C2-A7DA27A736DE}" dt="2022-07-28T13:52:09.074" v="5025" actId="164"/>
          <ac:cxnSpMkLst>
            <pc:docMk/>
            <pc:sldMk cId="872860145" sldId="262"/>
            <ac:cxnSpMk id="513" creationId="{970E4580-F282-40D4-41FA-9FF8095B0417}"/>
          </ac:cxnSpMkLst>
        </pc:cxnChg>
        <pc:cxnChg chg="mod">
          <ac:chgData name="Paul Rad" userId="b805f95c-bd1b-48ea-ae03-4180ae95e52a" providerId="ADAL" clId="{BEBEC274-F15F-B744-B4C2-A7DA27A736DE}" dt="2022-07-28T13:52:09.074" v="5025" actId="164"/>
          <ac:cxnSpMkLst>
            <pc:docMk/>
            <pc:sldMk cId="872860145" sldId="262"/>
            <ac:cxnSpMk id="516" creationId="{2D68BB23-7727-F5AC-AE6E-BFA477E7DFC5}"/>
          </ac:cxnSpMkLst>
        </pc:cxnChg>
        <pc:cxnChg chg="mod">
          <ac:chgData name="Paul Rad" userId="b805f95c-bd1b-48ea-ae03-4180ae95e52a" providerId="ADAL" clId="{BEBEC274-F15F-B744-B4C2-A7DA27A736DE}" dt="2022-07-28T13:52:09.074" v="5025" actId="164"/>
          <ac:cxnSpMkLst>
            <pc:docMk/>
            <pc:sldMk cId="872860145" sldId="262"/>
            <ac:cxnSpMk id="526" creationId="{49EAA773-C612-4CC9-B9EC-4CDAFE5B29D9}"/>
          </ac:cxnSpMkLst>
        </pc:cxnChg>
        <pc:cxnChg chg="mod">
          <ac:chgData name="Paul Rad" userId="b805f95c-bd1b-48ea-ae03-4180ae95e52a" providerId="ADAL" clId="{BEBEC274-F15F-B744-B4C2-A7DA27A736DE}" dt="2022-07-28T13:52:09.074" v="5025" actId="164"/>
          <ac:cxnSpMkLst>
            <pc:docMk/>
            <pc:sldMk cId="872860145" sldId="262"/>
            <ac:cxnSpMk id="549" creationId="{1F1A675C-47B7-E39A-F499-93D96F6F48F7}"/>
          </ac:cxnSpMkLst>
        </pc:cxnChg>
        <pc:cxnChg chg="mod">
          <ac:chgData name="Paul Rad" userId="b805f95c-bd1b-48ea-ae03-4180ae95e52a" providerId="ADAL" clId="{BEBEC274-F15F-B744-B4C2-A7DA27A736DE}" dt="2022-07-28T13:52:09.074" v="5025" actId="164"/>
          <ac:cxnSpMkLst>
            <pc:docMk/>
            <pc:sldMk cId="872860145" sldId="262"/>
            <ac:cxnSpMk id="563" creationId="{7DE8937C-1C13-E105-1E00-3F35B2B97E56}"/>
          </ac:cxnSpMkLst>
        </pc:cxnChg>
        <pc:cxnChg chg="mod">
          <ac:chgData name="Paul Rad" userId="b805f95c-bd1b-48ea-ae03-4180ae95e52a" providerId="ADAL" clId="{BEBEC274-F15F-B744-B4C2-A7DA27A736DE}" dt="2022-07-28T13:52:09.074" v="5025" actId="164"/>
          <ac:cxnSpMkLst>
            <pc:docMk/>
            <pc:sldMk cId="872860145" sldId="262"/>
            <ac:cxnSpMk id="578" creationId="{125C6FEB-CB4A-09DC-16EB-C230495F190E}"/>
          </ac:cxnSpMkLst>
        </pc:cxnChg>
        <pc:cxnChg chg="mod">
          <ac:chgData name="Paul Rad" userId="b805f95c-bd1b-48ea-ae03-4180ae95e52a" providerId="ADAL" clId="{BEBEC274-F15F-B744-B4C2-A7DA27A736DE}" dt="2022-07-28T13:52:09.074" v="5025" actId="164"/>
          <ac:cxnSpMkLst>
            <pc:docMk/>
            <pc:sldMk cId="872860145" sldId="262"/>
            <ac:cxnSpMk id="579" creationId="{D664D97C-E83D-B79A-6FA5-07C23D9A5C00}"/>
          </ac:cxnSpMkLst>
        </pc:cxnChg>
        <pc:cxnChg chg="mod">
          <ac:chgData name="Paul Rad" userId="b805f95c-bd1b-48ea-ae03-4180ae95e52a" providerId="ADAL" clId="{BEBEC274-F15F-B744-B4C2-A7DA27A736DE}" dt="2022-07-28T13:52:09.074" v="5025" actId="164"/>
          <ac:cxnSpMkLst>
            <pc:docMk/>
            <pc:sldMk cId="872860145" sldId="262"/>
            <ac:cxnSpMk id="580" creationId="{D498F005-8888-C295-8095-C49B9633916C}"/>
          </ac:cxnSpMkLst>
        </pc:cxnChg>
        <pc:cxnChg chg="mod">
          <ac:chgData name="Paul Rad" userId="b805f95c-bd1b-48ea-ae03-4180ae95e52a" providerId="ADAL" clId="{BEBEC274-F15F-B744-B4C2-A7DA27A736DE}" dt="2022-07-28T13:52:09.074" v="5025" actId="164"/>
          <ac:cxnSpMkLst>
            <pc:docMk/>
            <pc:sldMk cId="872860145" sldId="262"/>
            <ac:cxnSpMk id="581" creationId="{5A27643C-5893-5A3D-46D5-3EE966D262FA}"/>
          </ac:cxnSpMkLst>
        </pc:cxnChg>
        <pc:cxnChg chg="mod">
          <ac:chgData name="Paul Rad" userId="b805f95c-bd1b-48ea-ae03-4180ae95e52a" providerId="ADAL" clId="{BEBEC274-F15F-B744-B4C2-A7DA27A736DE}" dt="2022-07-28T13:52:09.074" v="5025" actId="164"/>
          <ac:cxnSpMkLst>
            <pc:docMk/>
            <pc:sldMk cId="872860145" sldId="262"/>
            <ac:cxnSpMk id="586" creationId="{913311F1-533B-E8B1-9CE8-6EF6EA7FDA61}"/>
          </ac:cxnSpMkLst>
        </pc:cxnChg>
        <pc:cxnChg chg="mod">
          <ac:chgData name="Paul Rad" userId="b805f95c-bd1b-48ea-ae03-4180ae95e52a" providerId="ADAL" clId="{BEBEC274-F15F-B744-B4C2-A7DA27A736DE}" dt="2022-07-28T13:52:09.074" v="5025" actId="164"/>
          <ac:cxnSpMkLst>
            <pc:docMk/>
            <pc:sldMk cId="872860145" sldId="262"/>
            <ac:cxnSpMk id="587" creationId="{4141C24C-C99D-FA1F-5DB8-C9E34D5B9FC0}"/>
          </ac:cxnSpMkLst>
        </pc:cxnChg>
        <pc:cxnChg chg="mod">
          <ac:chgData name="Paul Rad" userId="b805f95c-bd1b-48ea-ae03-4180ae95e52a" providerId="ADAL" clId="{BEBEC274-F15F-B744-B4C2-A7DA27A736DE}" dt="2022-07-28T13:52:09.074" v="5025" actId="164"/>
          <ac:cxnSpMkLst>
            <pc:docMk/>
            <pc:sldMk cId="872860145" sldId="262"/>
            <ac:cxnSpMk id="607" creationId="{FE9FAC97-2AF8-B0F0-E041-3A07A9A7D934}"/>
          </ac:cxnSpMkLst>
        </pc:cxnChg>
        <pc:cxnChg chg="mod">
          <ac:chgData name="Paul Rad" userId="b805f95c-bd1b-48ea-ae03-4180ae95e52a" providerId="ADAL" clId="{BEBEC274-F15F-B744-B4C2-A7DA27A736DE}" dt="2022-07-28T13:52:09.074" v="5025" actId="164"/>
          <ac:cxnSpMkLst>
            <pc:docMk/>
            <pc:sldMk cId="872860145" sldId="262"/>
            <ac:cxnSpMk id="608" creationId="{DD8D98AA-52DD-F532-99EA-A511BC2958ED}"/>
          </ac:cxnSpMkLst>
        </pc:cxnChg>
        <pc:cxnChg chg="mod">
          <ac:chgData name="Paul Rad" userId="b805f95c-bd1b-48ea-ae03-4180ae95e52a" providerId="ADAL" clId="{BEBEC274-F15F-B744-B4C2-A7DA27A736DE}" dt="2022-07-28T13:52:09.074" v="5025" actId="164"/>
          <ac:cxnSpMkLst>
            <pc:docMk/>
            <pc:sldMk cId="872860145" sldId="262"/>
            <ac:cxnSpMk id="624" creationId="{F5603A6A-156B-DC31-D68B-572C108AF25D}"/>
          </ac:cxnSpMkLst>
        </pc:cxnChg>
        <pc:cxnChg chg="mod">
          <ac:chgData name="Paul Rad" userId="b805f95c-bd1b-48ea-ae03-4180ae95e52a" providerId="ADAL" clId="{BEBEC274-F15F-B744-B4C2-A7DA27A736DE}" dt="2022-07-28T13:52:09.074" v="5025" actId="164"/>
          <ac:cxnSpMkLst>
            <pc:docMk/>
            <pc:sldMk cId="872860145" sldId="262"/>
            <ac:cxnSpMk id="636" creationId="{F734B4D0-F715-C6B9-E018-A6EBAA00DFD0}"/>
          </ac:cxnSpMkLst>
        </pc:cxnChg>
      </pc:sldChg>
      <pc:sldChg chg="addSp delSp modSp mod">
        <pc:chgData name="Paul Rad" userId="b805f95c-bd1b-48ea-ae03-4180ae95e52a" providerId="ADAL" clId="{BEBEC274-F15F-B744-B4C2-A7DA27A736DE}" dt="2022-07-21T23:17:50.009" v="3796" actId="1076"/>
        <pc:sldMkLst>
          <pc:docMk/>
          <pc:sldMk cId="1571916287" sldId="262"/>
        </pc:sldMkLst>
        <pc:spChg chg="del">
          <ac:chgData name="Paul Rad" userId="b805f95c-bd1b-48ea-ae03-4180ae95e52a" providerId="ADAL" clId="{BEBEC274-F15F-B744-B4C2-A7DA27A736DE}" dt="2022-07-21T23:04:20.245" v="3621" actId="478"/>
          <ac:spMkLst>
            <pc:docMk/>
            <pc:sldMk cId="1571916287" sldId="262"/>
            <ac:spMk id="2" creationId="{7C517D1E-E677-4C1B-8572-E4040B41C679}"/>
          </ac:spMkLst>
        </pc:spChg>
        <pc:spChg chg="del">
          <ac:chgData name="Paul Rad" userId="b805f95c-bd1b-48ea-ae03-4180ae95e52a" providerId="ADAL" clId="{BEBEC274-F15F-B744-B4C2-A7DA27A736DE}" dt="2022-07-21T19:06:02.117" v="1774" actId="478"/>
          <ac:spMkLst>
            <pc:docMk/>
            <pc:sldMk cId="1571916287" sldId="262"/>
            <ac:spMk id="3" creationId="{55E5AE26-3581-BB89-5A98-9618BEA05A10}"/>
          </ac:spMkLst>
        </pc:spChg>
        <pc:spChg chg="del">
          <ac:chgData name="Paul Rad" userId="b805f95c-bd1b-48ea-ae03-4180ae95e52a" providerId="ADAL" clId="{BEBEC274-F15F-B744-B4C2-A7DA27A736DE}" dt="2022-07-21T19:06:05.007" v="1775" actId="478"/>
          <ac:spMkLst>
            <pc:docMk/>
            <pc:sldMk cId="1571916287" sldId="262"/>
            <ac:spMk id="4" creationId="{B9B401BA-E275-9B31-4C21-31C126FE7B61}"/>
          </ac:spMkLst>
        </pc:spChg>
        <pc:spChg chg="del">
          <ac:chgData name="Paul Rad" userId="b805f95c-bd1b-48ea-ae03-4180ae95e52a" providerId="ADAL" clId="{BEBEC274-F15F-B744-B4C2-A7DA27A736DE}" dt="2022-07-21T19:08:51.993" v="1842" actId="478"/>
          <ac:spMkLst>
            <pc:docMk/>
            <pc:sldMk cId="1571916287" sldId="262"/>
            <ac:spMk id="5" creationId="{26578C93-FBEE-0D3D-0C0B-DA2B517E712A}"/>
          </ac:spMkLst>
        </pc:spChg>
        <pc:spChg chg="del">
          <ac:chgData name="Paul Rad" userId="b805f95c-bd1b-48ea-ae03-4180ae95e52a" providerId="ADAL" clId="{BEBEC274-F15F-B744-B4C2-A7DA27A736DE}" dt="2022-07-21T19:08:49.119" v="1841" actId="478"/>
          <ac:spMkLst>
            <pc:docMk/>
            <pc:sldMk cId="1571916287" sldId="262"/>
            <ac:spMk id="6" creationId="{485048AF-FF35-4512-468C-5DEFF51E6D06}"/>
          </ac:spMkLst>
        </pc:spChg>
        <pc:spChg chg="del">
          <ac:chgData name="Paul Rad" userId="b805f95c-bd1b-48ea-ae03-4180ae95e52a" providerId="ADAL" clId="{BEBEC274-F15F-B744-B4C2-A7DA27A736DE}" dt="2022-07-21T19:08:51.993" v="1842" actId="478"/>
          <ac:spMkLst>
            <pc:docMk/>
            <pc:sldMk cId="1571916287" sldId="262"/>
            <ac:spMk id="7" creationId="{485FE0FE-B834-609A-7B73-6DD3B7A15401}"/>
          </ac:spMkLst>
        </pc:spChg>
        <pc:spChg chg="del">
          <ac:chgData name="Paul Rad" userId="b805f95c-bd1b-48ea-ae03-4180ae95e52a" providerId="ADAL" clId="{BEBEC274-F15F-B744-B4C2-A7DA27A736DE}" dt="2022-07-21T19:08:51.993" v="1842" actId="478"/>
          <ac:spMkLst>
            <pc:docMk/>
            <pc:sldMk cId="1571916287" sldId="262"/>
            <ac:spMk id="8" creationId="{7CA23123-5F2A-B0D8-C254-3705F2261810}"/>
          </ac:spMkLst>
        </pc:spChg>
        <pc:spChg chg="del">
          <ac:chgData name="Paul Rad" userId="b805f95c-bd1b-48ea-ae03-4180ae95e52a" providerId="ADAL" clId="{BEBEC274-F15F-B744-B4C2-A7DA27A736DE}" dt="2022-07-21T19:08:51.993" v="1842" actId="478"/>
          <ac:spMkLst>
            <pc:docMk/>
            <pc:sldMk cId="1571916287" sldId="262"/>
            <ac:spMk id="9" creationId="{FB4D9BCF-FAEF-17E7-FFFF-4BEB7C9EAC0C}"/>
          </ac:spMkLst>
        </pc:spChg>
        <pc:spChg chg="del mod">
          <ac:chgData name="Paul Rad" userId="b805f95c-bd1b-48ea-ae03-4180ae95e52a" providerId="ADAL" clId="{BEBEC274-F15F-B744-B4C2-A7DA27A736DE}" dt="2022-07-21T23:05:16.096" v="3638" actId="478"/>
          <ac:spMkLst>
            <pc:docMk/>
            <pc:sldMk cId="1571916287" sldId="262"/>
            <ac:spMk id="10" creationId="{A5299420-1B95-5D3F-621B-CD65446C669B}"/>
          </ac:spMkLst>
        </pc:spChg>
        <pc:spChg chg="del mod">
          <ac:chgData name="Paul Rad" userId="b805f95c-bd1b-48ea-ae03-4180ae95e52a" providerId="ADAL" clId="{BEBEC274-F15F-B744-B4C2-A7DA27A736DE}" dt="2022-07-21T23:05:16.096" v="3638" actId="478"/>
          <ac:spMkLst>
            <pc:docMk/>
            <pc:sldMk cId="1571916287" sldId="262"/>
            <ac:spMk id="11" creationId="{14FD0518-22D3-5620-AC0E-562502936F62}"/>
          </ac:spMkLst>
        </pc:spChg>
        <pc:spChg chg="del mod">
          <ac:chgData name="Paul Rad" userId="b805f95c-bd1b-48ea-ae03-4180ae95e52a" providerId="ADAL" clId="{BEBEC274-F15F-B744-B4C2-A7DA27A736DE}" dt="2022-07-21T23:05:16.096" v="3638" actId="478"/>
          <ac:spMkLst>
            <pc:docMk/>
            <pc:sldMk cId="1571916287" sldId="262"/>
            <ac:spMk id="12" creationId="{611C65EA-7CA9-0A61-74F8-E132F8D23094}"/>
          </ac:spMkLst>
        </pc:spChg>
        <pc:spChg chg="del mod">
          <ac:chgData name="Paul Rad" userId="b805f95c-bd1b-48ea-ae03-4180ae95e52a" providerId="ADAL" clId="{BEBEC274-F15F-B744-B4C2-A7DA27A736DE}" dt="2022-07-21T23:05:16.096" v="3638" actId="478"/>
          <ac:spMkLst>
            <pc:docMk/>
            <pc:sldMk cId="1571916287" sldId="262"/>
            <ac:spMk id="13" creationId="{5C2588D6-99CF-BAAA-80E7-FE9E91ABB0D0}"/>
          </ac:spMkLst>
        </pc:spChg>
        <pc:spChg chg="del mod">
          <ac:chgData name="Paul Rad" userId="b805f95c-bd1b-48ea-ae03-4180ae95e52a" providerId="ADAL" clId="{BEBEC274-F15F-B744-B4C2-A7DA27A736DE}" dt="2022-07-21T23:05:16.096" v="3638" actId="478"/>
          <ac:spMkLst>
            <pc:docMk/>
            <pc:sldMk cId="1571916287" sldId="262"/>
            <ac:spMk id="15" creationId="{87296AFB-73F1-72BA-7434-739BD1798C2E}"/>
          </ac:spMkLst>
        </pc:spChg>
        <pc:spChg chg="del mod">
          <ac:chgData name="Paul Rad" userId="b805f95c-bd1b-48ea-ae03-4180ae95e52a" providerId="ADAL" clId="{BEBEC274-F15F-B744-B4C2-A7DA27A736DE}" dt="2022-07-21T23:05:16.096" v="3638" actId="478"/>
          <ac:spMkLst>
            <pc:docMk/>
            <pc:sldMk cId="1571916287" sldId="262"/>
            <ac:spMk id="16" creationId="{E4AF1D54-BFF9-8A8B-A7E9-CD963554A60E}"/>
          </ac:spMkLst>
        </pc:spChg>
        <pc:spChg chg="del mod">
          <ac:chgData name="Paul Rad" userId="b805f95c-bd1b-48ea-ae03-4180ae95e52a" providerId="ADAL" clId="{BEBEC274-F15F-B744-B4C2-A7DA27A736DE}" dt="2022-07-21T23:05:16.096" v="3638" actId="478"/>
          <ac:spMkLst>
            <pc:docMk/>
            <pc:sldMk cId="1571916287" sldId="262"/>
            <ac:spMk id="17" creationId="{BD92C74A-5D3B-29A9-9649-70D43E1F9849}"/>
          </ac:spMkLst>
        </pc:spChg>
        <pc:spChg chg="add del mod">
          <ac:chgData name="Paul Rad" userId="b805f95c-bd1b-48ea-ae03-4180ae95e52a" providerId="ADAL" clId="{BEBEC274-F15F-B744-B4C2-A7DA27A736DE}" dt="2022-07-21T19:00:38.152" v="1575"/>
          <ac:spMkLst>
            <pc:docMk/>
            <pc:sldMk cId="1571916287" sldId="262"/>
            <ac:spMk id="21" creationId="{5B64B359-ED81-6133-865C-61596D256224}"/>
          </ac:spMkLst>
        </pc:spChg>
        <pc:spChg chg="del mod">
          <ac:chgData name="Paul Rad" userId="b805f95c-bd1b-48ea-ae03-4180ae95e52a" providerId="ADAL" clId="{BEBEC274-F15F-B744-B4C2-A7DA27A736DE}" dt="2022-07-21T23:05:16.096" v="3638" actId="478"/>
          <ac:spMkLst>
            <pc:docMk/>
            <pc:sldMk cId="1571916287" sldId="262"/>
            <ac:spMk id="24" creationId="{081D4F8E-0D8F-8B20-E19A-8F10B17C96DE}"/>
          </ac:spMkLst>
        </pc:spChg>
        <pc:spChg chg="del mod">
          <ac:chgData name="Paul Rad" userId="b805f95c-bd1b-48ea-ae03-4180ae95e52a" providerId="ADAL" clId="{BEBEC274-F15F-B744-B4C2-A7DA27A736DE}" dt="2022-07-21T23:05:16.096" v="3638" actId="478"/>
          <ac:spMkLst>
            <pc:docMk/>
            <pc:sldMk cId="1571916287" sldId="262"/>
            <ac:spMk id="25" creationId="{F7709563-A8DB-CB46-8851-E208FF722C94}"/>
          </ac:spMkLst>
        </pc:spChg>
        <pc:spChg chg="add mod">
          <ac:chgData name="Paul Rad" userId="b805f95c-bd1b-48ea-ae03-4180ae95e52a" providerId="ADAL" clId="{BEBEC274-F15F-B744-B4C2-A7DA27A736DE}" dt="2022-07-21T23:16:13.207" v="3773" actId="207"/>
          <ac:spMkLst>
            <pc:docMk/>
            <pc:sldMk cId="1571916287" sldId="262"/>
            <ac:spMk id="26" creationId="{62D9BA19-C7B6-44BB-D7FB-E3100E7BAF5D}"/>
          </ac:spMkLst>
        </pc:spChg>
        <pc:spChg chg="del mod">
          <ac:chgData name="Paul Rad" userId="b805f95c-bd1b-48ea-ae03-4180ae95e52a" providerId="ADAL" clId="{BEBEC274-F15F-B744-B4C2-A7DA27A736DE}" dt="2022-07-21T23:05:16.096" v="3638" actId="478"/>
          <ac:spMkLst>
            <pc:docMk/>
            <pc:sldMk cId="1571916287" sldId="262"/>
            <ac:spMk id="28" creationId="{DD71655D-E5B8-C3E1-C3A6-374AED7485EE}"/>
          </ac:spMkLst>
        </pc:spChg>
        <pc:spChg chg="del mod">
          <ac:chgData name="Paul Rad" userId="b805f95c-bd1b-48ea-ae03-4180ae95e52a" providerId="ADAL" clId="{BEBEC274-F15F-B744-B4C2-A7DA27A736DE}" dt="2022-07-21T23:05:16.096" v="3638" actId="478"/>
          <ac:spMkLst>
            <pc:docMk/>
            <pc:sldMk cId="1571916287" sldId="262"/>
            <ac:spMk id="29" creationId="{C3FE64F5-3141-85C1-3C82-84F483387E69}"/>
          </ac:spMkLst>
        </pc:spChg>
        <pc:spChg chg="del">
          <ac:chgData name="Paul Rad" userId="b805f95c-bd1b-48ea-ae03-4180ae95e52a" providerId="ADAL" clId="{BEBEC274-F15F-B744-B4C2-A7DA27A736DE}" dt="2022-07-21T19:08:51.993" v="1842" actId="478"/>
          <ac:spMkLst>
            <pc:docMk/>
            <pc:sldMk cId="1571916287" sldId="262"/>
            <ac:spMk id="41" creationId="{CAC1DF3F-837E-AC56-0A3D-F30EF795F674}"/>
          </ac:spMkLst>
        </pc:spChg>
        <pc:spChg chg="add mod">
          <ac:chgData name="Paul Rad" userId="b805f95c-bd1b-48ea-ae03-4180ae95e52a" providerId="ADAL" clId="{BEBEC274-F15F-B744-B4C2-A7DA27A736DE}" dt="2022-07-21T19:17:47.136" v="1950" actId="20577"/>
          <ac:spMkLst>
            <pc:docMk/>
            <pc:sldMk cId="1571916287" sldId="262"/>
            <ac:spMk id="47" creationId="{AE8DC5AF-B5E8-C279-BEF5-915F48734134}"/>
          </ac:spMkLst>
        </pc:spChg>
        <pc:spChg chg="del">
          <ac:chgData name="Paul Rad" userId="b805f95c-bd1b-48ea-ae03-4180ae95e52a" providerId="ADAL" clId="{BEBEC274-F15F-B744-B4C2-A7DA27A736DE}" dt="2022-07-21T19:08:51.993" v="1842" actId="478"/>
          <ac:spMkLst>
            <pc:docMk/>
            <pc:sldMk cId="1571916287" sldId="262"/>
            <ac:spMk id="49" creationId="{5B9489C9-2A4F-1401-3541-69E56B89FD9B}"/>
          </ac:spMkLst>
        </pc:spChg>
        <pc:spChg chg="del">
          <ac:chgData name="Paul Rad" userId="b805f95c-bd1b-48ea-ae03-4180ae95e52a" providerId="ADAL" clId="{BEBEC274-F15F-B744-B4C2-A7DA27A736DE}" dt="2022-07-21T19:08:51.993" v="1842" actId="478"/>
          <ac:spMkLst>
            <pc:docMk/>
            <pc:sldMk cId="1571916287" sldId="262"/>
            <ac:spMk id="50" creationId="{833997FB-2955-9FAF-0F10-53BE228B494D}"/>
          </ac:spMkLst>
        </pc:spChg>
        <pc:spChg chg="add mod topLvl">
          <ac:chgData name="Paul Rad" userId="b805f95c-bd1b-48ea-ae03-4180ae95e52a" providerId="ADAL" clId="{BEBEC274-F15F-B744-B4C2-A7DA27A736DE}" dt="2022-07-21T22:24:49.569" v="2630" actId="255"/>
          <ac:spMkLst>
            <pc:docMk/>
            <pc:sldMk cId="1571916287" sldId="262"/>
            <ac:spMk id="55" creationId="{3F019EE6-947F-008D-2468-75584E7862EA}"/>
          </ac:spMkLst>
        </pc:spChg>
        <pc:spChg chg="del">
          <ac:chgData name="Paul Rad" userId="b805f95c-bd1b-48ea-ae03-4180ae95e52a" providerId="ADAL" clId="{BEBEC274-F15F-B744-B4C2-A7DA27A736DE}" dt="2022-07-21T19:08:51.993" v="1842" actId="478"/>
          <ac:spMkLst>
            <pc:docMk/>
            <pc:sldMk cId="1571916287" sldId="262"/>
            <ac:spMk id="56" creationId="{E5AA5E9A-0550-F306-CDCB-551C1DC2793F}"/>
          </ac:spMkLst>
        </pc:spChg>
        <pc:spChg chg="add del mod topLvl">
          <ac:chgData name="Paul Rad" userId="b805f95c-bd1b-48ea-ae03-4180ae95e52a" providerId="ADAL" clId="{BEBEC274-F15F-B744-B4C2-A7DA27A736DE}" dt="2022-07-21T22:01:17.913" v="2028" actId="478"/>
          <ac:spMkLst>
            <pc:docMk/>
            <pc:sldMk cId="1571916287" sldId="262"/>
            <ac:spMk id="57" creationId="{4B8674E0-4302-C60F-1274-3BC803F8E2D3}"/>
          </ac:spMkLst>
        </pc:spChg>
        <pc:spChg chg="add del mod topLvl">
          <ac:chgData name="Paul Rad" userId="b805f95c-bd1b-48ea-ae03-4180ae95e52a" providerId="ADAL" clId="{BEBEC274-F15F-B744-B4C2-A7DA27A736DE}" dt="2022-07-21T22:01:23.384" v="2032" actId="478"/>
          <ac:spMkLst>
            <pc:docMk/>
            <pc:sldMk cId="1571916287" sldId="262"/>
            <ac:spMk id="58" creationId="{B1D81E6F-99A4-F010-2CA6-B6FD39259C24}"/>
          </ac:spMkLst>
        </pc:spChg>
        <pc:spChg chg="del">
          <ac:chgData name="Paul Rad" userId="b805f95c-bd1b-48ea-ae03-4180ae95e52a" providerId="ADAL" clId="{BEBEC274-F15F-B744-B4C2-A7DA27A736DE}" dt="2022-07-21T17:35:15.352" v="1332" actId="478"/>
          <ac:spMkLst>
            <pc:docMk/>
            <pc:sldMk cId="1571916287" sldId="262"/>
            <ac:spMk id="60" creationId="{EC65CFCA-9547-571E-BE0C-B6892602C694}"/>
          </ac:spMkLst>
        </pc:spChg>
        <pc:spChg chg="del">
          <ac:chgData name="Paul Rad" userId="b805f95c-bd1b-48ea-ae03-4180ae95e52a" providerId="ADAL" clId="{BEBEC274-F15F-B744-B4C2-A7DA27A736DE}" dt="2022-07-21T17:35:15.352" v="1332" actId="478"/>
          <ac:spMkLst>
            <pc:docMk/>
            <pc:sldMk cId="1571916287" sldId="262"/>
            <ac:spMk id="61" creationId="{C2FECA98-ED09-E187-40CF-52032307C411}"/>
          </ac:spMkLst>
        </pc:spChg>
        <pc:spChg chg="add del mod topLvl">
          <ac:chgData name="Paul Rad" userId="b805f95c-bd1b-48ea-ae03-4180ae95e52a" providerId="ADAL" clId="{BEBEC274-F15F-B744-B4C2-A7DA27A736DE}" dt="2022-07-21T22:01:20.921" v="2030" actId="478"/>
          <ac:spMkLst>
            <pc:docMk/>
            <pc:sldMk cId="1571916287" sldId="262"/>
            <ac:spMk id="62" creationId="{40DE55DB-FC8F-00AF-FB49-EEB3097423CF}"/>
          </ac:spMkLst>
        </pc:spChg>
        <pc:spChg chg="add del mod topLvl">
          <ac:chgData name="Paul Rad" userId="b805f95c-bd1b-48ea-ae03-4180ae95e52a" providerId="ADAL" clId="{BEBEC274-F15F-B744-B4C2-A7DA27A736DE}" dt="2022-07-21T22:01:19.613" v="2029" actId="478"/>
          <ac:spMkLst>
            <pc:docMk/>
            <pc:sldMk cId="1571916287" sldId="262"/>
            <ac:spMk id="63" creationId="{473A13DF-58D6-E06A-64AD-60E80F4767CF}"/>
          </ac:spMkLst>
        </pc:spChg>
        <pc:spChg chg="del">
          <ac:chgData name="Paul Rad" userId="b805f95c-bd1b-48ea-ae03-4180ae95e52a" providerId="ADAL" clId="{BEBEC274-F15F-B744-B4C2-A7DA27A736DE}" dt="2022-07-21T18:15:48.331" v="1333" actId="478"/>
          <ac:spMkLst>
            <pc:docMk/>
            <pc:sldMk cId="1571916287" sldId="262"/>
            <ac:spMk id="64" creationId="{288D355B-0198-619B-03F7-D807C0E376C0}"/>
          </ac:spMkLst>
        </pc:spChg>
        <pc:spChg chg="del">
          <ac:chgData name="Paul Rad" userId="b805f95c-bd1b-48ea-ae03-4180ae95e52a" providerId="ADAL" clId="{BEBEC274-F15F-B744-B4C2-A7DA27A736DE}" dt="2022-07-21T18:15:50.680" v="1334" actId="478"/>
          <ac:spMkLst>
            <pc:docMk/>
            <pc:sldMk cId="1571916287" sldId="262"/>
            <ac:spMk id="65" creationId="{B10AB896-7403-37BE-F514-1BE62BFA1813}"/>
          </ac:spMkLst>
        </pc:spChg>
        <pc:spChg chg="add del mod topLvl">
          <ac:chgData name="Paul Rad" userId="b805f95c-bd1b-48ea-ae03-4180ae95e52a" providerId="ADAL" clId="{BEBEC274-F15F-B744-B4C2-A7DA27A736DE}" dt="2022-07-21T22:01:22.315" v="2031" actId="478"/>
          <ac:spMkLst>
            <pc:docMk/>
            <pc:sldMk cId="1571916287" sldId="262"/>
            <ac:spMk id="81" creationId="{5162A5CF-B5F8-6089-9ADC-10577D787B4F}"/>
          </ac:spMkLst>
        </pc:spChg>
        <pc:spChg chg="add mod">
          <ac:chgData name="Paul Rad" userId="b805f95c-bd1b-48ea-ae03-4180ae95e52a" providerId="ADAL" clId="{BEBEC274-F15F-B744-B4C2-A7DA27A736DE}" dt="2022-07-21T22:24:49.569" v="2630" actId="255"/>
          <ac:spMkLst>
            <pc:docMk/>
            <pc:sldMk cId="1571916287" sldId="262"/>
            <ac:spMk id="146" creationId="{CF97F28C-6D09-9653-87B5-9567DBD17E80}"/>
          </ac:spMkLst>
        </pc:spChg>
        <pc:spChg chg="add mod">
          <ac:chgData name="Paul Rad" userId="b805f95c-bd1b-48ea-ae03-4180ae95e52a" providerId="ADAL" clId="{BEBEC274-F15F-B744-B4C2-A7DA27A736DE}" dt="2022-07-21T22:24:49.569" v="2630" actId="255"/>
          <ac:spMkLst>
            <pc:docMk/>
            <pc:sldMk cId="1571916287" sldId="262"/>
            <ac:spMk id="147" creationId="{3AC7D5DD-0B43-06BE-37EB-86F589B80F98}"/>
          </ac:spMkLst>
        </pc:spChg>
        <pc:spChg chg="add mod">
          <ac:chgData name="Paul Rad" userId="b805f95c-bd1b-48ea-ae03-4180ae95e52a" providerId="ADAL" clId="{BEBEC274-F15F-B744-B4C2-A7DA27A736DE}" dt="2022-07-21T22:24:49.569" v="2630" actId="255"/>
          <ac:spMkLst>
            <pc:docMk/>
            <pc:sldMk cId="1571916287" sldId="262"/>
            <ac:spMk id="148" creationId="{FB510988-D9FE-A2E1-6F27-9A2DCDAEE7C2}"/>
          </ac:spMkLst>
        </pc:spChg>
        <pc:spChg chg="add mod">
          <ac:chgData name="Paul Rad" userId="b805f95c-bd1b-48ea-ae03-4180ae95e52a" providerId="ADAL" clId="{BEBEC274-F15F-B744-B4C2-A7DA27A736DE}" dt="2022-07-21T22:24:49.569" v="2630" actId="255"/>
          <ac:spMkLst>
            <pc:docMk/>
            <pc:sldMk cId="1571916287" sldId="262"/>
            <ac:spMk id="149" creationId="{2C0DA4CC-52B8-A77F-968C-36F63DD501BF}"/>
          </ac:spMkLst>
        </pc:spChg>
        <pc:spChg chg="add mod">
          <ac:chgData name="Paul Rad" userId="b805f95c-bd1b-48ea-ae03-4180ae95e52a" providerId="ADAL" clId="{BEBEC274-F15F-B744-B4C2-A7DA27A736DE}" dt="2022-07-21T22:06:49.862" v="2285" actId="164"/>
          <ac:spMkLst>
            <pc:docMk/>
            <pc:sldMk cId="1571916287" sldId="262"/>
            <ac:spMk id="161" creationId="{294631A9-7771-678E-5327-3314C30D0E2F}"/>
          </ac:spMkLst>
        </pc:spChg>
        <pc:spChg chg="add del mod">
          <ac:chgData name="Paul Rad" userId="b805f95c-bd1b-48ea-ae03-4180ae95e52a" providerId="ADAL" clId="{BEBEC274-F15F-B744-B4C2-A7DA27A736DE}" dt="2022-07-21T22:04:59.433" v="2170" actId="478"/>
          <ac:spMkLst>
            <pc:docMk/>
            <pc:sldMk cId="1571916287" sldId="262"/>
            <ac:spMk id="162" creationId="{96A01A63-D94A-26C3-3757-DDDD9BF15BB7}"/>
          </ac:spMkLst>
        </pc:spChg>
        <pc:spChg chg="add del mod">
          <ac:chgData name="Paul Rad" userId="b805f95c-bd1b-48ea-ae03-4180ae95e52a" providerId="ADAL" clId="{BEBEC274-F15F-B744-B4C2-A7DA27A736DE}" dt="2022-07-21T22:04:59.433" v="2170" actId="478"/>
          <ac:spMkLst>
            <pc:docMk/>
            <pc:sldMk cId="1571916287" sldId="262"/>
            <ac:spMk id="163" creationId="{68D8FAD8-7ADF-072A-EF7F-7B54E0DF2BDE}"/>
          </ac:spMkLst>
        </pc:spChg>
        <pc:spChg chg="add del mod">
          <ac:chgData name="Paul Rad" userId="b805f95c-bd1b-48ea-ae03-4180ae95e52a" providerId="ADAL" clId="{BEBEC274-F15F-B744-B4C2-A7DA27A736DE}" dt="2022-07-21T22:04:59.433" v="2170" actId="478"/>
          <ac:spMkLst>
            <pc:docMk/>
            <pc:sldMk cId="1571916287" sldId="262"/>
            <ac:spMk id="164" creationId="{9C42D521-4EE1-A542-6D32-330FDBD2E7D0}"/>
          </ac:spMkLst>
        </pc:spChg>
        <pc:spChg chg="add mod">
          <ac:chgData name="Paul Rad" userId="b805f95c-bd1b-48ea-ae03-4180ae95e52a" providerId="ADAL" clId="{BEBEC274-F15F-B744-B4C2-A7DA27A736DE}" dt="2022-07-21T22:06:49.862" v="2285" actId="164"/>
          <ac:spMkLst>
            <pc:docMk/>
            <pc:sldMk cId="1571916287" sldId="262"/>
            <ac:spMk id="165" creationId="{E744901D-DCA4-9B08-C309-5831B614166C}"/>
          </ac:spMkLst>
        </pc:spChg>
        <pc:spChg chg="add mod">
          <ac:chgData name="Paul Rad" userId="b805f95c-bd1b-48ea-ae03-4180ae95e52a" providerId="ADAL" clId="{BEBEC274-F15F-B744-B4C2-A7DA27A736DE}" dt="2022-07-21T22:06:49.862" v="2285" actId="164"/>
          <ac:spMkLst>
            <pc:docMk/>
            <pc:sldMk cId="1571916287" sldId="262"/>
            <ac:spMk id="166" creationId="{41C7273F-1E9A-0D96-B80A-38E49B6E3B69}"/>
          </ac:spMkLst>
        </pc:spChg>
        <pc:spChg chg="add mod">
          <ac:chgData name="Paul Rad" userId="b805f95c-bd1b-48ea-ae03-4180ae95e52a" providerId="ADAL" clId="{BEBEC274-F15F-B744-B4C2-A7DA27A736DE}" dt="2022-07-21T22:06:49.862" v="2285" actId="164"/>
          <ac:spMkLst>
            <pc:docMk/>
            <pc:sldMk cId="1571916287" sldId="262"/>
            <ac:spMk id="167" creationId="{6708BE9F-0C19-6AD5-2790-69F63E38B0CC}"/>
          </ac:spMkLst>
        </pc:spChg>
        <pc:spChg chg="add mod">
          <ac:chgData name="Paul Rad" userId="b805f95c-bd1b-48ea-ae03-4180ae95e52a" providerId="ADAL" clId="{BEBEC274-F15F-B744-B4C2-A7DA27A736DE}" dt="2022-07-21T22:06:49.862" v="2285" actId="164"/>
          <ac:spMkLst>
            <pc:docMk/>
            <pc:sldMk cId="1571916287" sldId="262"/>
            <ac:spMk id="168" creationId="{944EEA30-3BAD-37C4-1095-09E8CE4DD68A}"/>
          </ac:spMkLst>
        </pc:spChg>
        <pc:spChg chg="add mod">
          <ac:chgData name="Paul Rad" userId="b805f95c-bd1b-48ea-ae03-4180ae95e52a" providerId="ADAL" clId="{BEBEC274-F15F-B744-B4C2-A7DA27A736DE}" dt="2022-07-21T22:06:49.862" v="2285" actId="164"/>
          <ac:spMkLst>
            <pc:docMk/>
            <pc:sldMk cId="1571916287" sldId="262"/>
            <ac:spMk id="169" creationId="{C75CBE25-4024-A692-76F4-51A9955BFC9E}"/>
          </ac:spMkLst>
        </pc:spChg>
        <pc:spChg chg="add mod">
          <ac:chgData name="Paul Rad" userId="b805f95c-bd1b-48ea-ae03-4180ae95e52a" providerId="ADAL" clId="{BEBEC274-F15F-B744-B4C2-A7DA27A736DE}" dt="2022-07-21T22:06:49.862" v="2285" actId="164"/>
          <ac:spMkLst>
            <pc:docMk/>
            <pc:sldMk cId="1571916287" sldId="262"/>
            <ac:spMk id="170" creationId="{0F32FFF6-762E-B8EF-B7B0-247D23040A40}"/>
          </ac:spMkLst>
        </pc:spChg>
        <pc:spChg chg="add mod">
          <ac:chgData name="Paul Rad" userId="b805f95c-bd1b-48ea-ae03-4180ae95e52a" providerId="ADAL" clId="{BEBEC274-F15F-B744-B4C2-A7DA27A736DE}" dt="2022-07-21T22:06:49.862" v="2285" actId="164"/>
          <ac:spMkLst>
            <pc:docMk/>
            <pc:sldMk cId="1571916287" sldId="262"/>
            <ac:spMk id="171" creationId="{D6ABB0B0-4DD4-356D-5BF6-9DFF0802B5BC}"/>
          </ac:spMkLst>
        </pc:spChg>
        <pc:spChg chg="add mod">
          <ac:chgData name="Paul Rad" userId="b805f95c-bd1b-48ea-ae03-4180ae95e52a" providerId="ADAL" clId="{BEBEC274-F15F-B744-B4C2-A7DA27A736DE}" dt="2022-07-21T22:06:49.862" v="2285" actId="164"/>
          <ac:spMkLst>
            <pc:docMk/>
            <pc:sldMk cId="1571916287" sldId="262"/>
            <ac:spMk id="172" creationId="{F2DD674E-B8D0-CC25-4F0E-964380C86A1D}"/>
          </ac:spMkLst>
        </pc:spChg>
        <pc:spChg chg="add mod">
          <ac:chgData name="Paul Rad" userId="b805f95c-bd1b-48ea-ae03-4180ae95e52a" providerId="ADAL" clId="{BEBEC274-F15F-B744-B4C2-A7DA27A736DE}" dt="2022-07-21T22:06:49.862" v="2285" actId="164"/>
          <ac:spMkLst>
            <pc:docMk/>
            <pc:sldMk cId="1571916287" sldId="262"/>
            <ac:spMk id="173" creationId="{F80B8920-E666-B712-8410-252462610CAA}"/>
          </ac:spMkLst>
        </pc:spChg>
        <pc:spChg chg="mod">
          <ac:chgData name="Paul Rad" userId="b805f95c-bd1b-48ea-ae03-4180ae95e52a" providerId="ADAL" clId="{BEBEC274-F15F-B744-B4C2-A7DA27A736DE}" dt="2022-07-21T22:06:55.801" v="2287"/>
          <ac:spMkLst>
            <pc:docMk/>
            <pc:sldMk cId="1571916287" sldId="262"/>
            <ac:spMk id="176" creationId="{5CE0BE9E-9372-21D8-5FBD-F25FA91A694D}"/>
          </ac:spMkLst>
        </pc:spChg>
        <pc:spChg chg="mod">
          <ac:chgData name="Paul Rad" userId="b805f95c-bd1b-48ea-ae03-4180ae95e52a" providerId="ADAL" clId="{BEBEC274-F15F-B744-B4C2-A7DA27A736DE}" dt="2022-07-21T22:06:55.801" v="2287"/>
          <ac:spMkLst>
            <pc:docMk/>
            <pc:sldMk cId="1571916287" sldId="262"/>
            <ac:spMk id="177" creationId="{A113C6F1-10CE-78C1-D7B9-9A21656DCC13}"/>
          </ac:spMkLst>
        </pc:spChg>
        <pc:spChg chg="mod">
          <ac:chgData name="Paul Rad" userId="b805f95c-bd1b-48ea-ae03-4180ae95e52a" providerId="ADAL" clId="{BEBEC274-F15F-B744-B4C2-A7DA27A736DE}" dt="2022-07-21T22:06:55.801" v="2287"/>
          <ac:spMkLst>
            <pc:docMk/>
            <pc:sldMk cId="1571916287" sldId="262"/>
            <ac:spMk id="178" creationId="{35DAB975-929F-4E4B-7129-68B03BEC1ABB}"/>
          </ac:spMkLst>
        </pc:spChg>
        <pc:spChg chg="mod">
          <ac:chgData name="Paul Rad" userId="b805f95c-bd1b-48ea-ae03-4180ae95e52a" providerId="ADAL" clId="{BEBEC274-F15F-B744-B4C2-A7DA27A736DE}" dt="2022-07-21T22:06:55.801" v="2287"/>
          <ac:spMkLst>
            <pc:docMk/>
            <pc:sldMk cId="1571916287" sldId="262"/>
            <ac:spMk id="179" creationId="{750CAA16-9AF1-8564-EFAF-7B3FC2989948}"/>
          </ac:spMkLst>
        </pc:spChg>
        <pc:spChg chg="mod">
          <ac:chgData name="Paul Rad" userId="b805f95c-bd1b-48ea-ae03-4180ae95e52a" providerId="ADAL" clId="{BEBEC274-F15F-B744-B4C2-A7DA27A736DE}" dt="2022-07-21T22:06:55.801" v="2287"/>
          <ac:spMkLst>
            <pc:docMk/>
            <pc:sldMk cId="1571916287" sldId="262"/>
            <ac:spMk id="180" creationId="{8CB36892-064F-939C-021C-2B7CAF276C68}"/>
          </ac:spMkLst>
        </pc:spChg>
        <pc:spChg chg="mod">
          <ac:chgData name="Paul Rad" userId="b805f95c-bd1b-48ea-ae03-4180ae95e52a" providerId="ADAL" clId="{BEBEC274-F15F-B744-B4C2-A7DA27A736DE}" dt="2022-07-21T22:06:55.801" v="2287"/>
          <ac:spMkLst>
            <pc:docMk/>
            <pc:sldMk cId="1571916287" sldId="262"/>
            <ac:spMk id="181" creationId="{192D7999-DAAE-2193-D70A-FA593433E524}"/>
          </ac:spMkLst>
        </pc:spChg>
        <pc:spChg chg="mod">
          <ac:chgData name="Paul Rad" userId="b805f95c-bd1b-48ea-ae03-4180ae95e52a" providerId="ADAL" clId="{BEBEC274-F15F-B744-B4C2-A7DA27A736DE}" dt="2022-07-21T22:06:55.801" v="2287"/>
          <ac:spMkLst>
            <pc:docMk/>
            <pc:sldMk cId="1571916287" sldId="262"/>
            <ac:spMk id="182" creationId="{A37A07D4-5725-2F68-6FC1-B96AFEB77B38}"/>
          </ac:spMkLst>
        </pc:spChg>
        <pc:spChg chg="mod">
          <ac:chgData name="Paul Rad" userId="b805f95c-bd1b-48ea-ae03-4180ae95e52a" providerId="ADAL" clId="{BEBEC274-F15F-B744-B4C2-A7DA27A736DE}" dt="2022-07-21T22:06:55.801" v="2287"/>
          <ac:spMkLst>
            <pc:docMk/>
            <pc:sldMk cId="1571916287" sldId="262"/>
            <ac:spMk id="183" creationId="{6FD5D5FF-72F4-DEF5-32B0-F53E1F81C05F}"/>
          </ac:spMkLst>
        </pc:spChg>
        <pc:spChg chg="mod">
          <ac:chgData name="Paul Rad" userId="b805f95c-bd1b-48ea-ae03-4180ae95e52a" providerId="ADAL" clId="{BEBEC274-F15F-B744-B4C2-A7DA27A736DE}" dt="2022-07-21T22:06:55.801" v="2287"/>
          <ac:spMkLst>
            <pc:docMk/>
            <pc:sldMk cId="1571916287" sldId="262"/>
            <ac:spMk id="184" creationId="{3201B73B-738F-061B-4A3F-85F45C43A65B}"/>
          </ac:spMkLst>
        </pc:spChg>
        <pc:spChg chg="mod">
          <ac:chgData name="Paul Rad" userId="b805f95c-bd1b-48ea-ae03-4180ae95e52a" providerId="ADAL" clId="{BEBEC274-F15F-B744-B4C2-A7DA27A736DE}" dt="2022-07-21T22:06:55.801" v="2287"/>
          <ac:spMkLst>
            <pc:docMk/>
            <pc:sldMk cId="1571916287" sldId="262"/>
            <ac:spMk id="185" creationId="{49E5ED18-E910-8694-A123-E53859F7CDA6}"/>
          </ac:spMkLst>
        </pc:spChg>
        <pc:spChg chg="mod">
          <ac:chgData name="Paul Rad" userId="b805f95c-bd1b-48ea-ae03-4180ae95e52a" providerId="ADAL" clId="{BEBEC274-F15F-B744-B4C2-A7DA27A736DE}" dt="2022-07-21T22:07:00.261" v="2289"/>
          <ac:spMkLst>
            <pc:docMk/>
            <pc:sldMk cId="1571916287" sldId="262"/>
            <ac:spMk id="187" creationId="{607BBB79-C950-2198-76D5-E36864DB51D7}"/>
          </ac:spMkLst>
        </pc:spChg>
        <pc:spChg chg="mod">
          <ac:chgData name="Paul Rad" userId="b805f95c-bd1b-48ea-ae03-4180ae95e52a" providerId="ADAL" clId="{BEBEC274-F15F-B744-B4C2-A7DA27A736DE}" dt="2022-07-21T22:07:00.261" v="2289"/>
          <ac:spMkLst>
            <pc:docMk/>
            <pc:sldMk cId="1571916287" sldId="262"/>
            <ac:spMk id="188" creationId="{5BE8D199-ABFF-A776-677A-2D2AC065DE25}"/>
          </ac:spMkLst>
        </pc:spChg>
        <pc:spChg chg="mod">
          <ac:chgData name="Paul Rad" userId="b805f95c-bd1b-48ea-ae03-4180ae95e52a" providerId="ADAL" clId="{BEBEC274-F15F-B744-B4C2-A7DA27A736DE}" dt="2022-07-21T22:07:00.261" v="2289"/>
          <ac:spMkLst>
            <pc:docMk/>
            <pc:sldMk cId="1571916287" sldId="262"/>
            <ac:spMk id="189" creationId="{5F322FDC-FF9F-41BB-BE12-87DB4CF68793}"/>
          </ac:spMkLst>
        </pc:spChg>
        <pc:spChg chg="mod">
          <ac:chgData name="Paul Rad" userId="b805f95c-bd1b-48ea-ae03-4180ae95e52a" providerId="ADAL" clId="{BEBEC274-F15F-B744-B4C2-A7DA27A736DE}" dt="2022-07-21T22:07:00.261" v="2289"/>
          <ac:spMkLst>
            <pc:docMk/>
            <pc:sldMk cId="1571916287" sldId="262"/>
            <ac:spMk id="190" creationId="{FE3B0CF1-0BA0-D87A-14C7-70A6E55CEEB7}"/>
          </ac:spMkLst>
        </pc:spChg>
        <pc:spChg chg="mod">
          <ac:chgData name="Paul Rad" userId="b805f95c-bd1b-48ea-ae03-4180ae95e52a" providerId="ADAL" clId="{BEBEC274-F15F-B744-B4C2-A7DA27A736DE}" dt="2022-07-21T22:07:00.261" v="2289"/>
          <ac:spMkLst>
            <pc:docMk/>
            <pc:sldMk cId="1571916287" sldId="262"/>
            <ac:spMk id="191" creationId="{408E1176-0D92-AA71-94BD-FFBF181C1CB3}"/>
          </ac:spMkLst>
        </pc:spChg>
        <pc:spChg chg="mod">
          <ac:chgData name="Paul Rad" userId="b805f95c-bd1b-48ea-ae03-4180ae95e52a" providerId="ADAL" clId="{BEBEC274-F15F-B744-B4C2-A7DA27A736DE}" dt="2022-07-21T22:07:00.261" v="2289"/>
          <ac:spMkLst>
            <pc:docMk/>
            <pc:sldMk cId="1571916287" sldId="262"/>
            <ac:spMk id="192" creationId="{07695CBF-D563-F56B-8C0C-293B6A2DC3FD}"/>
          </ac:spMkLst>
        </pc:spChg>
        <pc:spChg chg="mod">
          <ac:chgData name="Paul Rad" userId="b805f95c-bd1b-48ea-ae03-4180ae95e52a" providerId="ADAL" clId="{BEBEC274-F15F-B744-B4C2-A7DA27A736DE}" dt="2022-07-21T22:07:00.261" v="2289"/>
          <ac:spMkLst>
            <pc:docMk/>
            <pc:sldMk cId="1571916287" sldId="262"/>
            <ac:spMk id="193" creationId="{98C6A5B3-38CC-F5BC-C682-AB1129BFBB55}"/>
          </ac:spMkLst>
        </pc:spChg>
        <pc:spChg chg="mod">
          <ac:chgData name="Paul Rad" userId="b805f95c-bd1b-48ea-ae03-4180ae95e52a" providerId="ADAL" clId="{BEBEC274-F15F-B744-B4C2-A7DA27A736DE}" dt="2022-07-21T22:07:00.261" v="2289"/>
          <ac:spMkLst>
            <pc:docMk/>
            <pc:sldMk cId="1571916287" sldId="262"/>
            <ac:spMk id="194" creationId="{334B847C-D839-3BAC-C240-511BABBE5F01}"/>
          </ac:spMkLst>
        </pc:spChg>
        <pc:spChg chg="mod">
          <ac:chgData name="Paul Rad" userId="b805f95c-bd1b-48ea-ae03-4180ae95e52a" providerId="ADAL" clId="{BEBEC274-F15F-B744-B4C2-A7DA27A736DE}" dt="2022-07-21T22:07:00.261" v="2289"/>
          <ac:spMkLst>
            <pc:docMk/>
            <pc:sldMk cId="1571916287" sldId="262"/>
            <ac:spMk id="195" creationId="{AD5259F1-E462-F804-9AA2-FF7D4F563A7E}"/>
          </ac:spMkLst>
        </pc:spChg>
        <pc:spChg chg="mod">
          <ac:chgData name="Paul Rad" userId="b805f95c-bd1b-48ea-ae03-4180ae95e52a" providerId="ADAL" clId="{BEBEC274-F15F-B744-B4C2-A7DA27A736DE}" dt="2022-07-21T22:07:00.261" v="2289"/>
          <ac:spMkLst>
            <pc:docMk/>
            <pc:sldMk cId="1571916287" sldId="262"/>
            <ac:spMk id="196" creationId="{B46BD985-9C9E-0FC7-2FDC-94BE77772129}"/>
          </ac:spMkLst>
        </pc:spChg>
        <pc:spChg chg="mod">
          <ac:chgData name="Paul Rad" userId="b805f95c-bd1b-48ea-ae03-4180ae95e52a" providerId="ADAL" clId="{BEBEC274-F15F-B744-B4C2-A7DA27A736DE}" dt="2022-07-21T22:07:05.079" v="2291"/>
          <ac:spMkLst>
            <pc:docMk/>
            <pc:sldMk cId="1571916287" sldId="262"/>
            <ac:spMk id="198" creationId="{DBA20565-9069-EA5F-BCE9-670BBFB419B4}"/>
          </ac:spMkLst>
        </pc:spChg>
        <pc:spChg chg="mod">
          <ac:chgData name="Paul Rad" userId="b805f95c-bd1b-48ea-ae03-4180ae95e52a" providerId="ADAL" clId="{BEBEC274-F15F-B744-B4C2-A7DA27A736DE}" dt="2022-07-21T22:07:05.079" v="2291"/>
          <ac:spMkLst>
            <pc:docMk/>
            <pc:sldMk cId="1571916287" sldId="262"/>
            <ac:spMk id="199" creationId="{269EDA6D-B416-6F22-F7C8-CEBD291F2851}"/>
          </ac:spMkLst>
        </pc:spChg>
        <pc:spChg chg="mod">
          <ac:chgData name="Paul Rad" userId="b805f95c-bd1b-48ea-ae03-4180ae95e52a" providerId="ADAL" clId="{BEBEC274-F15F-B744-B4C2-A7DA27A736DE}" dt="2022-07-21T22:07:05.079" v="2291"/>
          <ac:spMkLst>
            <pc:docMk/>
            <pc:sldMk cId="1571916287" sldId="262"/>
            <ac:spMk id="200" creationId="{A948B554-B6A3-BC7D-47AA-604048D744B5}"/>
          </ac:spMkLst>
        </pc:spChg>
        <pc:spChg chg="mod">
          <ac:chgData name="Paul Rad" userId="b805f95c-bd1b-48ea-ae03-4180ae95e52a" providerId="ADAL" clId="{BEBEC274-F15F-B744-B4C2-A7DA27A736DE}" dt="2022-07-21T22:07:05.079" v="2291"/>
          <ac:spMkLst>
            <pc:docMk/>
            <pc:sldMk cId="1571916287" sldId="262"/>
            <ac:spMk id="201" creationId="{13EFE96C-8AC0-396B-C945-C23E50FD6CD6}"/>
          </ac:spMkLst>
        </pc:spChg>
        <pc:spChg chg="mod">
          <ac:chgData name="Paul Rad" userId="b805f95c-bd1b-48ea-ae03-4180ae95e52a" providerId="ADAL" clId="{BEBEC274-F15F-B744-B4C2-A7DA27A736DE}" dt="2022-07-21T22:07:05.079" v="2291"/>
          <ac:spMkLst>
            <pc:docMk/>
            <pc:sldMk cId="1571916287" sldId="262"/>
            <ac:spMk id="202" creationId="{7AB99CB4-5410-9D1B-ED02-AA8225D5388C}"/>
          </ac:spMkLst>
        </pc:spChg>
        <pc:spChg chg="mod">
          <ac:chgData name="Paul Rad" userId="b805f95c-bd1b-48ea-ae03-4180ae95e52a" providerId="ADAL" clId="{BEBEC274-F15F-B744-B4C2-A7DA27A736DE}" dt="2022-07-21T22:07:05.079" v="2291"/>
          <ac:spMkLst>
            <pc:docMk/>
            <pc:sldMk cId="1571916287" sldId="262"/>
            <ac:spMk id="203" creationId="{D32CC7F8-9DD7-CEED-9F26-919FC0A8FF64}"/>
          </ac:spMkLst>
        </pc:spChg>
        <pc:spChg chg="mod">
          <ac:chgData name="Paul Rad" userId="b805f95c-bd1b-48ea-ae03-4180ae95e52a" providerId="ADAL" clId="{BEBEC274-F15F-B744-B4C2-A7DA27A736DE}" dt="2022-07-21T22:07:05.079" v="2291"/>
          <ac:spMkLst>
            <pc:docMk/>
            <pc:sldMk cId="1571916287" sldId="262"/>
            <ac:spMk id="204" creationId="{C1F9E0AF-7E2D-FCCC-E0FF-2D17B07A4DDF}"/>
          </ac:spMkLst>
        </pc:spChg>
        <pc:spChg chg="mod">
          <ac:chgData name="Paul Rad" userId="b805f95c-bd1b-48ea-ae03-4180ae95e52a" providerId="ADAL" clId="{BEBEC274-F15F-B744-B4C2-A7DA27A736DE}" dt="2022-07-21T22:07:05.079" v="2291"/>
          <ac:spMkLst>
            <pc:docMk/>
            <pc:sldMk cId="1571916287" sldId="262"/>
            <ac:spMk id="205" creationId="{F47C2737-AD99-3559-CEEF-7F9F35F5EDB0}"/>
          </ac:spMkLst>
        </pc:spChg>
        <pc:spChg chg="mod">
          <ac:chgData name="Paul Rad" userId="b805f95c-bd1b-48ea-ae03-4180ae95e52a" providerId="ADAL" clId="{BEBEC274-F15F-B744-B4C2-A7DA27A736DE}" dt="2022-07-21T22:07:05.079" v="2291"/>
          <ac:spMkLst>
            <pc:docMk/>
            <pc:sldMk cId="1571916287" sldId="262"/>
            <ac:spMk id="206" creationId="{4A3B8834-6044-B164-3FA5-E1C2134E4CE5}"/>
          </ac:spMkLst>
        </pc:spChg>
        <pc:spChg chg="mod">
          <ac:chgData name="Paul Rad" userId="b805f95c-bd1b-48ea-ae03-4180ae95e52a" providerId="ADAL" clId="{BEBEC274-F15F-B744-B4C2-A7DA27A736DE}" dt="2022-07-21T22:07:05.079" v="2291"/>
          <ac:spMkLst>
            <pc:docMk/>
            <pc:sldMk cId="1571916287" sldId="262"/>
            <ac:spMk id="207" creationId="{34F03504-1B89-B78C-1565-08857DAFA8D6}"/>
          </ac:spMkLst>
        </pc:spChg>
        <pc:spChg chg="mod">
          <ac:chgData name="Paul Rad" userId="b805f95c-bd1b-48ea-ae03-4180ae95e52a" providerId="ADAL" clId="{BEBEC274-F15F-B744-B4C2-A7DA27A736DE}" dt="2022-07-21T22:07:10.416" v="2293"/>
          <ac:spMkLst>
            <pc:docMk/>
            <pc:sldMk cId="1571916287" sldId="262"/>
            <ac:spMk id="209" creationId="{39EFD935-C658-5F97-26DE-4551809AA39C}"/>
          </ac:spMkLst>
        </pc:spChg>
        <pc:spChg chg="mod">
          <ac:chgData name="Paul Rad" userId="b805f95c-bd1b-48ea-ae03-4180ae95e52a" providerId="ADAL" clId="{BEBEC274-F15F-B744-B4C2-A7DA27A736DE}" dt="2022-07-21T22:07:10.416" v="2293"/>
          <ac:spMkLst>
            <pc:docMk/>
            <pc:sldMk cId="1571916287" sldId="262"/>
            <ac:spMk id="210" creationId="{42A56FF4-9AEC-BD43-D88E-6C9CFDD6E496}"/>
          </ac:spMkLst>
        </pc:spChg>
        <pc:spChg chg="mod">
          <ac:chgData name="Paul Rad" userId="b805f95c-bd1b-48ea-ae03-4180ae95e52a" providerId="ADAL" clId="{BEBEC274-F15F-B744-B4C2-A7DA27A736DE}" dt="2022-07-21T22:07:10.416" v="2293"/>
          <ac:spMkLst>
            <pc:docMk/>
            <pc:sldMk cId="1571916287" sldId="262"/>
            <ac:spMk id="211" creationId="{029A8886-B182-A3C2-B5DE-DA3B77540191}"/>
          </ac:spMkLst>
        </pc:spChg>
        <pc:spChg chg="mod">
          <ac:chgData name="Paul Rad" userId="b805f95c-bd1b-48ea-ae03-4180ae95e52a" providerId="ADAL" clId="{BEBEC274-F15F-B744-B4C2-A7DA27A736DE}" dt="2022-07-21T22:07:10.416" v="2293"/>
          <ac:spMkLst>
            <pc:docMk/>
            <pc:sldMk cId="1571916287" sldId="262"/>
            <ac:spMk id="212" creationId="{55766ADD-3A9A-7FD5-A841-AD25BE56716F}"/>
          </ac:spMkLst>
        </pc:spChg>
        <pc:spChg chg="mod">
          <ac:chgData name="Paul Rad" userId="b805f95c-bd1b-48ea-ae03-4180ae95e52a" providerId="ADAL" clId="{BEBEC274-F15F-B744-B4C2-A7DA27A736DE}" dt="2022-07-21T22:07:10.416" v="2293"/>
          <ac:spMkLst>
            <pc:docMk/>
            <pc:sldMk cId="1571916287" sldId="262"/>
            <ac:spMk id="213" creationId="{218F7370-F1B6-10C3-D582-5BA90A3C47A7}"/>
          </ac:spMkLst>
        </pc:spChg>
        <pc:spChg chg="mod">
          <ac:chgData name="Paul Rad" userId="b805f95c-bd1b-48ea-ae03-4180ae95e52a" providerId="ADAL" clId="{BEBEC274-F15F-B744-B4C2-A7DA27A736DE}" dt="2022-07-21T22:07:10.416" v="2293"/>
          <ac:spMkLst>
            <pc:docMk/>
            <pc:sldMk cId="1571916287" sldId="262"/>
            <ac:spMk id="214" creationId="{951C19F6-A263-02C9-5E56-1B3CFDF0982E}"/>
          </ac:spMkLst>
        </pc:spChg>
        <pc:spChg chg="mod">
          <ac:chgData name="Paul Rad" userId="b805f95c-bd1b-48ea-ae03-4180ae95e52a" providerId="ADAL" clId="{BEBEC274-F15F-B744-B4C2-A7DA27A736DE}" dt="2022-07-21T22:07:10.416" v="2293"/>
          <ac:spMkLst>
            <pc:docMk/>
            <pc:sldMk cId="1571916287" sldId="262"/>
            <ac:spMk id="215" creationId="{F5CB0149-B255-B147-F1AD-0B62CB306BA4}"/>
          </ac:spMkLst>
        </pc:spChg>
        <pc:spChg chg="mod">
          <ac:chgData name="Paul Rad" userId="b805f95c-bd1b-48ea-ae03-4180ae95e52a" providerId="ADAL" clId="{BEBEC274-F15F-B744-B4C2-A7DA27A736DE}" dt="2022-07-21T22:07:10.416" v="2293"/>
          <ac:spMkLst>
            <pc:docMk/>
            <pc:sldMk cId="1571916287" sldId="262"/>
            <ac:spMk id="216" creationId="{415A9F14-A0EC-BFFE-4965-B34FA67A3DC7}"/>
          </ac:spMkLst>
        </pc:spChg>
        <pc:spChg chg="mod">
          <ac:chgData name="Paul Rad" userId="b805f95c-bd1b-48ea-ae03-4180ae95e52a" providerId="ADAL" clId="{BEBEC274-F15F-B744-B4C2-A7DA27A736DE}" dt="2022-07-21T22:07:10.416" v="2293"/>
          <ac:spMkLst>
            <pc:docMk/>
            <pc:sldMk cId="1571916287" sldId="262"/>
            <ac:spMk id="217" creationId="{A2A165F8-AEAA-996C-2A01-49595CF15C03}"/>
          </ac:spMkLst>
        </pc:spChg>
        <pc:spChg chg="mod">
          <ac:chgData name="Paul Rad" userId="b805f95c-bd1b-48ea-ae03-4180ae95e52a" providerId="ADAL" clId="{BEBEC274-F15F-B744-B4C2-A7DA27A736DE}" dt="2022-07-21T22:07:10.416" v="2293"/>
          <ac:spMkLst>
            <pc:docMk/>
            <pc:sldMk cId="1571916287" sldId="262"/>
            <ac:spMk id="218" creationId="{F349EAFA-416B-3B5F-94EA-5BFD3C8B7911}"/>
          </ac:spMkLst>
        </pc:spChg>
        <pc:spChg chg="add del mod">
          <ac:chgData name="Paul Rad" userId="b805f95c-bd1b-48ea-ae03-4180ae95e52a" providerId="ADAL" clId="{BEBEC274-F15F-B744-B4C2-A7DA27A736DE}" dt="2022-07-21T22:07:46.925" v="2298" actId="478"/>
          <ac:spMkLst>
            <pc:docMk/>
            <pc:sldMk cId="1571916287" sldId="262"/>
            <ac:spMk id="219" creationId="{522C0F33-BB90-B484-9CA4-8A4E3843C470}"/>
          </ac:spMkLst>
        </pc:spChg>
        <pc:spChg chg="add del mod">
          <ac:chgData name="Paul Rad" userId="b805f95c-bd1b-48ea-ae03-4180ae95e52a" providerId="ADAL" clId="{BEBEC274-F15F-B744-B4C2-A7DA27A736DE}" dt="2022-07-21T22:07:46.925" v="2298" actId="478"/>
          <ac:spMkLst>
            <pc:docMk/>
            <pc:sldMk cId="1571916287" sldId="262"/>
            <ac:spMk id="225" creationId="{9CEEE1DD-EEAF-C5CD-362A-E24CA252A1A9}"/>
          </ac:spMkLst>
        </pc:spChg>
        <pc:spChg chg="add del mod">
          <ac:chgData name="Paul Rad" userId="b805f95c-bd1b-48ea-ae03-4180ae95e52a" providerId="ADAL" clId="{BEBEC274-F15F-B744-B4C2-A7DA27A736DE}" dt="2022-07-21T22:07:46.925" v="2298" actId="478"/>
          <ac:spMkLst>
            <pc:docMk/>
            <pc:sldMk cId="1571916287" sldId="262"/>
            <ac:spMk id="226" creationId="{7277472E-ABA0-EC9E-9EA7-F0778E80ACBC}"/>
          </ac:spMkLst>
        </pc:spChg>
        <pc:spChg chg="add del mod">
          <ac:chgData name="Paul Rad" userId="b805f95c-bd1b-48ea-ae03-4180ae95e52a" providerId="ADAL" clId="{BEBEC274-F15F-B744-B4C2-A7DA27A736DE}" dt="2022-07-21T22:07:46.925" v="2298" actId="478"/>
          <ac:spMkLst>
            <pc:docMk/>
            <pc:sldMk cId="1571916287" sldId="262"/>
            <ac:spMk id="227" creationId="{FBDA48E0-924F-21F1-36BE-31EBA29AA87C}"/>
          </ac:spMkLst>
        </pc:spChg>
        <pc:spChg chg="add del mod">
          <ac:chgData name="Paul Rad" userId="b805f95c-bd1b-48ea-ae03-4180ae95e52a" providerId="ADAL" clId="{BEBEC274-F15F-B744-B4C2-A7DA27A736DE}" dt="2022-07-21T22:07:46.925" v="2298" actId="478"/>
          <ac:spMkLst>
            <pc:docMk/>
            <pc:sldMk cId="1571916287" sldId="262"/>
            <ac:spMk id="228" creationId="{5FEB9715-FF73-202C-E91B-C9AB6CA1DDEB}"/>
          </ac:spMkLst>
        </pc:spChg>
        <pc:spChg chg="mod">
          <ac:chgData name="Paul Rad" userId="b805f95c-bd1b-48ea-ae03-4180ae95e52a" providerId="ADAL" clId="{BEBEC274-F15F-B744-B4C2-A7DA27A736DE}" dt="2022-07-21T22:07:41.411" v="2297"/>
          <ac:spMkLst>
            <pc:docMk/>
            <pc:sldMk cId="1571916287" sldId="262"/>
            <ac:spMk id="230" creationId="{3DD22FE5-B72E-87B7-5BD9-0869EB762128}"/>
          </ac:spMkLst>
        </pc:spChg>
        <pc:spChg chg="mod">
          <ac:chgData name="Paul Rad" userId="b805f95c-bd1b-48ea-ae03-4180ae95e52a" providerId="ADAL" clId="{BEBEC274-F15F-B744-B4C2-A7DA27A736DE}" dt="2022-07-21T22:07:41.411" v="2297"/>
          <ac:spMkLst>
            <pc:docMk/>
            <pc:sldMk cId="1571916287" sldId="262"/>
            <ac:spMk id="231" creationId="{6BF5F1BF-D9F1-B0A7-A4CC-9DBFA6015501}"/>
          </ac:spMkLst>
        </pc:spChg>
        <pc:spChg chg="mod">
          <ac:chgData name="Paul Rad" userId="b805f95c-bd1b-48ea-ae03-4180ae95e52a" providerId="ADAL" clId="{BEBEC274-F15F-B744-B4C2-A7DA27A736DE}" dt="2022-07-21T22:07:41.411" v="2297"/>
          <ac:spMkLst>
            <pc:docMk/>
            <pc:sldMk cId="1571916287" sldId="262"/>
            <ac:spMk id="232" creationId="{2EE6FBE7-6F99-349B-E6EC-6AA41E22DAC2}"/>
          </ac:spMkLst>
        </pc:spChg>
        <pc:spChg chg="mod">
          <ac:chgData name="Paul Rad" userId="b805f95c-bd1b-48ea-ae03-4180ae95e52a" providerId="ADAL" clId="{BEBEC274-F15F-B744-B4C2-A7DA27A736DE}" dt="2022-07-21T22:07:41.411" v="2297"/>
          <ac:spMkLst>
            <pc:docMk/>
            <pc:sldMk cId="1571916287" sldId="262"/>
            <ac:spMk id="233" creationId="{68D264EC-973B-161B-C9C9-AE2A2C199F53}"/>
          </ac:spMkLst>
        </pc:spChg>
        <pc:spChg chg="mod">
          <ac:chgData name="Paul Rad" userId="b805f95c-bd1b-48ea-ae03-4180ae95e52a" providerId="ADAL" clId="{BEBEC274-F15F-B744-B4C2-A7DA27A736DE}" dt="2022-07-21T22:07:41.411" v="2297"/>
          <ac:spMkLst>
            <pc:docMk/>
            <pc:sldMk cId="1571916287" sldId="262"/>
            <ac:spMk id="234" creationId="{471BAA34-44C2-2232-F134-2D34EE191269}"/>
          </ac:spMkLst>
        </pc:spChg>
        <pc:spChg chg="mod">
          <ac:chgData name="Paul Rad" userId="b805f95c-bd1b-48ea-ae03-4180ae95e52a" providerId="ADAL" clId="{BEBEC274-F15F-B744-B4C2-A7DA27A736DE}" dt="2022-07-21T22:07:41.411" v="2297"/>
          <ac:spMkLst>
            <pc:docMk/>
            <pc:sldMk cId="1571916287" sldId="262"/>
            <ac:spMk id="235" creationId="{8660030F-C735-677A-5FC3-4024309F1B1C}"/>
          </ac:spMkLst>
        </pc:spChg>
        <pc:spChg chg="mod">
          <ac:chgData name="Paul Rad" userId="b805f95c-bd1b-48ea-ae03-4180ae95e52a" providerId="ADAL" clId="{BEBEC274-F15F-B744-B4C2-A7DA27A736DE}" dt="2022-07-21T22:07:41.411" v="2297"/>
          <ac:spMkLst>
            <pc:docMk/>
            <pc:sldMk cId="1571916287" sldId="262"/>
            <ac:spMk id="236" creationId="{9B3907DB-00FA-3723-7F7A-C4D477BA1262}"/>
          </ac:spMkLst>
        </pc:spChg>
        <pc:spChg chg="mod">
          <ac:chgData name="Paul Rad" userId="b805f95c-bd1b-48ea-ae03-4180ae95e52a" providerId="ADAL" clId="{BEBEC274-F15F-B744-B4C2-A7DA27A736DE}" dt="2022-07-21T22:07:41.411" v="2297"/>
          <ac:spMkLst>
            <pc:docMk/>
            <pc:sldMk cId="1571916287" sldId="262"/>
            <ac:spMk id="237" creationId="{F0746BDC-3345-A8CE-4E96-2558598D965E}"/>
          </ac:spMkLst>
        </pc:spChg>
        <pc:spChg chg="mod">
          <ac:chgData name="Paul Rad" userId="b805f95c-bd1b-48ea-ae03-4180ae95e52a" providerId="ADAL" clId="{BEBEC274-F15F-B744-B4C2-A7DA27A736DE}" dt="2022-07-21T22:07:41.411" v="2297"/>
          <ac:spMkLst>
            <pc:docMk/>
            <pc:sldMk cId="1571916287" sldId="262"/>
            <ac:spMk id="238" creationId="{D3D9B2BA-651A-BD87-0407-EF404F4DE87F}"/>
          </ac:spMkLst>
        </pc:spChg>
        <pc:spChg chg="mod">
          <ac:chgData name="Paul Rad" userId="b805f95c-bd1b-48ea-ae03-4180ae95e52a" providerId="ADAL" clId="{BEBEC274-F15F-B744-B4C2-A7DA27A736DE}" dt="2022-07-21T22:07:41.411" v="2297"/>
          <ac:spMkLst>
            <pc:docMk/>
            <pc:sldMk cId="1571916287" sldId="262"/>
            <ac:spMk id="239" creationId="{11D30DE8-C4A4-B131-EC77-F674CDAF020D}"/>
          </ac:spMkLst>
        </pc:spChg>
        <pc:spChg chg="mod">
          <ac:chgData name="Paul Rad" userId="b805f95c-bd1b-48ea-ae03-4180ae95e52a" providerId="ADAL" clId="{BEBEC274-F15F-B744-B4C2-A7DA27A736DE}" dt="2022-07-21T22:07:41.411" v="2297"/>
          <ac:spMkLst>
            <pc:docMk/>
            <pc:sldMk cId="1571916287" sldId="262"/>
            <ac:spMk id="241" creationId="{5AED07DF-0056-1C8D-0BB8-548B9A778710}"/>
          </ac:spMkLst>
        </pc:spChg>
        <pc:spChg chg="mod">
          <ac:chgData name="Paul Rad" userId="b805f95c-bd1b-48ea-ae03-4180ae95e52a" providerId="ADAL" clId="{BEBEC274-F15F-B744-B4C2-A7DA27A736DE}" dt="2022-07-21T22:07:41.411" v="2297"/>
          <ac:spMkLst>
            <pc:docMk/>
            <pc:sldMk cId="1571916287" sldId="262"/>
            <ac:spMk id="242" creationId="{8876925B-CB25-51A6-8518-7EC8B9C6853D}"/>
          </ac:spMkLst>
        </pc:spChg>
        <pc:spChg chg="mod">
          <ac:chgData name="Paul Rad" userId="b805f95c-bd1b-48ea-ae03-4180ae95e52a" providerId="ADAL" clId="{BEBEC274-F15F-B744-B4C2-A7DA27A736DE}" dt="2022-07-21T22:07:41.411" v="2297"/>
          <ac:spMkLst>
            <pc:docMk/>
            <pc:sldMk cId="1571916287" sldId="262"/>
            <ac:spMk id="243" creationId="{086F98D5-4713-FBF4-0A1D-20F51525CB2F}"/>
          </ac:spMkLst>
        </pc:spChg>
        <pc:spChg chg="mod">
          <ac:chgData name="Paul Rad" userId="b805f95c-bd1b-48ea-ae03-4180ae95e52a" providerId="ADAL" clId="{BEBEC274-F15F-B744-B4C2-A7DA27A736DE}" dt="2022-07-21T22:07:41.411" v="2297"/>
          <ac:spMkLst>
            <pc:docMk/>
            <pc:sldMk cId="1571916287" sldId="262"/>
            <ac:spMk id="244" creationId="{6BE49EA3-270E-C01B-B7A0-91B737A377F9}"/>
          </ac:spMkLst>
        </pc:spChg>
        <pc:spChg chg="mod">
          <ac:chgData name="Paul Rad" userId="b805f95c-bd1b-48ea-ae03-4180ae95e52a" providerId="ADAL" clId="{BEBEC274-F15F-B744-B4C2-A7DA27A736DE}" dt="2022-07-21T22:07:41.411" v="2297"/>
          <ac:spMkLst>
            <pc:docMk/>
            <pc:sldMk cId="1571916287" sldId="262"/>
            <ac:spMk id="245" creationId="{86EB1191-8521-0E62-3F9F-FAC078DF8EFA}"/>
          </ac:spMkLst>
        </pc:spChg>
        <pc:spChg chg="mod">
          <ac:chgData name="Paul Rad" userId="b805f95c-bd1b-48ea-ae03-4180ae95e52a" providerId="ADAL" clId="{BEBEC274-F15F-B744-B4C2-A7DA27A736DE}" dt="2022-07-21T22:07:41.411" v="2297"/>
          <ac:spMkLst>
            <pc:docMk/>
            <pc:sldMk cId="1571916287" sldId="262"/>
            <ac:spMk id="246" creationId="{E33F3BEF-47E4-447E-1C36-C670C06AB727}"/>
          </ac:spMkLst>
        </pc:spChg>
        <pc:spChg chg="mod">
          <ac:chgData name="Paul Rad" userId="b805f95c-bd1b-48ea-ae03-4180ae95e52a" providerId="ADAL" clId="{BEBEC274-F15F-B744-B4C2-A7DA27A736DE}" dt="2022-07-21T22:07:41.411" v="2297"/>
          <ac:spMkLst>
            <pc:docMk/>
            <pc:sldMk cId="1571916287" sldId="262"/>
            <ac:spMk id="247" creationId="{8022DD8D-390F-6809-B731-AE5BE51C9C89}"/>
          </ac:spMkLst>
        </pc:spChg>
        <pc:spChg chg="mod">
          <ac:chgData name="Paul Rad" userId="b805f95c-bd1b-48ea-ae03-4180ae95e52a" providerId="ADAL" clId="{BEBEC274-F15F-B744-B4C2-A7DA27A736DE}" dt="2022-07-21T22:07:41.411" v="2297"/>
          <ac:spMkLst>
            <pc:docMk/>
            <pc:sldMk cId="1571916287" sldId="262"/>
            <ac:spMk id="248" creationId="{7DF80957-BB97-C321-1733-E06D623502E0}"/>
          </ac:spMkLst>
        </pc:spChg>
        <pc:spChg chg="mod">
          <ac:chgData name="Paul Rad" userId="b805f95c-bd1b-48ea-ae03-4180ae95e52a" providerId="ADAL" clId="{BEBEC274-F15F-B744-B4C2-A7DA27A736DE}" dt="2022-07-21T22:07:41.411" v="2297"/>
          <ac:spMkLst>
            <pc:docMk/>
            <pc:sldMk cId="1571916287" sldId="262"/>
            <ac:spMk id="249" creationId="{72350170-730B-8C82-3BAB-083772652A15}"/>
          </ac:spMkLst>
        </pc:spChg>
        <pc:spChg chg="mod">
          <ac:chgData name="Paul Rad" userId="b805f95c-bd1b-48ea-ae03-4180ae95e52a" providerId="ADAL" clId="{BEBEC274-F15F-B744-B4C2-A7DA27A736DE}" dt="2022-07-21T22:07:41.411" v="2297"/>
          <ac:spMkLst>
            <pc:docMk/>
            <pc:sldMk cId="1571916287" sldId="262"/>
            <ac:spMk id="250" creationId="{F2B7FFAF-E5E3-1ACB-AEF9-B0D2D59F78C5}"/>
          </ac:spMkLst>
        </pc:spChg>
        <pc:spChg chg="mod">
          <ac:chgData name="Paul Rad" userId="b805f95c-bd1b-48ea-ae03-4180ae95e52a" providerId="ADAL" clId="{BEBEC274-F15F-B744-B4C2-A7DA27A736DE}" dt="2022-07-21T22:07:41.411" v="2297"/>
          <ac:spMkLst>
            <pc:docMk/>
            <pc:sldMk cId="1571916287" sldId="262"/>
            <ac:spMk id="252" creationId="{6256EE64-6CF7-F221-16B5-EABD898612F8}"/>
          </ac:spMkLst>
        </pc:spChg>
        <pc:spChg chg="mod">
          <ac:chgData name="Paul Rad" userId="b805f95c-bd1b-48ea-ae03-4180ae95e52a" providerId="ADAL" clId="{BEBEC274-F15F-B744-B4C2-A7DA27A736DE}" dt="2022-07-21T22:07:41.411" v="2297"/>
          <ac:spMkLst>
            <pc:docMk/>
            <pc:sldMk cId="1571916287" sldId="262"/>
            <ac:spMk id="253" creationId="{E8A8A1B6-7220-8C02-EEB5-C4C08B568762}"/>
          </ac:spMkLst>
        </pc:spChg>
        <pc:spChg chg="mod">
          <ac:chgData name="Paul Rad" userId="b805f95c-bd1b-48ea-ae03-4180ae95e52a" providerId="ADAL" clId="{BEBEC274-F15F-B744-B4C2-A7DA27A736DE}" dt="2022-07-21T22:07:41.411" v="2297"/>
          <ac:spMkLst>
            <pc:docMk/>
            <pc:sldMk cId="1571916287" sldId="262"/>
            <ac:spMk id="254" creationId="{B6E56610-CFD4-1E96-2285-EF4BE989D63A}"/>
          </ac:spMkLst>
        </pc:spChg>
        <pc:spChg chg="mod">
          <ac:chgData name="Paul Rad" userId="b805f95c-bd1b-48ea-ae03-4180ae95e52a" providerId="ADAL" clId="{BEBEC274-F15F-B744-B4C2-A7DA27A736DE}" dt="2022-07-21T22:07:41.411" v="2297"/>
          <ac:spMkLst>
            <pc:docMk/>
            <pc:sldMk cId="1571916287" sldId="262"/>
            <ac:spMk id="255" creationId="{0D5D4A72-A288-B73C-F3BD-527B59200692}"/>
          </ac:spMkLst>
        </pc:spChg>
        <pc:spChg chg="mod">
          <ac:chgData name="Paul Rad" userId="b805f95c-bd1b-48ea-ae03-4180ae95e52a" providerId="ADAL" clId="{BEBEC274-F15F-B744-B4C2-A7DA27A736DE}" dt="2022-07-21T22:07:41.411" v="2297"/>
          <ac:spMkLst>
            <pc:docMk/>
            <pc:sldMk cId="1571916287" sldId="262"/>
            <ac:spMk id="256" creationId="{48B1807B-2C5C-4181-AE34-3F82AEE72E30}"/>
          </ac:spMkLst>
        </pc:spChg>
        <pc:spChg chg="mod">
          <ac:chgData name="Paul Rad" userId="b805f95c-bd1b-48ea-ae03-4180ae95e52a" providerId="ADAL" clId="{BEBEC274-F15F-B744-B4C2-A7DA27A736DE}" dt="2022-07-21T22:07:41.411" v="2297"/>
          <ac:spMkLst>
            <pc:docMk/>
            <pc:sldMk cId="1571916287" sldId="262"/>
            <ac:spMk id="257" creationId="{533A1FC2-EB21-B3C9-206C-D16FA1377D8E}"/>
          </ac:spMkLst>
        </pc:spChg>
        <pc:spChg chg="mod">
          <ac:chgData name="Paul Rad" userId="b805f95c-bd1b-48ea-ae03-4180ae95e52a" providerId="ADAL" clId="{BEBEC274-F15F-B744-B4C2-A7DA27A736DE}" dt="2022-07-21T22:07:41.411" v="2297"/>
          <ac:spMkLst>
            <pc:docMk/>
            <pc:sldMk cId="1571916287" sldId="262"/>
            <ac:spMk id="258" creationId="{D9427C34-31BD-D7BC-C28A-7197D8E26E41}"/>
          </ac:spMkLst>
        </pc:spChg>
        <pc:spChg chg="mod">
          <ac:chgData name="Paul Rad" userId="b805f95c-bd1b-48ea-ae03-4180ae95e52a" providerId="ADAL" clId="{BEBEC274-F15F-B744-B4C2-A7DA27A736DE}" dt="2022-07-21T22:07:41.411" v="2297"/>
          <ac:spMkLst>
            <pc:docMk/>
            <pc:sldMk cId="1571916287" sldId="262"/>
            <ac:spMk id="259" creationId="{4EC01CFC-5F33-0A8D-C8DA-2AF5F55518A4}"/>
          </ac:spMkLst>
        </pc:spChg>
        <pc:spChg chg="mod">
          <ac:chgData name="Paul Rad" userId="b805f95c-bd1b-48ea-ae03-4180ae95e52a" providerId="ADAL" clId="{BEBEC274-F15F-B744-B4C2-A7DA27A736DE}" dt="2022-07-21T22:07:41.411" v="2297"/>
          <ac:spMkLst>
            <pc:docMk/>
            <pc:sldMk cId="1571916287" sldId="262"/>
            <ac:spMk id="260" creationId="{829D66B2-82FF-6DF1-C9AE-FA97E760D571}"/>
          </ac:spMkLst>
        </pc:spChg>
        <pc:spChg chg="mod">
          <ac:chgData name="Paul Rad" userId="b805f95c-bd1b-48ea-ae03-4180ae95e52a" providerId="ADAL" clId="{BEBEC274-F15F-B744-B4C2-A7DA27A736DE}" dt="2022-07-21T22:07:41.411" v="2297"/>
          <ac:spMkLst>
            <pc:docMk/>
            <pc:sldMk cId="1571916287" sldId="262"/>
            <ac:spMk id="261" creationId="{90D5BFA2-16DB-1960-1467-5A3DD01F31D6}"/>
          </ac:spMkLst>
        </pc:spChg>
        <pc:spChg chg="mod">
          <ac:chgData name="Paul Rad" userId="b805f95c-bd1b-48ea-ae03-4180ae95e52a" providerId="ADAL" clId="{BEBEC274-F15F-B744-B4C2-A7DA27A736DE}" dt="2022-07-21T22:07:41.411" v="2297"/>
          <ac:spMkLst>
            <pc:docMk/>
            <pc:sldMk cId="1571916287" sldId="262"/>
            <ac:spMk id="263" creationId="{E989AA9D-0DE8-F108-2450-BAB58FB948A6}"/>
          </ac:spMkLst>
        </pc:spChg>
        <pc:spChg chg="mod">
          <ac:chgData name="Paul Rad" userId="b805f95c-bd1b-48ea-ae03-4180ae95e52a" providerId="ADAL" clId="{BEBEC274-F15F-B744-B4C2-A7DA27A736DE}" dt="2022-07-21T22:07:41.411" v="2297"/>
          <ac:spMkLst>
            <pc:docMk/>
            <pc:sldMk cId="1571916287" sldId="262"/>
            <ac:spMk id="264" creationId="{F8F463D4-C362-8A1F-3DEE-390E0BB41EE3}"/>
          </ac:spMkLst>
        </pc:spChg>
        <pc:spChg chg="mod">
          <ac:chgData name="Paul Rad" userId="b805f95c-bd1b-48ea-ae03-4180ae95e52a" providerId="ADAL" clId="{BEBEC274-F15F-B744-B4C2-A7DA27A736DE}" dt="2022-07-21T22:07:41.411" v="2297"/>
          <ac:spMkLst>
            <pc:docMk/>
            <pc:sldMk cId="1571916287" sldId="262"/>
            <ac:spMk id="265" creationId="{FB233494-9730-8E26-8C62-8F860B42410F}"/>
          </ac:spMkLst>
        </pc:spChg>
        <pc:spChg chg="mod">
          <ac:chgData name="Paul Rad" userId="b805f95c-bd1b-48ea-ae03-4180ae95e52a" providerId="ADAL" clId="{BEBEC274-F15F-B744-B4C2-A7DA27A736DE}" dt="2022-07-21T22:07:41.411" v="2297"/>
          <ac:spMkLst>
            <pc:docMk/>
            <pc:sldMk cId="1571916287" sldId="262"/>
            <ac:spMk id="266" creationId="{86A8B2E7-A6D4-DF00-C74D-0D4FBF84B215}"/>
          </ac:spMkLst>
        </pc:spChg>
        <pc:spChg chg="mod">
          <ac:chgData name="Paul Rad" userId="b805f95c-bd1b-48ea-ae03-4180ae95e52a" providerId="ADAL" clId="{BEBEC274-F15F-B744-B4C2-A7DA27A736DE}" dt="2022-07-21T22:07:41.411" v="2297"/>
          <ac:spMkLst>
            <pc:docMk/>
            <pc:sldMk cId="1571916287" sldId="262"/>
            <ac:spMk id="267" creationId="{0B4D1291-F185-5C02-63DF-589FA871A074}"/>
          </ac:spMkLst>
        </pc:spChg>
        <pc:spChg chg="mod">
          <ac:chgData name="Paul Rad" userId="b805f95c-bd1b-48ea-ae03-4180ae95e52a" providerId="ADAL" clId="{BEBEC274-F15F-B744-B4C2-A7DA27A736DE}" dt="2022-07-21T22:07:41.411" v="2297"/>
          <ac:spMkLst>
            <pc:docMk/>
            <pc:sldMk cId="1571916287" sldId="262"/>
            <ac:spMk id="268" creationId="{DAB99AC5-4EB2-3489-8E10-EEE9577E1C7C}"/>
          </ac:spMkLst>
        </pc:spChg>
        <pc:spChg chg="mod">
          <ac:chgData name="Paul Rad" userId="b805f95c-bd1b-48ea-ae03-4180ae95e52a" providerId="ADAL" clId="{BEBEC274-F15F-B744-B4C2-A7DA27A736DE}" dt="2022-07-21T22:07:41.411" v="2297"/>
          <ac:spMkLst>
            <pc:docMk/>
            <pc:sldMk cId="1571916287" sldId="262"/>
            <ac:spMk id="269" creationId="{1F870E0C-84BC-82A1-3740-7D7DA4BFCDC4}"/>
          </ac:spMkLst>
        </pc:spChg>
        <pc:spChg chg="mod">
          <ac:chgData name="Paul Rad" userId="b805f95c-bd1b-48ea-ae03-4180ae95e52a" providerId="ADAL" clId="{BEBEC274-F15F-B744-B4C2-A7DA27A736DE}" dt="2022-07-21T22:07:41.411" v="2297"/>
          <ac:spMkLst>
            <pc:docMk/>
            <pc:sldMk cId="1571916287" sldId="262"/>
            <ac:spMk id="270" creationId="{4ECD98D5-5D00-963C-FC78-8127BE130081}"/>
          </ac:spMkLst>
        </pc:spChg>
        <pc:spChg chg="mod">
          <ac:chgData name="Paul Rad" userId="b805f95c-bd1b-48ea-ae03-4180ae95e52a" providerId="ADAL" clId="{BEBEC274-F15F-B744-B4C2-A7DA27A736DE}" dt="2022-07-21T22:07:41.411" v="2297"/>
          <ac:spMkLst>
            <pc:docMk/>
            <pc:sldMk cId="1571916287" sldId="262"/>
            <ac:spMk id="271" creationId="{DCD4539E-FF1E-8B29-6171-A2B50F279B90}"/>
          </ac:spMkLst>
        </pc:spChg>
        <pc:spChg chg="mod">
          <ac:chgData name="Paul Rad" userId="b805f95c-bd1b-48ea-ae03-4180ae95e52a" providerId="ADAL" clId="{BEBEC274-F15F-B744-B4C2-A7DA27A736DE}" dt="2022-07-21T22:07:41.411" v="2297"/>
          <ac:spMkLst>
            <pc:docMk/>
            <pc:sldMk cId="1571916287" sldId="262"/>
            <ac:spMk id="272" creationId="{FC1FF8D6-B320-12BD-6ADD-0707AF1923A0}"/>
          </ac:spMkLst>
        </pc:spChg>
        <pc:spChg chg="mod">
          <ac:chgData name="Paul Rad" userId="b805f95c-bd1b-48ea-ae03-4180ae95e52a" providerId="ADAL" clId="{BEBEC274-F15F-B744-B4C2-A7DA27A736DE}" dt="2022-07-21T22:07:41.411" v="2297"/>
          <ac:spMkLst>
            <pc:docMk/>
            <pc:sldMk cId="1571916287" sldId="262"/>
            <ac:spMk id="274" creationId="{6E9F361A-66C9-0CC3-0711-D6F1B77751FB}"/>
          </ac:spMkLst>
        </pc:spChg>
        <pc:spChg chg="mod">
          <ac:chgData name="Paul Rad" userId="b805f95c-bd1b-48ea-ae03-4180ae95e52a" providerId="ADAL" clId="{BEBEC274-F15F-B744-B4C2-A7DA27A736DE}" dt="2022-07-21T22:07:41.411" v="2297"/>
          <ac:spMkLst>
            <pc:docMk/>
            <pc:sldMk cId="1571916287" sldId="262"/>
            <ac:spMk id="275" creationId="{D0D37FAD-1A4A-B38E-C2AB-F42080E0879B}"/>
          </ac:spMkLst>
        </pc:spChg>
        <pc:spChg chg="mod">
          <ac:chgData name="Paul Rad" userId="b805f95c-bd1b-48ea-ae03-4180ae95e52a" providerId="ADAL" clId="{BEBEC274-F15F-B744-B4C2-A7DA27A736DE}" dt="2022-07-21T22:07:41.411" v="2297"/>
          <ac:spMkLst>
            <pc:docMk/>
            <pc:sldMk cId="1571916287" sldId="262"/>
            <ac:spMk id="276" creationId="{419E6F78-6C0F-CC42-E1D4-5D9C2C9CF771}"/>
          </ac:spMkLst>
        </pc:spChg>
        <pc:spChg chg="mod">
          <ac:chgData name="Paul Rad" userId="b805f95c-bd1b-48ea-ae03-4180ae95e52a" providerId="ADAL" clId="{BEBEC274-F15F-B744-B4C2-A7DA27A736DE}" dt="2022-07-21T22:07:41.411" v="2297"/>
          <ac:spMkLst>
            <pc:docMk/>
            <pc:sldMk cId="1571916287" sldId="262"/>
            <ac:spMk id="277" creationId="{3F13E46F-157F-BC5C-CA4C-90BA1DD884E6}"/>
          </ac:spMkLst>
        </pc:spChg>
        <pc:spChg chg="mod">
          <ac:chgData name="Paul Rad" userId="b805f95c-bd1b-48ea-ae03-4180ae95e52a" providerId="ADAL" clId="{BEBEC274-F15F-B744-B4C2-A7DA27A736DE}" dt="2022-07-21T22:07:41.411" v="2297"/>
          <ac:spMkLst>
            <pc:docMk/>
            <pc:sldMk cId="1571916287" sldId="262"/>
            <ac:spMk id="278" creationId="{5ADF1831-DCF3-4295-E4C0-F66B92F11E7D}"/>
          </ac:spMkLst>
        </pc:spChg>
        <pc:spChg chg="mod">
          <ac:chgData name="Paul Rad" userId="b805f95c-bd1b-48ea-ae03-4180ae95e52a" providerId="ADAL" clId="{BEBEC274-F15F-B744-B4C2-A7DA27A736DE}" dt="2022-07-21T22:07:41.411" v="2297"/>
          <ac:spMkLst>
            <pc:docMk/>
            <pc:sldMk cId="1571916287" sldId="262"/>
            <ac:spMk id="279" creationId="{0573CD7F-0494-3FF3-4B8D-EE2F7EB8ABD8}"/>
          </ac:spMkLst>
        </pc:spChg>
        <pc:spChg chg="mod">
          <ac:chgData name="Paul Rad" userId="b805f95c-bd1b-48ea-ae03-4180ae95e52a" providerId="ADAL" clId="{BEBEC274-F15F-B744-B4C2-A7DA27A736DE}" dt="2022-07-21T22:07:41.411" v="2297"/>
          <ac:spMkLst>
            <pc:docMk/>
            <pc:sldMk cId="1571916287" sldId="262"/>
            <ac:spMk id="280" creationId="{B517432D-8408-443E-5DF0-3D8CBC224F0F}"/>
          </ac:spMkLst>
        </pc:spChg>
        <pc:spChg chg="mod">
          <ac:chgData name="Paul Rad" userId="b805f95c-bd1b-48ea-ae03-4180ae95e52a" providerId="ADAL" clId="{BEBEC274-F15F-B744-B4C2-A7DA27A736DE}" dt="2022-07-21T22:07:41.411" v="2297"/>
          <ac:spMkLst>
            <pc:docMk/>
            <pc:sldMk cId="1571916287" sldId="262"/>
            <ac:spMk id="281" creationId="{503117C3-0F0E-9EB8-55B0-A5F2DB458D86}"/>
          </ac:spMkLst>
        </pc:spChg>
        <pc:spChg chg="mod">
          <ac:chgData name="Paul Rad" userId="b805f95c-bd1b-48ea-ae03-4180ae95e52a" providerId="ADAL" clId="{BEBEC274-F15F-B744-B4C2-A7DA27A736DE}" dt="2022-07-21T22:07:41.411" v="2297"/>
          <ac:spMkLst>
            <pc:docMk/>
            <pc:sldMk cId="1571916287" sldId="262"/>
            <ac:spMk id="282" creationId="{62D19C8F-ECBA-811D-10A1-07AD3DD8FBBD}"/>
          </ac:spMkLst>
        </pc:spChg>
        <pc:spChg chg="mod">
          <ac:chgData name="Paul Rad" userId="b805f95c-bd1b-48ea-ae03-4180ae95e52a" providerId="ADAL" clId="{BEBEC274-F15F-B744-B4C2-A7DA27A736DE}" dt="2022-07-21T22:07:41.411" v="2297"/>
          <ac:spMkLst>
            <pc:docMk/>
            <pc:sldMk cId="1571916287" sldId="262"/>
            <ac:spMk id="283" creationId="{ABBF0D03-7D68-E431-3B64-582BB4F55583}"/>
          </ac:spMkLst>
        </pc:spChg>
        <pc:spChg chg="add del mod">
          <ac:chgData name="Paul Rad" userId="b805f95c-bd1b-48ea-ae03-4180ae95e52a" providerId="ADAL" clId="{BEBEC274-F15F-B744-B4C2-A7DA27A736DE}" dt="2022-07-21T22:10:18.677" v="2305" actId="478"/>
          <ac:spMkLst>
            <pc:docMk/>
            <pc:sldMk cId="1571916287" sldId="262"/>
            <ac:spMk id="284" creationId="{CE82C731-9E47-5E8C-6A64-1D2C1AC162F8}"/>
          </ac:spMkLst>
        </pc:spChg>
        <pc:spChg chg="add mod">
          <ac:chgData name="Paul Rad" userId="b805f95c-bd1b-48ea-ae03-4180ae95e52a" providerId="ADAL" clId="{BEBEC274-F15F-B744-B4C2-A7DA27A736DE}" dt="2022-07-21T23:03:39.994" v="3610" actId="1037"/>
          <ac:spMkLst>
            <pc:docMk/>
            <pc:sldMk cId="1571916287" sldId="262"/>
            <ac:spMk id="287" creationId="{2A25158F-FC33-8E7F-3D14-955DA5FFCC6B}"/>
          </ac:spMkLst>
        </pc:spChg>
        <pc:spChg chg="add del mod">
          <ac:chgData name="Paul Rad" userId="b805f95c-bd1b-48ea-ae03-4180ae95e52a" providerId="ADAL" clId="{BEBEC274-F15F-B744-B4C2-A7DA27A736DE}" dt="2022-07-21T22:11:37.829" v="2327" actId="478"/>
          <ac:spMkLst>
            <pc:docMk/>
            <pc:sldMk cId="1571916287" sldId="262"/>
            <ac:spMk id="288" creationId="{A6111E92-9EC0-4F66-E420-61D594C7BCCB}"/>
          </ac:spMkLst>
        </pc:spChg>
        <pc:spChg chg="add del mod">
          <ac:chgData name="Paul Rad" userId="b805f95c-bd1b-48ea-ae03-4180ae95e52a" providerId="ADAL" clId="{BEBEC274-F15F-B744-B4C2-A7DA27A736DE}" dt="2022-07-21T22:14:44.582" v="2339" actId="478"/>
          <ac:spMkLst>
            <pc:docMk/>
            <pc:sldMk cId="1571916287" sldId="262"/>
            <ac:spMk id="289" creationId="{732C91C3-38E7-DFB5-6AE1-B6B9EFD9A4FF}"/>
          </ac:spMkLst>
        </pc:spChg>
        <pc:spChg chg="add del mod">
          <ac:chgData name="Paul Rad" userId="b805f95c-bd1b-48ea-ae03-4180ae95e52a" providerId="ADAL" clId="{BEBEC274-F15F-B744-B4C2-A7DA27A736DE}" dt="2022-07-21T22:14:44.582" v="2339" actId="478"/>
          <ac:spMkLst>
            <pc:docMk/>
            <pc:sldMk cId="1571916287" sldId="262"/>
            <ac:spMk id="290" creationId="{5AE11D1C-5FF0-86CF-AB6F-857D10790F25}"/>
          </ac:spMkLst>
        </pc:spChg>
        <pc:spChg chg="add mod">
          <ac:chgData name="Paul Rad" userId="b805f95c-bd1b-48ea-ae03-4180ae95e52a" providerId="ADAL" clId="{BEBEC274-F15F-B744-B4C2-A7DA27A736DE}" dt="2022-07-21T23:03:39.994" v="3610" actId="1037"/>
          <ac:spMkLst>
            <pc:docMk/>
            <pc:sldMk cId="1571916287" sldId="262"/>
            <ac:spMk id="291" creationId="{870AA0D3-A39E-4F22-625C-7E80EE5E7758}"/>
          </ac:spMkLst>
        </pc:spChg>
        <pc:spChg chg="add mod">
          <ac:chgData name="Paul Rad" userId="b805f95c-bd1b-48ea-ae03-4180ae95e52a" providerId="ADAL" clId="{BEBEC274-F15F-B744-B4C2-A7DA27A736DE}" dt="2022-07-21T23:03:39.994" v="3610" actId="1037"/>
          <ac:spMkLst>
            <pc:docMk/>
            <pc:sldMk cId="1571916287" sldId="262"/>
            <ac:spMk id="292" creationId="{19C3E19B-EEEA-DE85-4BB2-F91065F0B1B0}"/>
          </ac:spMkLst>
        </pc:spChg>
        <pc:spChg chg="add mod">
          <ac:chgData name="Paul Rad" userId="b805f95c-bd1b-48ea-ae03-4180ae95e52a" providerId="ADAL" clId="{BEBEC274-F15F-B744-B4C2-A7DA27A736DE}" dt="2022-07-21T23:03:39.994" v="3610" actId="1037"/>
          <ac:spMkLst>
            <pc:docMk/>
            <pc:sldMk cId="1571916287" sldId="262"/>
            <ac:spMk id="293" creationId="{665843AE-3693-D2DE-B8DB-BCBD61DCB4AE}"/>
          </ac:spMkLst>
        </pc:spChg>
        <pc:spChg chg="add mod">
          <ac:chgData name="Paul Rad" userId="b805f95c-bd1b-48ea-ae03-4180ae95e52a" providerId="ADAL" clId="{BEBEC274-F15F-B744-B4C2-A7DA27A736DE}" dt="2022-07-21T23:03:39.994" v="3610" actId="1037"/>
          <ac:spMkLst>
            <pc:docMk/>
            <pc:sldMk cId="1571916287" sldId="262"/>
            <ac:spMk id="294" creationId="{441BDC12-73DD-B000-9A4A-49808CEBCE67}"/>
          </ac:spMkLst>
        </pc:spChg>
        <pc:spChg chg="add mod">
          <ac:chgData name="Paul Rad" userId="b805f95c-bd1b-48ea-ae03-4180ae95e52a" providerId="ADAL" clId="{BEBEC274-F15F-B744-B4C2-A7DA27A736DE}" dt="2022-07-21T23:01:24.994" v="3568" actId="1037"/>
          <ac:spMkLst>
            <pc:docMk/>
            <pc:sldMk cId="1571916287" sldId="262"/>
            <ac:spMk id="295" creationId="{9DEF03B6-9317-F114-6B7F-6B1D265680C1}"/>
          </ac:spMkLst>
        </pc:spChg>
        <pc:spChg chg="add mod">
          <ac:chgData name="Paul Rad" userId="b805f95c-bd1b-48ea-ae03-4180ae95e52a" providerId="ADAL" clId="{BEBEC274-F15F-B744-B4C2-A7DA27A736DE}" dt="2022-07-21T22:27:42.126" v="2795" actId="207"/>
          <ac:spMkLst>
            <pc:docMk/>
            <pc:sldMk cId="1571916287" sldId="262"/>
            <ac:spMk id="296" creationId="{C1FD6E0F-3318-5DB7-B5A4-8EEF306FAFCB}"/>
          </ac:spMkLst>
        </pc:spChg>
        <pc:spChg chg="add mod">
          <ac:chgData name="Paul Rad" userId="b805f95c-bd1b-48ea-ae03-4180ae95e52a" providerId="ADAL" clId="{BEBEC274-F15F-B744-B4C2-A7DA27A736DE}" dt="2022-07-21T22:27:42.126" v="2795" actId="207"/>
          <ac:spMkLst>
            <pc:docMk/>
            <pc:sldMk cId="1571916287" sldId="262"/>
            <ac:spMk id="297" creationId="{71D211E3-2D2D-43A6-9B5D-861CCDB53DD3}"/>
          </ac:spMkLst>
        </pc:spChg>
        <pc:spChg chg="add mod">
          <ac:chgData name="Paul Rad" userId="b805f95c-bd1b-48ea-ae03-4180ae95e52a" providerId="ADAL" clId="{BEBEC274-F15F-B744-B4C2-A7DA27A736DE}" dt="2022-07-21T22:27:42.126" v="2795" actId="207"/>
          <ac:spMkLst>
            <pc:docMk/>
            <pc:sldMk cId="1571916287" sldId="262"/>
            <ac:spMk id="298" creationId="{462C7727-7FCF-C4EA-61E2-CE11846DDCCF}"/>
          </ac:spMkLst>
        </pc:spChg>
        <pc:spChg chg="add mod">
          <ac:chgData name="Paul Rad" userId="b805f95c-bd1b-48ea-ae03-4180ae95e52a" providerId="ADAL" clId="{BEBEC274-F15F-B744-B4C2-A7DA27A736DE}" dt="2022-07-21T22:27:42.126" v="2795" actId="207"/>
          <ac:spMkLst>
            <pc:docMk/>
            <pc:sldMk cId="1571916287" sldId="262"/>
            <ac:spMk id="299" creationId="{FA474925-02FD-7AFC-CE0D-A7885E7C932F}"/>
          </ac:spMkLst>
        </pc:spChg>
        <pc:spChg chg="add mod">
          <ac:chgData name="Paul Rad" userId="b805f95c-bd1b-48ea-ae03-4180ae95e52a" providerId="ADAL" clId="{BEBEC274-F15F-B744-B4C2-A7DA27A736DE}" dt="2022-07-21T22:27:42.126" v="2795" actId="207"/>
          <ac:spMkLst>
            <pc:docMk/>
            <pc:sldMk cId="1571916287" sldId="262"/>
            <ac:spMk id="300" creationId="{CCCEA5E7-AC98-9492-254B-94B45E32F4C8}"/>
          </ac:spMkLst>
        </pc:spChg>
        <pc:spChg chg="add del mod">
          <ac:chgData name="Paul Rad" userId="b805f95c-bd1b-48ea-ae03-4180ae95e52a" providerId="ADAL" clId="{BEBEC274-F15F-B744-B4C2-A7DA27A736DE}" dt="2022-07-21T22:18:12.036" v="2437" actId="478"/>
          <ac:spMkLst>
            <pc:docMk/>
            <pc:sldMk cId="1571916287" sldId="262"/>
            <ac:spMk id="301" creationId="{86108C26-FA34-3B70-15A6-9775F3534050}"/>
          </ac:spMkLst>
        </pc:spChg>
        <pc:spChg chg="add del mod">
          <ac:chgData name="Paul Rad" userId="b805f95c-bd1b-48ea-ae03-4180ae95e52a" providerId="ADAL" clId="{BEBEC274-F15F-B744-B4C2-A7DA27A736DE}" dt="2022-07-21T22:17:56.035" v="2436" actId="478"/>
          <ac:spMkLst>
            <pc:docMk/>
            <pc:sldMk cId="1571916287" sldId="262"/>
            <ac:spMk id="302" creationId="{F3F7D174-8186-8733-011D-1B3D77C7A845}"/>
          </ac:spMkLst>
        </pc:spChg>
        <pc:spChg chg="add del mod">
          <ac:chgData name="Paul Rad" userId="b805f95c-bd1b-48ea-ae03-4180ae95e52a" providerId="ADAL" clId="{BEBEC274-F15F-B744-B4C2-A7DA27A736DE}" dt="2022-07-21T22:21:17.008" v="2520" actId="478"/>
          <ac:spMkLst>
            <pc:docMk/>
            <pc:sldMk cId="1571916287" sldId="262"/>
            <ac:spMk id="303" creationId="{1DCF7E56-5A5D-B8F7-C44E-D75955436772}"/>
          </ac:spMkLst>
        </pc:spChg>
        <pc:spChg chg="add del mod">
          <ac:chgData name="Paul Rad" userId="b805f95c-bd1b-48ea-ae03-4180ae95e52a" providerId="ADAL" clId="{BEBEC274-F15F-B744-B4C2-A7DA27A736DE}" dt="2022-07-21T22:21:17.008" v="2520" actId="478"/>
          <ac:spMkLst>
            <pc:docMk/>
            <pc:sldMk cId="1571916287" sldId="262"/>
            <ac:spMk id="309" creationId="{5523EEA1-A226-B88D-7FB8-0E601EC7D42A}"/>
          </ac:spMkLst>
        </pc:spChg>
        <pc:spChg chg="add del mod">
          <ac:chgData name="Paul Rad" userId="b805f95c-bd1b-48ea-ae03-4180ae95e52a" providerId="ADAL" clId="{BEBEC274-F15F-B744-B4C2-A7DA27A736DE}" dt="2022-07-21T22:21:17.008" v="2520" actId="478"/>
          <ac:spMkLst>
            <pc:docMk/>
            <pc:sldMk cId="1571916287" sldId="262"/>
            <ac:spMk id="310" creationId="{AF4475F6-50CA-784B-389B-75E0FA358C11}"/>
          </ac:spMkLst>
        </pc:spChg>
        <pc:spChg chg="add del mod">
          <ac:chgData name="Paul Rad" userId="b805f95c-bd1b-48ea-ae03-4180ae95e52a" providerId="ADAL" clId="{BEBEC274-F15F-B744-B4C2-A7DA27A736DE}" dt="2022-07-21T22:21:17.008" v="2520" actId="478"/>
          <ac:spMkLst>
            <pc:docMk/>
            <pc:sldMk cId="1571916287" sldId="262"/>
            <ac:spMk id="311" creationId="{0B805268-08F0-B8DC-18EB-342B4AA0CA7C}"/>
          </ac:spMkLst>
        </pc:spChg>
        <pc:spChg chg="add del mod">
          <ac:chgData name="Paul Rad" userId="b805f95c-bd1b-48ea-ae03-4180ae95e52a" providerId="ADAL" clId="{BEBEC274-F15F-B744-B4C2-A7DA27A736DE}" dt="2022-07-21T22:21:17.008" v="2520" actId="478"/>
          <ac:spMkLst>
            <pc:docMk/>
            <pc:sldMk cId="1571916287" sldId="262"/>
            <ac:spMk id="312" creationId="{D2782FCF-5D60-8221-DFCC-E12F6920D1B0}"/>
          </ac:spMkLst>
        </pc:spChg>
        <pc:spChg chg="mod">
          <ac:chgData name="Paul Rad" userId="b805f95c-bd1b-48ea-ae03-4180ae95e52a" providerId="ADAL" clId="{BEBEC274-F15F-B744-B4C2-A7DA27A736DE}" dt="2022-07-21T22:22:36.415" v="2611" actId="164"/>
          <ac:spMkLst>
            <pc:docMk/>
            <pc:sldMk cId="1571916287" sldId="262"/>
            <ac:spMk id="314" creationId="{3E9AE1D7-F085-4E19-2CB9-878B8BA0C977}"/>
          </ac:spMkLst>
        </pc:spChg>
        <pc:spChg chg="mod">
          <ac:chgData name="Paul Rad" userId="b805f95c-bd1b-48ea-ae03-4180ae95e52a" providerId="ADAL" clId="{BEBEC274-F15F-B744-B4C2-A7DA27A736DE}" dt="2022-07-21T22:22:36.415" v="2611" actId="164"/>
          <ac:spMkLst>
            <pc:docMk/>
            <pc:sldMk cId="1571916287" sldId="262"/>
            <ac:spMk id="315" creationId="{4355156F-15BA-E10C-F2DC-B9D6B03EC0C8}"/>
          </ac:spMkLst>
        </pc:spChg>
        <pc:spChg chg="mod">
          <ac:chgData name="Paul Rad" userId="b805f95c-bd1b-48ea-ae03-4180ae95e52a" providerId="ADAL" clId="{BEBEC274-F15F-B744-B4C2-A7DA27A736DE}" dt="2022-07-21T22:22:36.415" v="2611" actId="164"/>
          <ac:spMkLst>
            <pc:docMk/>
            <pc:sldMk cId="1571916287" sldId="262"/>
            <ac:spMk id="316" creationId="{271EE048-A1CF-CF01-5093-EB8BE5752B44}"/>
          </ac:spMkLst>
        </pc:spChg>
        <pc:spChg chg="mod">
          <ac:chgData name="Paul Rad" userId="b805f95c-bd1b-48ea-ae03-4180ae95e52a" providerId="ADAL" clId="{BEBEC274-F15F-B744-B4C2-A7DA27A736DE}" dt="2022-07-21T22:22:36.415" v="2611" actId="164"/>
          <ac:spMkLst>
            <pc:docMk/>
            <pc:sldMk cId="1571916287" sldId="262"/>
            <ac:spMk id="317" creationId="{9AD48E1D-3F83-B736-1DFF-FE011FFFC14D}"/>
          </ac:spMkLst>
        </pc:spChg>
        <pc:spChg chg="mod">
          <ac:chgData name="Paul Rad" userId="b805f95c-bd1b-48ea-ae03-4180ae95e52a" providerId="ADAL" clId="{BEBEC274-F15F-B744-B4C2-A7DA27A736DE}" dt="2022-07-21T22:22:36.415" v="2611" actId="164"/>
          <ac:spMkLst>
            <pc:docMk/>
            <pc:sldMk cId="1571916287" sldId="262"/>
            <ac:spMk id="318" creationId="{4F5CDC40-D46D-BF76-84D4-3F6B71391AC7}"/>
          </ac:spMkLst>
        </pc:spChg>
        <pc:spChg chg="mod">
          <ac:chgData name="Paul Rad" userId="b805f95c-bd1b-48ea-ae03-4180ae95e52a" providerId="ADAL" clId="{BEBEC274-F15F-B744-B4C2-A7DA27A736DE}" dt="2022-07-21T22:22:36.415" v="2611" actId="164"/>
          <ac:spMkLst>
            <pc:docMk/>
            <pc:sldMk cId="1571916287" sldId="262"/>
            <ac:spMk id="319" creationId="{72ACBA19-B971-AD95-C272-55B80C7BE3A8}"/>
          </ac:spMkLst>
        </pc:spChg>
        <pc:spChg chg="mod">
          <ac:chgData name="Paul Rad" userId="b805f95c-bd1b-48ea-ae03-4180ae95e52a" providerId="ADAL" clId="{BEBEC274-F15F-B744-B4C2-A7DA27A736DE}" dt="2022-07-21T22:22:36.415" v="2611" actId="164"/>
          <ac:spMkLst>
            <pc:docMk/>
            <pc:sldMk cId="1571916287" sldId="262"/>
            <ac:spMk id="320" creationId="{0D0C8343-718C-8A47-626F-5B5C87D37EDC}"/>
          </ac:spMkLst>
        </pc:spChg>
        <pc:spChg chg="mod">
          <ac:chgData name="Paul Rad" userId="b805f95c-bd1b-48ea-ae03-4180ae95e52a" providerId="ADAL" clId="{BEBEC274-F15F-B744-B4C2-A7DA27A736DE}" dt="2022-07-21T22:22:36.415" v="2611" actId="164"/>
          <ac:spMkLst>
            <pc:docMk/>
            <pc:sldMk cId="1571916287" sldId="262"/>
            <ac:spMk id="321" creationId="{8963DCDE-8126-EEA7-F6F6-E37E5D1B9C74}"/>
          </ac:spMkLst>
        </pc:spChg>
        <pc:spChg chg="mod">
          <ac:chgData name="Paul Rad" userId="b805f95c-bd1b-48ea-ae03-4180ae95e52a" providerId="ADAL" clId="{BEBEC274-F15F-B744-B4C2-A7DA27A736DE}" dt="2022-07-21T22:22:36.415" v="2611" actId="164"/>
          <ac:spMkLst>
            <pc:docMk/>
            <pc:sldMk cId="1571916287" sldId="262"/>
            <ac:spMk id="322" creationId="{24DA0230-1DAA-C857-D503-0FDE5CB0207C}"/>
          </ac:spMkLst>
        </pc:spChg>
        <pc:spChg chg="mod">
          <ac:chgData name="Paul Rad" userId="b805f95c-bd1b-48ea-ae03-4180ae95e52a" providerId="ADAL" clId="{BEBEC274-F15F-B744-B4C2-A7DA27A736DE}" dt="2022-07-21T22:22:36.415" v="2611" actId="164"/>
          <ac:spMkLst>
            <pc:docMk/>
            <pc:sldMk cId="1571916287" sldId="262"/>
            <ac:spMk id="323" creationId="{8538FFB5-2651-5135-ACDC-BC7A83E50C3C}"/>
          </ac:spMkLst>
        </pc:spChg>
        <pc:spChg chg="mod">
          <ac:chgData name="Paul Rad" userId="b805f95c-bd1b-48ea-ae03-4180ae95e52a" providerId="ADAL" clId="{BEBEC274-F15F-B744-B4C2-A7DA27A736DE}" dt="2022-07-21T22:22:36.415" v="2611" actId="164"/>
          <ac:spMkLst>
            <pc:docMk/>
            <pc:sldMk cId="1571916287" sldId="262"/>
            <ac:spMk id="325" creationId="{348F1957-A7B8-25D1-F1EE-90093567DF2E}"/>
          </ac:spMkLst>
        </pc:spChg>
        <pc:spChg chg="mod">
          <ac:chgData name="Paul Rad" userId="b805f95c-bd1b-48ea-ae03-4180ae95e52a" providerId="ADAL" clId="{BEBEC274-F15F-B744-B4C2-A7DA27A736DE}" dt="2022-07-21T22:22:36.415" v="2611" actId="164"/>
          <ac:spMkLst>
            <pc:docMk/>
            <pc:sldMk cId="1571916287" sldId="262"/>
            <ac:spMk id="326" creationId="{1BEFDA17-DD6B-C3C4-7EBF-A3EC8832E24C}"/>
          </ac:spMkLst>
        </pc:spChg>
        <pc:spChg chg="mod">
          <ac:chgData name="Paul Rad" userId="b805f95c-bd1b-48ea-ae03-4180ae95e52a" providerId="ADAL" clId="{BEBEC274-F15F-B744-B4C2-A7DA27A736DE}" dt="2022-07-21T22:22:36.415" v="2611" actId="164"/>
          <ac:spMkLst>
            <pc:docMk/>
            <pc:sldMk cId="1571916287" sldId="262"/>
            <ac:spMk id="327" creationId="{061893F5-AB14-7386-AB18-778A9A4B9BEB}"/>
          </ac:spMkLst>
        </pc:spChg>
        <pc:spChg chg="mod">
          <ac:chgData name="Paul Rad" userId="b805f95c-bd1b-48ea-ae03-4180ae95e52a" providerId="ADAL" clId="{BEBEC274-F15F-B744-B4C2-A7DA27A736DE}" dt="2022-07-21T22:22:36.415" v="2611" actId="164"/>
          <ac:spMkLst>
            <pc:docMk/>
            <pc:sldMk cId="1571916287" sldId="262"/>
            <ac:spMk id="328" creationId="{2BF60A5C-5827-A0C6-6CA6-D669F637E15C}"/>
          </ac:spMkLst>
        </pc:spChg>
        <pc:spChg chg="mod">
          <ac:chgData name="Paul Rad" userId="b805f95c-bd1b-48ea-ae03-4180ae95e52a" providerId="ADAL" clId="{BEBEC274-F15F-B744-B4C2-A7DA27A736DE}" dt="2022-07-21T22:22:36.415" v="2611" actId="164"/>
          <ac:spMkLst>
            <pc:docMk/>
            <pc:sldMk cId="1571916287" sldId="262"/>
            <ac:spMk id="329" creationId="{0992EB41-DA59-DA66-EB47-801C67977120}"/>
          </ac:spMkLst>
        </pc:spChg>
        <pc:spChg chg="mod">
          <ac:chgData name="Paul Rad" userId="b805f95c-bd1b-48ea-ae03-4180ae95e52a" providerId="ADAL" clId="{BEBEC274-F15F-B744-B4C2-A7DA27A736DE}" dt="2022-07-21T22:22:36.415" v="2611" actId="164"/>
          <ac:spMkLst>
            <pc:docMk/>
            <pc:sldMk cId="1571916287" sldId="262"/>
            <ac:spMk id="330" creationId="{E2813DD3-0410-AB56-AE75-3883EE5DB44C}"/>
          </ac:spMkLst>
        </pc:spChg>
        <pc:spChg chg="mod">
          <ac:chgData name="Paul Rad" userId="b805f95c-bd1b-48ea-ae03-4180ae95e52a" providerId="ADAL" clId="{BEBEC274-F15F-B744-B4C2-A7DA27A736DE}" dt="2022-07-21T22:22:36.415" v="2611" actId="164"/>
          <ac:spMkLst>
            <pc:docMk/>
            <pc:sldMk cId="1571916287" sldId="262"/>
            <ac:spMk id="331" creationId="{C9E7ED01-9CFC-5BDB-66A5-4FD37054EE5D}"/>
          </ac:spMkLst>
        </pc:spChg>
        <pc:spChg chg="mod">
          <ac:chgData name="Paul Rad" userId="b805f95c-bd1b-48ea-ae03-4180ae95e52a" providerId="ADAL" clId="{BEBEC274-F15F-B744-B4C2-A7DA27A736DE}" dt="2022-07-21T22:22:36.415" v="2611" actId="164"/>
          <ac:spMkLst>
            <pc:docMk/>
            <pc:sldMk cId="1571916287" sldId="262"/>
            <ac:spMk id="332" creationId="{028F9D70-DE8A-C91A-E2B7-7A5FA81E151D}"/>
          </ac:spMkLst>
        </pc:spChg>
        <pc:spChg chg="mod">
          <ac:chgData name="Paul Rad" userId="b805f95c-bd1b-48ea-ae03-4180ae95e52a" providerId="ADAL" clId="{BEBEC274-F15F-B744-B4C2-A7DA27A736DE}" dt="2022-07-21T22:22:36.415" v="2611" actId="164"/>
          <ac:spMkLst>
            <pc:docMk/>
            <pc:sldMk cId="1571916287" sldId="262"/>
            <ac:spMk id="333" creationId="{D12CE075-8828-9307-6E54-073954646592}"/>
          </ac:spMkLst>
        </pc:spChg>
        <pc:spChg chg="mod">
          <ac:chgData name="Paul Rad" userId="b805f95c-bd1b-48ea-ae03-4180ae95e52a" providerId="ADAL" clId="{BEBEC274-F15F-B744-B4C2-A7DA27A736DE}" dt="2022-07-21T22:22:36.415" v="2611" actId="164"/>
          <ac:spMkLst>
            <pc:docMk/>
            <pc:sldMk cId="1571916287" sldId="262"/>
            <ac:spMk id="334" creationId="{40E1A02B-E193-9035-DD2E-389CE059B4AD}"/>
          </ac:spMkLst>
        </pc:spChg>
        <pc:spChg chg="mod">
          <ac:chgData name="Paul Rad" userId="b805f95c-bd1b-48ea-ae03-4180ae95e52a" providerId="ADAL" clId="{BEBEC274-F15F-B744-B4C2-A7DA27A736DE}" dt="2022-07-21T22:22:36.415" v="2611" actId="164"/>
          <ac:spMkLst>
            <pc:docMk/>
            <pc:sldMk cId="1571916287" sldId="262"/>
            <ac:spMk id="336" creationId="{7EE922D3-8B46-A757-FAC7-A6A45AE4A202}"/>
          </ac:spMkLst>
        </pc:spChg>
        <pc:spChg chg="mod">
          <ac:chgData name="Paul Rad" userId="b805f95c-bd1b-48ea-ae03-4180ae95e52a" providerId="ADAL" clId="{BEBEC274-F15F-B744-B4C2-A7DA27A736DE}" dt="2022-07-21T22:22:36.415" v="2611" actId="164"/>
          <ac:spMkLst>
            <pc:docMk/>
            <pc:sldMk cId="1571916287" sldId="262"/>
            <ac:spMk id="337" creationId="{6A8F9F54-2F9C-AC77-05E9-BA985FDF7C92}"/>
          </ac:spMkLst>
        </pc:spChg>
        <pc:spChg chg="mod">
          <ac:chgData name="Paul Rad" userId="b805f95c-bd1b-48ea-ae03-4180ae95e52a" providerId="ADAL" clId="{BEBEC274-F15F-B744-B4C2-A7DA27A736DE}" dt="2022-07-21T22:22:36.415" v="2611" actId="164"/>
          <ac:spMkLst>
            <pc:docMk/>
            <pc:sldMk cId="1571916287" sldId="262"/>
            <ac:spMk id="338" creationId="{DA65A7FF-6DF1-36BD-F47F-7629C8F0EDF4}"/>
          </ac:spMkLst>
        </pc:spChg>
        <pc:spChg chg="mod">
          <ac:chgData name="Paul Rad" userId="b805f95c-bd1b-48ea-ae03-4180ae95e52a" providerId="ADAL" clId="{BEBEC274-F15F-B744-B4C2-A7DA27A736DE}" dt="2022-07-21T22:22:36.415" v="2611" actId="164"/>
          <ac:spMkLst>
            <pc:docMk/>
            <pc:sldMk cId="1571916287" sldId="262"/>
            <ac:spMk id="339" creationId="{F04C0CE6-B3B0-CE91-3FDE-4823FAB1F598}"/>
          </ac:spMkLst>
        </pc:spChg>
        <pc:spChg chg="mod">
          <ac:chgData name="Paul Rad" userId="b805f95c-bd1b-48ea-ae03-4180ae95e52a" providerId="ADAL" clId="{BEBEC274-F15F-B744-B4C2-A7DA27A736DE}" dt="2022-07-21T22:22:36.415" v="2611" actId="164"/>
          <ac:spMkLst>
            <pc:docMk/>
            <pc:sldMk cId="1571916287" sldId="262"/>
            <ac:spMk id="340" creationId="{AA9D995E-F9EA-E945-32DA-D8E518EBEC36}"/>
          </ac:spMkLst>
        </pc:spChg>
        <pc:spChg chg="mod">
          <ac:chgData name="Paul Rad" userId="b805f95c-bd1b-48ea-ae03-4180ae95e52a" providerId="ADAL" clId="{BEBEC274-F15F-B744-B4C2-A7DA27A736DE}" dt="2022-07-21T22:22:36.415" v="2611" actId="164"/>
          <ac:spMkLst>
            <pc:docMk/>
            <pc:sldMk cId="1571916287" sldId="262"/>
            <ac:spMk id="341" creationId="{0CA4182F-C92D-71ED-2B9E-14E8340FB9CD}"/>
          </ac:spMkLst>
        </pc:spChg>
        <pc:spChg chg="mod">
          <ac:chgData name="Paul Rad" userId="b805f95c-bd1b-48ea-ae03-4180ae95e52a" providerId="ADAL" clId="{BEBEC274-F15F-B744-B4C2-A7DA27A736DE}" dt="2022-07-21T22:22:36.415" v="2611" actId="164"/>
          <ac:spMkLst>
            <pc:docMk/>
            <pc:sldMk cId="1571916287" sldId="262"/>
            <ac:spMk id="342" creationId="{87BB4D64-32F7-DA3F-B8B3-580EAE64BD42}"/>
          </ac:spMkLst>
        </pc:spChg>
        <pc:spChg chg="mod">
          <ac:chgData name="Paul Rad" userId="b805f95c-bd1b-48ea-ae03-4180ae95e52a" providerId="ADAL" clId="{BEBEC274-F15F-B744-B4C2-A7DA27A736DE}" dt="2022-07-21T22:22:36.415" v="2611" actId="164"/>
          <ac:spMkLst>
            <pc:docMk/>
            <pc:sldMk cId="1571916287" sldId="262"/>
            <ac:spMk id="343" creationId="{94678B00-499C-1E91-747F-62F7D0767522}"/>
          </ac:spMkLst>
        </pc:spChg>
        <pc:spChg chg="mod">
          <ac:chgData name="Paul Rad" userId="b805f95c-bd1b-48ea-ae03-4180ae95e52a" providerId="ADAL" clId="{BEBEC274-F15F-B744-B4C2-A7DA27A736DE}" dt="2022-07-21T22:22:36.415" v="2611" actId="164"/>
          <ac:spMkLst>
            <pc:docMk/>
            <pc:sldMk cId="1571916287" sldId="262"/>
            <ac:spMk id="344" creationId="{B13B2C65-FCEE-B3D4-844D-BF0EC05218F3}"/>
          </ac:spMkLst>
        </pc:spChg>
        <pc:spChg chg="mod">
          <ac:chgData name="Paul Rad" userId="b805f95c-bd1b-48ea-ae03-4180ae95e52a" providerId="ADAL" clId="{BEBEC274-F15F-B744-B4C2-A7DA27A736DE}" dt="2022-07-21T22:22:36.415" v="2611" actId="164"/>
          <ac:spMkLst>
            <pc:docMk/>
            <pc:sldMk cId="1571916287" sldId="262"/>
            <ac:spMk id="345" creationId="{5547443E-1724-5533-DDEF-9A661EB124A4}"/>
          </ac:spMkLst>
        </pc:spChg>
        <pc:spChg chg="mod">
          <ac:chgData name="Paul Rad" userId="b805f95c-bd1b-48ea-ae03-4180ae95e52a" providerId="ADAL" clId="{BEBEC274-F15F-B744-B4C2-A7DA27A736DE}" dt="2022-07-21T22:22:36.415" v="2611" actId="164"/>
          <ac:spMkLst>
            <pc:docMk/>
            <pc:sldMk cId="1571916287" sldId="262"/>
            <ac:spMk id="347" creationId="{A8AB80C4-A74C-EC46-B42B-39B066DCBBA3}"/>
          </ac:spMkLst>
        </pc:spChg>
        <pc:spChg chg="mod">
          <ac:chgData name="Paul Rad" userId="b805f95c-bd1b-48ea-ae03-4180ae95e52a" providerId="ADAL" clId="{BEBEC274-F15F-B744-B4C2-A7DA27A736DE}" dt="2022-07-21T22:22:36.415" v="2611" actId="164"/>
          <ac:spMkLst>
            <pc:docMk/>
            <pc:sldMk cId="1571916287" sldId="262"/>
            <ac:spMk id="348" creationId="{4BB53C77-3F29-2992-AA59-021ADB526A97}"/>
          </ac:spMkLst>
        </pc:spChg>
        <pc:spChg chg="mod">
          <ac:chgData name="Paul Rad" userId="b805f95c-bd1b-48ea-ae03-4180ae95e52a" providerId="ADAL" clId="{BEBEC274-F15F-B744-B4C2-A7DA27A736DE}" dt="2022-07-21T22:22:36.415" v="2611" actId="164"/>
          <ac:spMkLst>
            <pc:docMk/>
            <pc:sldMk cId="1571916287" sldId="262"/>
            <ac:spMk id="349" creationId="{FFF7F47C-B5F7-0444-69D0-40E8E964BF66}"/>
          </ac:spMkLst>
        </pc:spChg>
        <pc:spChg chg="mod">
          <ac:chgData name="Paul Rad" userId="b805f95c-bd1b-48ea-ae03-4180ae95e52a" providerId="ADAL" clId="{BEBEC274-F15F-B744-B4C2-A7DA27A736DE}" dt="2022-07-21T22:22:36.415" v="2611" actId="164"/>
          <ac:spMkLst>
            <pc:docMk/>
            <pc:sldMk cId="1571916287" sldId="262"/>
            <ac:spMk id="350" creationId="{A7AED401-E55E-4129-8242-134983736094}"/>
          </ac:spMkLst>
        </pc:spChg>
        <pc:spChg chg="mod">
          <ac:chgData name="Paul Rad" userId="b805f95c-bd1b-48ea-ae03-4180ae95e52a" providerId="ADAL" clId="{BEBEC274-F15F-B744-B4C2-A7DA27A736DE}" dt="2022-07-21T22:22:36.415" v="2611" actId="164"/>
          <ac:spMkLst>
            <pc:docMk/>
            <pc:sldMk cId="1571916287" sldId="262"/>
            <ac:spMk id="351" creationId="{AD6CE8F9-2851-D980-F2D6-550A2406538D}"/>
          </ac:spMkLst>
        </pc:spChg>
        <pc:spChg chg="mod">
          <ac:chgData name="Paul Rad" userId="b805f95c-bd1b-48ea-ae03-4180ae95e52a" providerId="ADAL" clId="{BEBEC274-F15F-B744-B4C2-A7DA27A736DE}" dt="2022-07-21T22:22:36.415" v="2611" actId="164"/>
          <ac:spMkLst>
            <pc:docMk/>
            <pc:sldMk cId="1571916287" sldId="262"/>
            <ac:spMk id="352" creationId="{B7683E01-EF38-9F00-392A-5AA439EBA850}"/>
          </ac:spMkLst>
        </pc:spChg>
        <pc:spChg chg="mod">
          <ac:chgData name="Paul Rad" userId="b805f95c-bd1b-48ea-ae03-4180ae95e52a" providerId="ADAL" clId="{BEBEC274-F15F-B744-B4C2-A7DA27A736DE}" dt="2022-07-21T22:22:36.415" v="2611" actId="164"/>
          <ac:spMkLst>
            <pc:docMk/>
            <pc:sldMk cId="1571916287" sldId="262"/>
            <ac:spMk id="353" creationId="{9D1F0E30-8931-25DF-8B4B-BE3BD853C620}"/>
          </ac:spMkLst>
        </pc:spChg>
        <pc:spChg chg="mod">
          <ac:chgData name="Paul Rad" userId="b805f95c-bd1b-48ea-ae03-4180ae95e52a" providerId="ADAL" clId="{BEBEC274-F15F-B744-B4C2-A7DA27A736DE}" dt="2022-07-21T22:22:36.415" v="2611" actId="164"/>
          <ac:spMkLst>
            <pc:docMk/>
            <pc:sldMk cId="1571916287" sldId="262"/>
            <ac:spMk id="354" creationId="{5789A67A-50BD-9427-0DEA-AAFA3D93C519}"/>
          </ac:spMkLst>
        </pc:spChg>
        <pc:spChg chg="mod">
          <ac:chgData name="Paul Rad" userId="b805f95c-bd1b-48ea-ae03-4180ae95e52a" providerId="ADAL" clId="{BEBEC274-F15F-B744-B4C2-A7DA27A736DE}" dt="2022-07-21T22:22:36.415" v="2611" actId="164"/>
          <ac:spMkLst>
            <pc:docMk/>
            <pc:sldMk cId="1571916287" sldId="262"/>
            <ac:spMk id="355" creationId="{BC40252C-E14B-8C4A-631B-ADF3159EB895}"/>
          </ac:spMkLst>
        </pc:spChg>
        <pc:spChg chg="mod">
          <ac:chgData name="Paul Rad" userId="b805f95c-bd1b-48ea-ae03-4180ae95e52a" providerId="ADAL" clId="{BEBEC274-F15F-B744-B4C2-A7DA27A736DE}" dt="2022-07-21T22:22:36.415" v="2611" actId="164"/>
          <ac:spMkLst>
            <pc:docMk/>
            <pc:sldMk cId="1571916287" sldId="262"/>
            <ac:spMk id="356" creationId="{2B0B8647-9887-6478-1086-B3A7E00983EA}"/>
          </ac:spMkLst>
        </pc:spChg>
        <pc:spChg chg="mod">
          <ac:chgData name="Paul Rad" userId="b805f95c-bd1b-48ea-ae03-4180ae95e52a" providerId="ADAL" clId="{BEBEC274-F15F-B744-B4C2-A7DA27A736DE}" dt="2022-07-21T22:22:36.415" v="2611" actId="164"/>
          <ac:spMkLst>
            <pc:docMk/>
            <pc:sldMk cId="1571916287" sldId="262"/>
            <ac:spMk id="358" creationId="{3F024AEA-88B7-9635-A925-29D5C7D1DE06}"/>
          </ac:spMkLst>
        </pc:spChg>
        <pc:spChg chg="mod">
          <ac:chgData name="Paul Rad" userId="b805f95c-bd1b-48ea-ae03-4180ae95e52a" providerId="ADAL" clId="{BEBEC274-F15F-B744-B4C2-A7DA27A736DE}" dt="2022-07-21T22:22:36.415" v="2611" actId="164"/>
          <ac:spMkLst>
            <pc:docMk/>
            <pc:sldMk cId="1571916287" sldId="262"/>
            <ac:spMk id="359" creationId="{33445FA5-837A-3C71-B429-669590D3AC3A}"/>
          </ac:spMkLst>
        </pc:spChg>
        <pc:spChg chg="mod">
          <ac:chgData name="Paul Rad" userId="b805f95c-bd1b-48ea-ae03-4180ae95e52a" providerId="ADAL" clId="{BEBEC274-F15F-B744-B4C2-A7DA27A736DE}" dt="2022-07-21T22:22:36.415" v="2611" actId="164"/>
          <ac:spMkLst>
            <pc:docMk/>
            <pc:sldMk cId="1571916287" sldId="262"/>
            <ac:spMk id="360" creationId="{7D3DE3E6-F204-438D-12AF-6C0D37DC9785}"/>
          </ac:spMkLst>
        </pc:spChg>
        <pc:spChg chg="mod">
          <ac:chgData name="Paul Rad" userId="b805f95c-bd1b-48ea-ae03-4180ae95e52a" providerId="ADAL" clId="{BEBEC274-F15F-B744-B4C2-A7DA27A736DE}" dt="2022-07-21T22:22:36.415" v="2611" actId="164"/>
          <ac:spMkLst>
            <pc:docMk/>
            <pc:sldMk cId="1571916287" sldId="262"/>
            <ac:spMk id="361" creationId="{2216C5CD-FAD6-E620-0C42-8B3DD18AC2E6}"/>
          </ac:spMkLst>
        </pc:spChg>
        <pc:spChg chg="mod">
          <ac:chgData name="Paul Rad" userId="b805f95c-bd1b-48ea-ae03-4180ae95e52a" providerId="ADAL" clId="{BEBEC274-F15F-B744-B4C2-A7DA27A736DE}" dt="2022-07-21T22:22:36.415" v="2611" actId="164"/>
          <ac:spMkLst>
            <pc:docMk/>
            <pc:sldMk cId="1571916287" sldId="262"/>
            <ac:spMk id="362" creationId="{6F9D5F81-AC3C-03B0-586E-B34D37824762}"/>
          </ac:spMkLst>
        </pc:spChg>
        <pc:spChg chg="mod">
          <ac:chgData name="Paul Rad" userId="b805f95c-bd1b-48ea-ae03-4180ae95e52a" providerId="ADAL" clId="{BEBEC274-F15F-B744-B4C2-A7DA27A736DE}" dt="2022-07-21T22:22:36.415" v="2611" actId="164"/>
          <ac:spMkLst>
            <pc:docMk/>
            <pc:sldMk cId="1571916287" sldId="262"/>
            <ac:spMk id="363" creationId="{BBD97223-2F94-3828-6098-BF03402446D9}"/>
          </ac:spMkLst>
        </pc:spChg>
        <pc:spChg chg="mod">
          <ac:chgData name="Paul Rad" userId="b805f95c-bd1b-48ea-ae03-4180ae95e52a" providerId="ADAL" clId="{BEBEC274-F15F-B744-B4C2-A7DA27A736DE}" dt="2022-07-21T22:22:36.415" v="2611" actId="164"/>
          <ac:spMkLst>
            <pc:docMk/>
            <pc:sldMk cId="1571916287" sldId="262"/>
            <ac:spMk id="364" creationId="{70C2C38D-5702-18AA-0753-677CE5871D3F}"/>
          </ac:spMkLst>
        </pc:spChg>
        <pc:spChg chg="mod">
          <ac:chgData name="Paul Rad" userId="b805f95c-bd1b-48ea-ae03-4180ae95e52a" providerId="ADAL" clId="{BEBEC274-F15F-B744-B4C2-A7DA27A736DE}" dt="2022-07-21T22:22:36.415" v="2611" actId="164"/>
          <ac:spMkLst>
            <pc:docMk/>
            <pc:sldMk cId="1571916287" sldId="262"/>
            <ac:spMk id="365" creationId="{77485E7C-D3A4-AC6E-204D-D133BD3CD229}"/>
          </ac:spMkLst>
        </pc:spChg>
        <pc:spChg chg="mod">
          <ac:chgData name="Paul Rad" userId="b805f95c-bd1b-48ea-ae03-4180ae95e52a" providerId="ADAL" clId="{BEBEC274-F15F-B744-B4C2-A7DA27A736DE}" dt="2022-07-21T22:22:36.415" v="2611" actId="164"/>
          <ac:spMkLst>
            <pc:docMk/>
            <pc:sldMk cId="1571916287" sldId="262"/>
            <ac:spMk id="366" creationId="{B8FAB1FC-A84E-005E-5BED-3BD8D7DB70F6}"/>
          </ac:spMkLst>
        </pc:spChg>
        <pc:spChg chg="mod">
          <ac:chgData name="Paul Rad" userId="b805f95c-bd1b-48ea-ae03-4180ae95e52a" providerId="ADAL" clId="{BEBEC274-F15F-B744-B4C2-A7DA27A736DE}" dt="2022-07-21T22:22:36.415" v="2611" actId="164"/>
          <ac:spMkLst>
            <pc:docMk/>
            <pc:sldMk cId="1571916287" sldId="262"/>
            <ac:spMk id="367" creationId="{B45549FE-0D0B-74E9-45F2-AC9496A9A55F}"/>
          </ac:spMkLst>
        </pc:spChg>
        <pc:spChg chg="add del mod">
          <ac:chgData name="Paul Rad" userId="b805f95c-bd1b-48ea-ae03-4180ae95e52a" providerId="ADAL" clId="{BEBEC274-F15F-B744-B4C2-A7DA27A736DE}" dt="2022-07-21T22:21:19.410" v="2521" actId="478"/>
          <ac:spMkLst>
            <pc:docMk/>
            <pc:sldMk cId="1571916287" sldId="262"/>
            <ac:spMk id="368" creationId="{916D18BA-85F6-1C9C-ECA0-0A164E58E5A0}"/>
          </ac:spMkLst>
        </pc:spChg>
        <pc:spChg chg="add del mod">
          <ac:chgData name="Paul Rad" userId="b805f95c-bd1b-48ea-ae03-4180ae95e52a" providerId="ADAL" clId="{BEBEC274-F15F-B744-B4C2-A7DA27A736DE}" dt="2022-07-21T22:21:19.410" v="2521" actId="478"/>
          <ac:spMkLst>
            <pc:docMk/>
            <pc:sldMk cId="1571916287" sldId="262"/>
            <ac:spMk id="374" creationId="{910C3D15-7BCF-0469-46DC-21CE82F5EED6}"/>
          </ac:spMkLst>
        </pc:spChg>
        <pc:spChg chg="add del mod">
          <ac:chgData name="Paul Rad" userId="b805f95c-bd1b-48ea-ae03-4180ae95e52a" providerId="ADAL" clId="{BEBEC274-F15F-B744-B4C2-A7DA27A736DE}" dt="2022-07-21T22:21:19.410" v="2521" actId="478"/>
          <ac:spMkLst>
            <pc:docMk/>
            <pc:sldMk cId="1571916287" sldId="262"/>
            <ac:spMk id="375" creationId="{157C1A4E-438B-D6DE-04AD-6FBBBE271637}"/>
          </ac:spMkLst>
        </pc:spChg>
        <pc:spChg chg="add del mod">
          <ac:chgData name="Paul Rad" userId="b805f95c-bd1b-48ea-ae03-4180ae95e52a" providerId="ADAL" clId="{BEBEC274-F15F-B744-B4C2-A7DA27A736DE}" dt="2022-07-21T22:21:19.410" v="2521" actId="478"/>
          <ac:spMkLst>
            <pc:docMk/>
            <pc:sldMk cId="1571916287" sldId="262"/>
            <ac:spMk id="376" creationId="{0830FBA3-AF53-B4B2-C0AF-88B172BB4290}"/>
          </ac:spMkLst>
        </pc:spChg>
        <pc:spChg chg="add del mod">
          <ac:chgData name="Paul Rad" userId="b805f95c-bd1b-48ea-ae03-4180ae95e52a" providerId="ADAL" clId="{BEBEC274-F15F-B744-B4C2-A7DA27A736DE}" dt="2022-07-21T22:21:19.410" v="2521" actId="478"/>
          <ac:spMkLst>
            <pc:docMk/>
            <pc:sldMk cId="1571916287" sldId="262"/>
            <ac:spMk id="377" creationId="{348F1CDD-9288-B132-4F17-F89AF03240BF}"/>
          </ac:spMkLst>
        </pc:spChg>
        <pc:spChg chg="mod">
          <ac:chgData name="Paul Rad" userId="b805f95c-bd1b-48ea-ae03-4180ae95e52a" providerId="ADAL" clId="{BEBEC274-F15F-B744-B4C2-A7DA27A736DE}" dt="2022-07-21T22:20:40.941" v="2511"/>
          <ac:spMkLst>
            <pc:docMk/>
            <pc:sldMk cId="1571916287" sldId="262"/>
            <ac:spMk id="379" creationId="{9338DEC8-A5AD-F465-6207-E380F2FF3AC5}"/>
          </ac:spMkLst>
        </pc:spChg>
        <pc:spChg chg="mod">
          <ac:chgData name="Paul Rad" userId="b805f95c-bd1b-48ea-ae03-4180ae95e52a" providerId="ADAL" clId="{BEBEC274-F15F-B744-B4C2-A7DA27A736DE}" dt="2022-07-21T22:20:40.941" v="2511"/>
          <ac:spMkLst>
            <pc:docMk/>
            <pc:sldMk cId="1571916287" sldId="262"/>
            <ac:spMk id="380" creationId="{31FEFAB5-3606-25E4-F830-9C1ABD289E62}"/>
          </ac:spMkLst>
        </pc:spChg>
        <pc:spChg chg="mod">
          <ac:chgData name="Paul Rad" userId="b805f95c-bd1b-48ea-ae03-4180ae95e52a" providerId="ADAL" clId="{BEBEC274-F15F-B744-B4C2-A7DA27A736DE}" dt="2022-07-21T22:20:40.941" v="2511"/>
          <ac:spMkLst>
            <pc:docMk/>
            <pc:sldMk cId="1571916287" sldId="262"/>
            <ac:spMk id="381" creationId="{3B67A7DF-5583-3B65-6D6C-3DE1B66E9AE1}"/>
          </ac:spMkLst>
        </pc:spChg>
        <pc:spChg chg="mod">
          <ac:chgData name="Paul Rad" userId="b805f95c-bd1b-48ea-ae03-4180ae95e52a" providerId="ADAL" clId="{BEBEC274-F15F-B744-B4C2-A7DA27A736DE}" dt="2022-07-21T22:20:40.941" v="2511"/>
          <ac:spMkLst>
            <pc:docMk/>
            <pc:sldMk cId="1571916287" sldId="262"/>
            <ac:spMk id="382" creationId="{EA6BC4D9-8803-200C-F2C9-EDDA028A2B88}"/>
          </ac:spMkLst>
        </pc:spChg>
        <pc:spChg chg="mod">
          <ac:chgData name="Paul Rad" userId="b805f95c-bd1b-48ea-ae03-4180ae95e52a" providerId="ADAL" clId="{BEBEC274-F15F-B744-B4C2-A7DA27A736DE}" dt="2022-07-21T22:20:40.941" v="2511"/>
          <ac:spMkLst>
            <pc:docMk/>
            <pc:sldMk cId="1571916287" sldId="262"/>
            <ac:spMk id="383" creationId="{13F6CDF2-8305-D5FE-0489-FEF0C14F601E}"/>
          </ac:spMkLst>
        </pc:spChg>
        <pc:spChg chg="mod">
          <ac:chgData name="Paul Rad" userId="b805f95c-bd1b-48ea-ae03-4180ae95e52a" providerId="ADAL" clId="{BEBEC274-F15F-B744-B4C2-A7DA27A736DE}" dt="2022-07-21T22:20:40.941" v="2511"/>
          <ac:spMkLst>
            <pc:docMk/>
            <pc:sldMk cId="1571916287" sldId="262"/>
            <ac:spMk id="384" creationId="{33449AEB-F66A-CA1D-8C5E-AB8B3BC1B904}"/>
          </ac:spMkLst>
        </pc:spChg>
        <pc:spChg chg="mod">
          <ac:chgData name="Paul Rad" userId="b805f95c-bd1b-48ea-ae03-4180ae95e52a" providerId="ADAL" clId="{BEBEC274-F15F-B744-B4C2-A7DA27A736DE}" dt="2022-07-21T22:20:40.941" v="2511"/>
          <ac:spMkLst>
            <pc:docMk/>
            <pc:sldMk cId="1571916287" sldId="262"/>
            <ac:spMk id="385" creationId="{321B23D2-F20C-ECDC-F6C2-8C4FB0176580}"/>
          </ac:spMkLst>
        </pc:spChg>
        <pc:spChg chg="mod">
          <ac:chgData name="Paul Rad" userId="b805f95c-bd1b-48ea-ae03-4180ae95e52a" providerId="ADAL" clId="{BEBEC274-F15F-B744-B4C2-A7DA27A736DE}" dt="2022-07-21T22:20:40.941" v="2511"/>
          <ac:spMkLst>
            <pc:docMk/>
            <pc:sldMk cId="1571916287" sldId="262"/>
            <ac:spMk id="386" creationId="{1254C1D6-E87D-C354-8196-0E90EF017FF3}"/>
          </ac:spMkLst>
        </pc:spChg>
        <pc:spChg chg="mod">
          <ac:chgData name="Paul Rad" userId="b805f95c-bd1b-48ea-ae03-4180ae95e52a" providerId="ADAL" clId="{BEBEC274-F15F-B744-B4C2-A7DA27A736DE}" dt="2022-07-21T22:20:40.941" v="2511"/>
          <ac:spMkLst>
            <pc:docMk/>
            <pc:sldMk cId="1571916287" sldId="262"/>
            <ac:spMk id="387" creationId="{D9F96093-D159-60D8-1FA6-FEE339D7992E}"/>
          </ac:spMkLst>
        </pc:spChg>
        <pc:spChg chg="mod">
          <ac:chgData name="Paul Rad" userId="b805f95c-bd1b-48ea-ae03-4180ae95e52a" providerId="ADAL" clId="{BEBEC274-F15F-B744-B4C2-A7DA27A736DE}" dt="2022-07-21T22:20:40.941" v="2511"/>
          <ac:spMkLst>
            <pc:docMk/>
            <pc:sldMk cId="1571916287" sldId="262"/>
            <ac:spMk id="388" creationId="{6AA0E256-245B-34D1-79C5-3B3A1EF36A75}"/>
          </ac:spMkLst>
        </pc:spChg>
        <pc:spChg chg="mod">
          <ac:chgData name="Paul Rad" userId="b805f95c-bd1b-48ea-ae03-4180ae95e52a" providerId="ADAL" clId="{BEBEC274-F15F-B744-B4C2-A7DA27A736DE}" dt="2022-07-21T22:20:40.941" v="2511"/>
          <ac:spMkLst>
            <pc:docMk/>
            <pc:sldMk cId="1571916287" sldId="262"/>
            <ac:spMk id="390" creationId="{6319F13B-49F2-CDE3-AD8E-9BAC5BFD264B}"/>
          </ac:spMkLst>
        </pc:spChg>
        <pc:spChg chg="mod">
          <ac:chgData name="Paul Rad" userId="b805f95c-bd1b-48ea-ae03-4180ae95e52a" providerId="ADAL" clId="{BEBEC274-F15F-B744-B4C2-A7DA27A736DE}" dt="2022-07-21T22:20:40.941" v="2511"/>
          <ac:spMkLst>
            <pc:docMk/>
            <pc:sldMk cId="1571916287" sldId="262"/>
            <ac:spMk id="391" creationId="{EA3A1FAB-0861-FFA2-0553-DEBF57D8F58E}"/>
          </ac:spMkLst>
        </pc:spChg>
        <pc:spChg chg="mod">
          <ac:chgData name="Paul Rad" userId="b805f95c-bd1b-48ea-ae03-4180ae95e52a" providerId="ADAL" clId="{BEBEC274-F15F-B744-B4C2-A7DA27A736DE}" dt="2022-07-21T22:20:40.941" v="2511"/>
          <ac:spMkLst>
            <pc:docMk/>
            <pc:sldMk cId="1571916287" sldId="262"/>
            <ac:spMk id="392" creationId="{F97AA14B-B8FE-21F4-BD6F-4EFB7A1205E8}"/>
          </ac:spMkLst>
        </pc:spChg>
        <pc:spChg chg="mod">
          <ac:chgData name="Paul Rad" userId="b805f95c-bd1b-48ea-ae03-4180ae95e52a" providerId="ADAL" clId="{BEBEC274-F15F-B744-B4C2-A7DA27A736DE}" dt="2022-07-21T22:20:40.941" v="2511"/>
          <ac:spMkLst>
            <pc:docMk/>
            <pc:sldMk cId="1571916287" sldId="262"/>
            <ac:spMk id="393" creationId="{9AF9177B-F3F5-2DA1-9E24-DD8DE6F9EEC8}"/>
          </ac:spMkLst>
        </pc:spChg>
        <pc:spChg chg="mod">
          <ac:chgData name="Paul Rad" userId="b805f95c-bd1b-48ea-ae03-4180ae95e52a" providerId="ADAL" clId="{BEBEC274-F15F-B744-B4C2-A7DA27A736DE}" dt="2022-07-21T22:20:40.941" v="2511"/>
          <ac:spMkLst>
            <pc:docMk/>
            <pc:sldMk cId="1571916287" sldId="262"/>
            <ac:spMk id="394" creationId="{4DB28A09-65DF-3360-BB9A-123C6450421E}"/>
          </ac:spMkLst>
        </pc:spChg>
        <pc:spChg chg="mod">
          <ac:chgData name="Paul Rad" userId="b805f95c-bd1b-48ea-ae03-4180ae95e52a" providerId="ADAL" clId="{BEBEC274-F15F-B744-B4C2-A7DA27A736DE}" dt="2022-07-21T22:20:40.941" v="2511"/>
          <ac:spMkLst>
            <pc:docMk/>
            <pc:sldMk cId="1571916287" sldId="262"/>
            <ac:spMk id="395" creationId="{B175F67E-54F1-8713-0ABB-E36A87A71501}"/>
          </ac:spMkLst>
        </pc:spChg>
        <pc:spChg chg="mod">
          <ac:chgData name="Paul Rad" userId="b805f95c-bd1b-48ea-ae03-4180ae95e52a" providerId="ADAL" clId="{BEBEC274-F15F-B744-B4C2-A7DA27A736DE}" dt="2022-07-21T22:20:40.941" v="2511"/>
          <ac:spMkLst>
            <pc:docMk/>
            <pc:sldMk cId="1571916287" sldId="262"/>
            <ac:spMk id="396" creationId="{0399CAED-E1A6-F0A8-2A11-4E5937CD911A}"/>
          </ac:spMkLst>
        </pc:spChg>
        <pc:spChg chg="mod">
          <ac:chgData name="Paul Rad" userId="b805f95c-bd1b-48ea-ae03-4180ae95e52a" providerId="ADAL" clId="{BEBEC274-F15F-B744-B4C2-A7DA27A736DE}" dt="2022-07-21T22:20:40.941" v="2511"/>
          <ac:spMkLst>
            <pc:docMk/>
            <pc:sldMk cId="1571916287" sldId="262"/>
            <ac:spMk id="397" creationId="{620A4E15-F695-2E2C-5B12-CA58FE70857A}"/>
          </ac:spMkLst>
        </pc:spChg>
        <pc:spChg chg="mod">
          <ac:chgData name="Paul Rad" userId="b805f95c-bd1b-48ea-ae03-4180ae95e52a" providerId="ADAL" clId="{BEBEC274-F15F-B744-B4C2-A7DA27A736DE}" dt="2022-07-21T22:20:40.941" v="2511"/>
          <ac:spMkLst>
            <pc:docMk/>
            <pc:sldMk cId="1571916287" sldId="262"/>
            <ac:spMk id="398" creationId="{DF04C7B0-0413-C638-CA39-203B5AD2503A}"/>
          </ac:spMkLst>
        </pc:spChg>
        <pc:spChg chg="mod">
          <ac:chgData name="Paul Rad" userId="b805f95c-bd1b-48ea-ae03-4180ae95e52a" providerId="ADAL" clId="{BEBEC274-F15F-B744-B4C2-A7DA27A736DE}" dt="2022-07-21T22:20:40.941" v="2511"/>
          <ac:spMkLst>
            <pc:docMk/>
            <pc:sldMk cId="1571916287" sldId="262"/>
            <ac:spMk id="399" creationId="{6ACA9BE8-0F8E-4A78-60C4-8F959AFFE3BB}"/>
          </ac:spMkLst>
        </pc:spChg>
        <pc:spChg chg="mod">
          <ac:chgData name="Paul Rad" userId="b805f95c-bd1b-48ea-ae03-4180ae95e52a" providerId="ADAL" clId="{BEBEC274-F15F-B744-B4C2-A7DA27A736DE}" dt="2022-07-21T22:20:40.941" v="2511"/>
          <ac:spMkLst>
            <pc:docMk/>
            <pc:sldMk cId="1571916287" sldId="262"/>
            <ac:spMk id="401" creationId="{0BAB0AE5-5115-24AF-2E4E-6CE671E1489E}"/>
          </ac:spMkLst>
        </pc:spChg>
        <pc:spChg chg="mod">
          <ac:chgData name="Paul Rad" userId="b805f95c-bd1b-48ea-ae03-4180ae95e52a" providerId="ADAL" clId="{BEBEC274-F15F-B744-B4C2-A7DA27A736DE}" dt="2022-07-21T22:20:40.941" v="2511"/>
          <ac:spMkLst>
            <pc:docMk/>
            <pc:sldMk cId="1571916287" sldId="262"/>
            <ac:spMk id="402" creationId="{55F5FBFB-CF4B-6C62-BE30-EB281EEA6305}"/>
          </ac:spMkLst>
        </pc:spChg>
        <pc:spChg chg="mod">
          <ac:chgData name="Paul Rad" userId="b805f95c-bd1b-48ea-ae03-4180ae95e52a" providerId="ADAL" clId="{BEBEC274-F15F-B744-B4C2-A7DA27A736DE}" dt="2022-07-21T22:20:40.941" v="2511"/>
          <ac:spMkLst>
            <pc:docMk/>
            <pc:sldMk cId="1571916287" sldId="262"/>
            <ac:spMk id="403" creationId="{1EF35003-3B2F-652E-1951-E1C24350ED6D}"/>
          </ac:spMkLst>
        </pc:spChg>
        <pc:spChg chg="mod">
          <ac:chgData name="Paul Rad" userId="b805f95c-bd1b-48ea-ae03-4180ae95e52a" providerId="ADAL" clId="{BEBEC274-F15F-B744-B4C2-A7DA27A736DE}" dt="2022-07-21T22:20:40.941" v="2511"/>
          <ac:spMkLst>
            <pc:docMk/>
            <pc:sldMk cId="1571916287" sldId="262"/>
            <ac:spMk id="404" creationId="{EA20817E-E19A-E483-D9E6-E3B7DB5853FB}"/>
          </ac:spMkLst>
        </pc:spChg>
        <pc:spChg chg="mod">
          <ac:chgData name="Paul Rad" userId="b805f95c-bd1b-48ea-ae03-4180ae95e52a" providerId="ADAL" clId="{BEBEC274-F15F-B744-B4C2-A7DA27A736DE}" dt="2022-07-21T22:20:40.941" v="2511"/>
          <ac:spMkLst>
            <pc:docMk/>
            <pc:sldMk cId="1571916287" sldId="262"/>
            <ac:spMk id="405" creationId="{95B5E697-4D13-18EB-2984-1D86B0C7165D}"/>
          </ac:spMkLst>
        </pc:spChg>
        <pc:spChg chg="mod">
          <ac:chgData name="Paul Rad" userId="b805f95c-bd1b-48ea-ae03-4180ae95e52a" providerId="ADAL" clId="{BEBEC274-F15F-B744-B4C2-A7DA27A736DE}" dt="2022-07-21T22:20:40.941" v="2511"/>
          <ac:spMkLst>
            <pc:docMk/>
            <pc:sldMk cId="1571916287" sldId="262"/>
            <ac:spMk id="406" creationId="{31EF96F4-C6E6-0F8F-BA3B-431142DA7044}"/>
          </ac:spMkLst>
        </pc:spChg>
        <pc:spChg chg="mod">
          <ac:chgData name="Paul Rad" userId="b805f95c-bd1b-48ea-ae03-4180ae95e52a" providerId="ADAL" clId="{BEBEC274-F15F-B744-B4C2-A7DA27A736DE}" dt="2022-07-21T22:20:40.941" v="2511"/>
          <ac:spMkLst>
            <pc:docMk/>
            <pc:sldMk cId="1571916287" sldId="262"/>
            <ac:spMk id="407" creationId="{CFA6AD1F-BFF1-4456-8524-01373DA31541}"/>
          </ac:spMkLst>
        </pc:spChg>
        <pc:spChg chg="mod">
          <ac:chgData name="Paul Rad" userId="b805f95c-bd1b-48ea-ae03-4180ae95e52a" providerId="ADAL" clId="{BEBEC274-F15F-B744-B4C2-A7DA27A736DE}" dt="2022-07-21T22:20:40.941" v="2511"/>
          <ac:spMkLst>
            <pc:docMk/>
            <pc:sldMk cId="1571916287" sldId="262"/>
            <ac:spMk id="408" creationId="{8E201874-CB0E-0E93-5C93-CFE75BCDDFDA}"/>
          </ac:spMkLst>
        </pc:spChg>
        <pc:spChg chg="mod">
          <ac:chgData name="Paul Rad" userId="b805f95c-bd1b-48ea-ae03-4180ae95e52a" providerId="ADAL" clId="{BEBEC274-F15F-B744-B4C2-A7DA27A736DE}" dt="2022-07-21T22:20:40.941" v="2511"/>
          <ac:spMkLst>
            <pc:docMk/>
            <pc:sldMk cId="1571916287" sldId="262"/>
            <ac:spMk id="409" creationId="{87911715-3A0B-5D64-4A68-50684D909CFD}"/>
          </ac:spMkLst>
        </pc:spChg>
        <pc:spChg chg="mod">
          <ac:chgData name="Paul Rad" userId="b805f95c-bd1b-48ea-ae03-4180ae95e52a" providerId="ADAL" clId="{BEBEC274-F15F-B744-B4C2-A7DA27A736DE}" dt="2022-07-21T22:20:40.941" v="2511"/>
          <ac:spMkLst>
            <pc:docMk/>
            <pc:sldMk cId="1571916287" sldId="262"/>
            <ac:spMk id="410" creationId="{292C3E42-95EB-223D-7199-BD31BB5A16FE}"/>
          </ac:spMkLst>
        </pc:spChg>
        <pc:spChg chg="mod">
          <ac:chgData name="Paul Rad" userId="b805f95c-bd1b-48ea-ae03-4180ae95e52a" providerId="ADAL" clId="{BEBEC274-F15F-B744-B4C2-A7DA27A736DE}" dt="2022-07-21T22:20:40.941" v="2511"/>
          <ac:spMkLst>
            <pc:docMk/>
            <pc:sldMk cId="1571916287" sldId="262"/>
            <ac:spMk id="412" creationId="{4AC8F1A8-79C6-9895-002A-F87243D07609}"/>
          </ac:spMkLst>
        </pc:spChg>
        <pc:spChg chg="mod">
          <ac:chgData name="Paul Rad" userId="b805f95c-bd1b-48ea-ae03-4180ae95e52a" providerId="ADAL" clId="{BEBEC274-F15F-B744-B4C2-A7DA27A736DE}" dt="2022-07-21T22:20:40.941" v="2511"/>
          <ac:spMkLst>
            <pc:docMk/>
            <pc:sldMk cId="1571916287" sldId="262"/>
            <ac:spMk id="413" creationId="{CB19E77D-A67D-923E-54D0-4936990BA357}"/>
          </ac:spMkLst>
        </pc:spChg>
        <pc:spChg chg="mod">
          <ac:chgData name="Paul Rad" userId="b805f95c-bd1b-48ea-ae03-4180ae95e52a" providerId="ADAL" clId="{BEBEC274-F15F-B744-B4C2-A7DA27A736DE}" dt="2022-07-21T22:20:40.941" v="2511"/>
          <ac:spMkLst>
            <pc:docMk/>
            <pc:sldMk cId="1571916287" sldId="262"/>
            <ac:spMk id="414" creationId="{6B370C26-2A03-F39E-1578-0D33249D11C3}"/>
          </ac:spMkLst>
        </pc:spChg>
        <pc:spChg chg="mod">
          <ac:chgData name="Paul Rad" userId="b805f95c-bd1b-48ea-ae03-4180ae95e52a" providerId="ADAL" clId="{BEBEC274-F15F-B744-B4C2-A7DA27A736DE}" dt="2022-07-21T22:20:40.941" v="2511"/>
          <ac:spMkLst>
            <pc:docMk/>
            <pc:sldMk cId="1571916287" sldId="262"/>
            <ac:spMk id="415" creationId="{71325EFA-8314-17EE-CE90-DBFF56D8F48B}"/>
          </ac:spMkLst>
        </pc:spChg>
        <pc:spChg chg="mod">
          <ac:chgData name="Paul Rad" userId="b805f95c-bd1b-48ea-ae03-4180ae95e52a" providerId="ADAL" clId="{BEBEC274-F15F-B744-B4C2-A7DA27A736DE}" dt="2022-07-21T22:20:40.941" v="2511"/>
          <ac:spMkLst>
            <pc:docMk/>
            <pc:sldMk cId="1571916287" sldId="262"/>
            <ac:spMk id="416" creationId="{7B766814-E661-9F2F-86CC-40FDAE6CA743}"/>
          </ac:spMkLst>
        </pc:spChg>
        <pc:spChg chg="mod">
          <ac:chgData name="Paul Rad" userId="b805f95c-bd1b-48ea-ae03-4180ae95e52a" providerId="ADAL" clId="{BEBEC274-F15F-B744-B4C2-A7DA27A736DE}" dt="2022-07-21T22:20:40.941" v="2511"/>
          <ac:spMkLst>
            <pc:docMk/>
            <pc:sldMk cId="1571916287" sldId="262"/>
            <ac:spMk id="417" creationId="{AE3BFA57-8D7A-C913-074D-D24C7C51936C}"/>
          </ac:spMkLst>
        </pc:spChg>
        <pc:spChg chg="mod">
          <ac:chgData name="Paul Rad" userId="b805f95c-bd1b-48ea-ae03-4180ae95e52a" providerId="ADAL" clId="{BEBEC274-F15F-B744-B4C2-A7DA27A736DE}" dt="2022-07-21T22:20:40.941" v="2511"/>
          <ac:spMkLst>
            <pc:docMk/>
            <pc:sldMk cId="1571916287" sldId="262"/>
            <ac:spMk id="418" creationId="{6A7FADE7-D231-1615-9B93-BFBBA1EBD859}"/>
          </ac:spMkLst>
        </pc:spChg>
        <pc:spChg chg="mod">
          <ac:chgData name="Paul Rad" userId="b805f95c-bd1b-48ea-ae03-4180ae95e52a" providerId="ADAL" clId="{BEBEC274-F15F-B744-B4C2-A7DA27A736DE}" dt="2022-07-21T22:20:40.941" v="2511"/>
          <ac:spMkLst>
            <pc:docMk/>
            <pc:sldMk cId="1571916287" sldId="262"/>
            <ac:spMk id="419" creationId="{DDBE5A85-8EC8-145D-CBDC-529A439E6B2B}"/>
          </ac:spMkLst>
        </pc:spChg>
        <pc:spChg chg="mod">
          <ac:chgData name="Paul Rad" userId="b805f95c-bd1b-48ea-ae03-4180ae95e52a" providerId="ADAL" clId="{BEBEC274-F15F-B744-B4C2-A7DA27A736DE}" dt="2022-07-21T22:20:40.941" v="2511"/>
          <ac:spMkLst>
            <pc:docMk/>
            <pc:sldMk cId="1571916287" sldId="262"/>
            <ac:spMk id="420" creationId="{F4C376D6-86B1-83F7-BB30-48915F846C75}"/>
          </ac:spMkLst>
        </pc:spChg>
        <pc:spChg chg="mod">
          <ac:chgData name="Paul Rad" userId="b805f95c-bd1b-48ea-ae03-4180ae95e52a" providerId="ADAL" clId="{BEBEC274-F15F-B744-B4C2-A7DA27A736DE}" dt="2022-07-21T22:20:40.941" v="2511"/>
          <ac:spMkLst>
            <pc:docMk/>
            <pc:sldMk cId="1571916287" sldId="262"/>
            <ac:spMk id="421" creationId="{836028CB-592F-446A-3E66-2CC6A38F8115}"/>
          </ac:spMkLst>
        </pc:spChg>
        <pc:spChg chg="mod">
          <ac:chgData name="Paul Rad" userId="b805f95c-bd1b-48ea-ae03-4180ae95e52a" providerId="ADAL" clId="{BEBEC274-F15F-B744-B4C2-A7DA27A736DE}" dt="2022-07-21T22:20:40.941" v="2511"/>
          <ac:spMkLst>
            <pc:docMk/>
            <pc:sldMk cId="1571916287" sldId="262"/>
            <ac:spMk id="423" creationId="{D899B8CC-5353-85A3-3BB2-FB0485206BDE}"/>
          </ac:spMkLst>
        </pc:spChg>
        <pc:spChg chg="mod">
          <ac:chgData name="Paul Rad" userId="b805f95c-bd1b-48ea-ae03-4180ae95e52a" providerId="ADAL" clId="{BEBEC274-F15F-B744-B4C2-A7DA27A736DE}" dt="2022-07-21T22:20:40.941" v="2511"/>
          <ac:spMkLst>
            <pc:docMk/>
            <pc:sldMk cId="1571916287" sldId="262"/>
            <ac:spMk id="424" creationId="{8723ECFD-7953-F714-ADE2-B0F9B37BB1DC}"/>
          </ac:spMkLst>
        </pc:spChg>
        <pc:spChg chg="mod">
          <ac:chgData name="Paul Rad" userId="b805f95c-bd1b-48ea-ae03-4180ae95e52a" providerId="ADAL" clId="{BEBEC274-F15F-B744-B4C2-A7DA27A736DE}" dt="2022-07-21T22:20:40.941" v="2511"/>
          <ac:spMkLst>
            <pc:docMk/>
            <pc:sldMk cId="1571916287" sldId="262"/>
            <ac:spMk id="425" creationId="{0997F428-E49D-4EF1-9581-29712DF43CD7}"/>
          </ac:spMkLst>
        </pc:spChg>
        <pc:spChg chg="mod">
          <ac:chgData name="Paul Rad" userId="b805f95c-bd1b-48ea-ae03-4180ae95e52a" providerId="ADAL" clId="{BEBEC274-F15F-B744-B4C2-A7DA27A736DE}" dt="2022-07-21T22:20:40.941" v="2511"/>
          <ac:spMkLst>
            <pc:docMk/>
            <pc:sldMk cId="1571916287" sldId="262"/>
            <ac:spMk id="426" creationId="{016943D0-E27B-D10C-0F31-80CA2F0A4D51}"/>
          </ac:spMkLst>
        </pc:spChg>
        <pc:spChg chg="mod">
          <ac:chgData name="Paul Rad" userId="b805f95c-bd1b-48ea-ae03-4180ae95e52a" providerId="ADAL" clId="{BEBEC274-F15F-B744-B4C2-A7DA27A736DE}" dt="2022-07-21T22:20:40.941" v="2511"/>
          <ac:spMkLst>
            <pc:docMk/>
            <pc:sldMk cId="1571916287" sldId="262"/>
            <ac:spMk id="427" creationId="{F5BF1769-C0B2-8766-8778-71E3619B2454}"/>
          </ac:spMkLst>
        </pc:spChg>
        <pc:spChg chg="mod">
          <ac:chgData name="Paul Rad" userId="b805f95c-bd1b-48ea-ae03-4180ae95e52a" providerId="ADAL" clId="{BEBEC274-F15F-B744-B4C2-A7DA27A736DE}" dt="2022-07-21T22:20:40.941" v="2511"/>
          <ac:spMkLst>
            <pc:docMk/>
            <pc:sldMk cId="1571916287" sldId="262"/>
            <ac:spMk id="428" creationId="{06A22050-5637-AAB4-96DE-ECD16EF57D08}"/>
          </ac:spMkLst>
        </pc:spChg>
        <pc:spChg chg="mod">
          <ac:chgData name="Paul Rad" userId="b805f95c-bd1b-48ea-ae03-4180ae95e52a" providerId="ADAL" clId="{BEBEC274-F15F-B744-B4C2-A7DA27A736DE}" dt="2022-07-21T22:20:40.941" v="2511"/>
          <ac:spMkLst>
            <pc:docMk/>
            <pc:sldMk cId="1571916287" sldId="262"/>
            <ac:spMk id="429" creationId="{0EFEC5C1-8E17-086A-0BFC-C5D2E211F80A}"/>
          </ac:spMkLst>
        </pc:spChg>
        <pc:spChg chg="mod">
          <ac:chgData name="Paul Rad" userId="b805f95c-bd1b-48ea-ae03-4180ae95e52a" providerId="ADAL" clId="{BEBEC274-F15F-B744-B4C2-A7DA27A736DE}" dt="2022-07-21T22:20:40.941" v="2511"/>
          <ac:spMkLst>
            <pc:docMk/>
            <pc:sldMk cId="1571916287" sldId="262"/>
            <ac:spMk id="430" creationId="{A90746E9-2C8F-4DBC-A22A-EAB4BDB29C43}"/>
          </ac:spMkLst>
        </pc:spChg>
        <pc:spChg chg="mod">
          <ac:chgData name="Paul Rad" userId="b805f95c-bd1b-48ea-ae03-4180ae95e52a" providerId="ADAL" clId="{BEBEC274-F15F-B744-B4C2-A7DA27A736DE}" dt="2022-07-21T22:20:40.941" v="2511"/>
          <ac:spMkLst>
            <pc:docMk/>
            <pc:sldMk cId="1571916287" sldId="262"/>
            <ac:spMk id="431" creationId="{4041D228-BB14-BA61-6D6A-E078B1757E1A}"/>
          </ac:spMkLst>
        </pc:spChg>
        <pc:spChg chg="mod">
          <ac:chgData name="Paul Rad" userId="b805f95c-bd1b-48ea-ae03-4180ae95e52a" providerId="ADAL" clId="{BEBEC274-F15F-B744-B4C2-A7DA27A736DE}" dt="2022-07-21T22:20:40.941" v="2511"/>
          <ac:spMkLst>
            <pc:docMk/>
            <pc:sldMk cId="1571916287" sldId="262"/>
            <ac:spMk id="432" creationId="{B57A10CD-46AD-E7AD-5D53-110558B10CA2}"/>
          </ac:spMkLst>
        </pc:spChg>
        <pc:spChg chg="mod">
          <ac:chgData name="Paul Rad" userId="b805f95c-bd1b-48ea-ae03-4180ae95e52a" providerId="ADAL" clId="{BEBEC274-F15F-B744-B4C2-A7DA27A736DE}" dt="2022-07-21T22:22:36.415" v="2611" actId="164"/>
          <ac:spMkLst>
            <pc:docMk/>
            <pc:sldMk cId="1571916287" sldId="262"/>
            <ac:spMk id="435" creationId="{5727708D-351A-FE0B-2603-35BD6B4982A9}"/>
          </ac:spMkLst>
        </pc:spChg>
        <pc:spChg chg="mod">
          <ac:chgData name="Paul Rad" userId="b805f95c-bd1b-48ea-ae03-4180ae95e52a" providerId="ADAL" clId="{BEBEC274-F15F-B744-B4C2-A7DA27A736DE}" dt="2022-07-21T22:22:36.415" v="2611" actId="164"/>
          <ac:spMkLst>
            <pc:docMk/>
            <pc:sldMk cId="1571916287" sldId="262"/>
            <ac:spMk id="441" creationId="{E317BE93-F50B-896C-A223-B01D2A650881}"/>
          </ac:spMkLst>
        </pc:spChg>
        <pc:spChg chg="mod">
          <ac:chgData name="Paul Rad" userId="b805f95c-bd1b-48ea-ae03-4180ae95e52a" providerId="ADAL" clId="{BEBEC274-F15F-B744-B4C2-A7DA27A736DE}" dt="2022-07-21T22:22:36.415" v="2611" actId="164"/>
          <ac:spMkLst>
            <pc:docMk/>
            <pc:sldMk cId="1571916287" sldId="262"/>
            <ac:spMk id="442" creationId="{1371DE90-70F9-051A-5276-DA247F063BDB}"/>
          </ac:spMkLst>
        </pc:spChg>
        <pc:spChg chg="mod">
          <ac:chgData name="Paul Rad" userId="b805f95c-bd1b-48ea-ae03-4180ae95e52a" providerId="ADAL" clId="{BEBEC274-F15F-B744-B4C2-A7DA27A736DE}" dt="2022-07-21T22:22:36.415" v="2611" actId="164"/>
          <ac:spMkLst>
            <pc:docMk/>
            <pc:sldMk cId="1571916287" sldId="262"/>
            <ac:spMk id="443" creationId="{068C9CE9-E680-44F8-E9BF-5017B14F974A}"/>
          </ac:spMkLst>
        </pc:spChg>
        <pc:spChg chg="mod">
          <ac:chgData name="Paul Rad" userId="b805f95c-bd1b-48ea-ae03-4180ae95e52a" providerId="ADAL" clId="{BEBEC274-F15F-B744-B4C2-A7DA27A736DE}" dt="2022-07-21T22:22:36.415" v="2611" actId="164"/>
          <ac:spMkLst>
            <pc:docMk/>
            <pc:sldMk cId="1571916287" sldId="262"/>
            <ac:spMk id="444" creationId="{E608ABEB-0C84-8063-BCCF-0BA7FC7D10CF}"/>
          </ac:spMkLst>
        </pc:spChg>
        <pc:spChg chg="mod">
          <ac:chgData name="Paul Rad" userId="b805f95c-bd1b-48ea-ae03-4180ae95e52a" providerId="ADAL" clId="{BEBEC274-F15F-B744-B4C2-A7DA27A736DE}" dt="2022-07-21T22:21:30.577" v="2524"/>
          <ac:spMkLst>
            <pc:docMk/>
            <pc:sldMk cId="1571916287" sldId="262"/>
            <ac:spMk id="446" creationId="{6E8437F2-CF7E-CE8C-A076-070459DAA3AE}"/>
          </ac:spMkLst>
        </pc:spChg>
        <pc:spChg chg="mod">
          <ac:chgData name="Paul Rad" userId="b805f95c-bd1b-48ea-ae03-4180ae95e52a" providerId="ADAL" clId="{BEBEC274-F15F-B744-B4C2-A7DA27A736DE}" dt="2022-07-21T22:21:30.577" v="2524"/>
          <ac:spMkLst>
            <pc:docMk/>
            <pc:sldMk cId="1571916287" sldId="262"/>
            <ac:spMk id="452" creationId="{0146E55F-512B-6748-58FE-978BF4049643}"/>
          </ac:spMkLst>
        </pc:spChg>
        <pc:spChg chg="mod">
          <ac:chgData name="Paul Rad" userId="b805f95c-bd1b-48ea-ae03-4180ae95e52a" providerId="ADAL" clId="{BEBEC274-F15F-B744-B4C2-A7DA27A736DE}" dt="2022-07-21T22:21:30.577" v="2524"/>
          <ac:spMkLst>
            <pc:docMk/>
            <pc:sldMk cId="1571916287" sldId="262"/>
            <ac:spMk id="453" creationId="{58405837-844A-84EC-4E83-4576C7DFAC1A}"/>
          </ac:spMkLst>
        </pc:spChg>
        <pc:spChg chg="mod">
          <ac:chgData name="Paul Rad" userId="b805f95c-bd1b-48ea-ae03-4180ae95e52a" providerId="ADAL" clId="{BEBEC274-F15F-B744-B4C2-A7DA27A736DE}" dt="2022-07-21T22:21:30.577" v="2524"/>
          <ac:spMkLst>
            <pc:docMk/>
            <pc:sldMk cId="1571916287" sldId="262"/>
            <ac:spMk id="454" creationId="{FB8A737A-71A7-0FA0-56E9-D11A0F53D7FD}"/>
          </ac:spMkLst>
        </pc:spChg>
        <pc:spChg chg="mod">
          <ac:chgData name="Paul Rad" userId="b805f95c-bd1b-48ea-ae03-4180ae95e52a" providerId="ADAL" clId="{BEBEC274-F15F-B744-B4C2-A7DA27A736DE}" dt="2022-07-21T22:21:30.577" v="2524"/>
          <ac:spMkLst>
            <pc:docMk/>
            <pc:sldMk cId="1571916287" sldId="262"/>
            <ac:spMk id="455" creationId="{89412D34-8A43-E468-1EB6-2C10E099E930}"/>
          </ac:spMkLst>
        </pc:spChg>
        <pc:spChg chg="add del mod">
          <ac:chgData name="Paul Rad" userId="b805f95c-bd1b-48ea-ae03-4180ae95e52a" providerId="ADAL" clId="{BEBEC274-F15F-B744-B4C2-A7DA27A736DE}" dt="2022-07-21T22:23:30.164" v="2616" actId="478"/>
          <ac:spMkLst>
            <pc:docMk/>
            <pc:sldMk cId="1571916287" sldId="262"/>
            <ac:spMk id="457" creationId="{B99FB713-0400-D0A7-22FE-04BA77AF2040}"/>
          </ac:spMkLst>
        </pc:spChg>
        <pc:spChg chg="mod topLvl">
          <ac:chgData name="Paul Rad" userId="b805f95c-bd1b-48ea-ae03-4180ae95e52a" providerId="ADAL" clId="{BEBEC274-F15F-B744-B4C2-A7DA27A736DE}" dt="2022-07-21T22:50:11.007" v="3088" actId="164"/>
          <ac:spMkLst>
            <pc:docMk/>
            <pc:sldMk cId="1571916287" sldId="262"/>
            <ac:spMk id="459" creationId="{5ABC033B-33A0-B2E2-6FFF-C363066ACB83}"/>
          </ac:spMkLst>
        </pc:spChg>
        <pc:spChg chg="mod topLvl">
          <ac:chgData name="Paul Rad" userId="b805f95c-bd1b-48ea-ae03-4180ae95e52a" providerId="ADAL" clId="{BEBEC274-F15F-B744-B4C2-A7DA27A736DE}" dt="2022-07-21T22:50:11.007" v="3088" actId="164"/>
          <ac:spMkLst>
            <pc:docMk/>
            <pc:sldMk cId="1571916287" sldId="262"/>
            <ac:spMk id="465" creationId="{B3A28553-E8A3-6A45-34DC-C56258D16D52}"/>
          </ac:spMkLst>
        </pc:spChg>
        <pc:spChg chg="mod topLvl">
          <ac:chgData name="Paul Rad" userId="b805f95c-bd1b-48ea-ae03-4180ae95e52a" providerId="ADAL" clId="{BEBEC274-F15F-B744-B4C2-A7DA27A736DE}" dt="2022-07-21T22:50:11.007" v="3088" actId="164"/>
          <ac:spMkLst>
            <pc:docMk/>
            <pc:sldMk cId="1571916287" sldId="262"/>
            <ac:spMk id="466" creationId="{825A996E-3C9C-F804-119A-7BF7F1309C70}"/>
          </ac:spMkLst>
        </pc:spChg>
        <pc:spChg chg="mod topLvl">
          <ac:chgData name="Paul Rad" userId="b805f95c-bd1b-48ea-ae03-4180ae95e52a" providerId="ADAL" clId="{BEBEC274-F15F-B744-B4C2-A7DA27A736DE}" dt="2022-07-21T22:50:11.007" v="3088" actId="164"/>
          <ac:spMkLst>
            <pc:docMk/>
            <pc:sldMk cId="1571916287" sldId="262"/>
            <ac:spMk id="467" creationId="{A529C854-F81A-B033-60A0-2447318AECF2}"/>
          </ac:spMkLst>
        </pc:spChg>
        <pc:spChg chg="mod topLvl">
          <ac:chgData name="Paul Rad" userId="b805f95c-bd1b-48ea-ae03-4180ae95e52a" providerId="ADAL" clId="{BEBEC274-F15F-B744-B4C2-A7DA27A736DE}" dt="2022-07-21T22:50:11.007" v="3088" actId="164"/>
          <ac:spMkLst>
            <pc:docMk/>
            <pc:sldMk cId="1571916287" sldId="262"/>
            <ac:spMk id="468" creationId="{1B42EE43-B826-A685-CCF3-E03F56ABAF6D}"/>
          </ac:spMkLst>
        </pc:spChg>
        <pc:spChg chg="mod">
          <ac:chgData name="Paul Rad" userId="b805f95c-bd1b-48ea-ae03-4180ae95e52a" providerId="ADAL" clId="{BEBEC274-F15F-B744-B4C2-A7DA27A736DE}" dt="2022-07-21T22:25:13.325" v="2635"/>
          <ac:spMkLst>
            <pc:docMk/>
            <pc:sldMk cId="1571916287" sldId="262"/>
            <ac:spMk id="470" creationId="{C5FB07D8-89E9-A39A-A555-92D477BBF0F9}"/>
          </ac:spMkLst>
        </pc:spChg>
        <pc:spChg chg="mod">
          <ac:chgData name="Paul Rad" userId="b805f95c-bd1b-48ea-ae03-4180ae95e52a" providerId="ADAL" clId="{BEBEC274-F15F-B744-B4C2-A7DA27A736DE}" dt="2022-07-21T22:25:13.325" v="2635"/>
          <ac:spMkLst>
            <pc:docMk/>
            <pc:sldMk cId="1571916287" sldId="262"/>
            <ac:spMk id="476" creationId="{63DEA588-5BAD-3158-DDF8-768FFE67F6DC}"/>
          </ac:spMkLst>
        </pc:spChg>
        <pc:spChg chg="mod">
          <ac:chgData name="Paul Rad" userId="b805f95c-bd1b-48ea-ae03-4180ae95e52a" providerId="ADAL" clId="{BEBEC274-F15F-B744-B4C2-A7DA27A736DE}" dt="2022-07-21T22:25:13.325" v="2635"/>
          <ac:spMkLst>
            <pc:docMk/>
            <pc:sldMk cId="1571916287" sldId="262"/>
            <ac:spMk id="477" creationId="{EE7CE944-0E78-1F72-EEF5-2D8EE4C75DF6}"/>
          </ac:spMkLst>
        </pc:spChg>
        <pc:spChg chg="mod">
          <ac:chgData name="Paul Rad" userId="b805f95c-bd1b-48ea-ae03-4180ae95e52a" providerId="ADAL" clId="{BEBEC274-F15F-B744-B4C2-A7DA27A736DE}" dt="2022-07-21T22:25:13.325" v="2635"/>
          <ac:spMkLst>
            <pc:docMk/>
            <pc:sldMk cId="1571916287" sldId="262"/>
            <ac:spMk id="478" creationId="{6B3C9200-2E5B-C1A3-E81B-39A75F124128}"/>
          </ac:spMkLst>
        </pc:spChg>
        <pc:spChg chg="mod">
          <ac:chgData name="Paul Rad" userId="b805f95c-bd1b-48ea-ae03-4180ae95e52a" providerId="ADAL" clId="{BEBEC274-F15F-B744-B4C2-A7DA27A736DE}" dt="2022-07-21T22:25:13.325" v="2635"/>
          <ac:spMkLst>
            <pc:docMk/>
            <pc:sldMk cId="1571916287" sldId="262"/>
            <ac:spMk id="479" creationId="{A0445CB1-EEEE-8E8B-ED81-5681D3067E0C}"/>
          </ac:spMkLst>
        </pc:spChg>
        <pc:spChg chg="add del mod">
          <ac:chgData name="Paul Rad" userId="b805f95c-bd1b-48ea-ae03-4180ae95e52a" providerId="ADAL" clId="{BEBEC274-F15F-B744-B4C2-A7DA27A736DE}" dt="2022-07-21T22:26:06.215" v="2696" actId="478"/>
          <ac:spMkLst>
            <pc:docMk/>
            <pc:sldMk cId="1571916287" sldId="262"/>
            <ac:spMk id="480" creationId="{993C6082-E936-5877-03C6-47993DFB436C}"/>
          </ac:spMkLst>
        </pc:spChg>
        <pc:spChg chg="add del mod">
          <ac:chgData name="Paul Rad" userId="b805f95c-bd1b-48ea-ae03-4180ae95e52a" providerId="ADAL" clId="{BEBEC274-F15F-B744-B4C2-A7DA27A736DE}" dt="2022-07-21T22:26:06.215" v="2696" actId="478"/>
          <ac:spMkLst>
            <pc:docMk/>
            <pc:sldMk cId="1571916287" sldId="262"/>
            <ac:spMk id="481" creationId="{103D19CA-CBC4-2D63-EAD5-98AC8062B3A3}"/>
          </ac:spMkLst>
        </pc:spChg>
        <pc:spChg chg="add del mod">
          <ac:chgData name="Paul Rad" userId="b805f95c-bd1b-48ea-ae03-4180ae95e52a" providerId="ADAL" clId="{BEBEC274-F15F-B744-B4C2-A7DA27A736DE}" dt="2022-07-21T22:26:06.215" v="2696" actId="478"/>
          <ac:spMkLst>
            <pc:docMk/>
            <pc:sldMk cId="1571916287" sldId="262"/>
            <ac:spMk id="482" creationId="{24D59400-C538-5CB4-CABB-F4685E642225}"/>
          </ac:spMkLst>
        </pc:spChg>
        <pc:spChg chg="add del mod">
          <ac:chgData name="Paul Rad" userId="b805f95c-bd1b-48ea-ae03-4180ae95e52a" providerId="ADAL" clId="{BEBEC274-F15F-B744-B4C2-A7DA27A736DE}" dt="2022-07-21T22:26:06.215" v="2696" actId="478"/>
          <ac:spMkLst>
            <pc:docMk/>
            <pc:sldMk cId="1571916287" sldId="262"/>
            <ac:spMk id="483" creationId="{030B0DF1-8560-136A-26FF-79A385814ED9}"/>
          </ac:spMkLst>
        </pc:spChg>
        <pc:spChg chg="add del mod">
          <ac:chgData name="Paul Rad" userId="b805f95c-bd1b-48ea-ae03-4180ae95e52a" providerId="ADAL" clId="{BEBEC274-F15F-B744-B4C2-A7DA27A736DE}" dt="2022-07-21T22:26:06.215" v="2696" actId="478"/>
          <ac:spMkLst>
            <pc:docMk/>
            <pc:sldMk cId="1571916287" sldId="262"/>
            <ac:spMk id="484" creationId="{01F63CC7-0C64-0480-7B8D-B3CC2A24A75D}"/>
          </ac:spMkLst>
        </pc:spChg>
        <pc:spChg chg="mod">
          <ac:chgData name="Paul Rad" userId="b805f95c-bd1b-48ea-ae03-4180ae95e52a" providerId="ADAL" clId="{BEBEC274-F15F-B744-B4C2-A7DA27A736DE}" dt="2022-07-21T22:26:08.399" v="2697"/>
          <ac:spMkLst>
            <pc:docMk/>
            <pc:sldMk cId="1571916287" sldId="262"/>
            <ac:spMk id="487" creationId="{B4E53F6E-A620-6E0D-05AC-E3CF0FAFCA1B}"/>
          </ac:spMkLst>
        </pc:spChg>
        <pc:spChg chg="mod">
          <ac:chgData name="Paul Rad" userId="b805f95c-bd1b-48ea-ae03-4180ae95e52a" providerId="ADAL" clId="{BEBEC274-F15F-B744-B4C2-A7DA27A736DE}" dt="2022-07-21T22:26:08.399" v="2697"/>
          <ac:spMkLst>
            <pc:docMk/>
            <pc:sldMk cId="1571916287" sldId="262"/>
            <ac:spMk id="488" creationId="{FAE83865-A61A-9B1E-4884-AE4D7DBEA810}"/>
          </ac:spMkLst>
        </pc:spChg>
        <pc:spChg chg="mod">
          <ac:chgData name="Paul Rad" userId="b805f95c-bd1b-48ea-ae03-4180ae95e52a" providerId="ADAL" clId="{BEBEC274-F15F-B744-B4C2-A7DA27A736DE}" dt="2022-07-21T22:26:08.399" v="2697"/>
          <ac:spMkLst>
            <pc:docMk/>
            <pc:sldMk cId="1571916287" sldId="262"/>
            <ac:spMk id="489" creationId="{85D6002F-C8A0-0B36-69DC-F6D9240F49B6}"/>
          </ac:spMkLst>
        </pc:spChg>
        <pc:spChg chg="mod">
          <ac:chgData name="Paul Rad" userId="b805f95c-bd1b-48ea-ae03-4180ae95e52a" providerId="ADAL" clId="{BEBEC274-F15F-B744-B4C2-A7DA27A736DE}" dt="2022-07-21T22:26:08.399" v="2697"/>
          <ac:spMkLst>
            <pc:docMk/>
            <pc:sldMk cId="1571916287" sldId="262"/>
            <ac:spMk id="490" creationId="{FE9F344D-64DC-00E9-A554-B6E67D38D0AD}"/>
          </ac:spMkLst>
        </pc:spChg>
        <pc:spChg chg="mod">
          <ac:chgData name="Paul Rad" userId="b805f95c-bd1b-48ea-ae03-4180ae95e52a" providerId="ADAL" clId="{BEBEC274-F15F-B744-B4C2-A7DA27A736DE}" dt="2022-07-21T22:26:08.399" v="2697"/>
          <ac:spMkLst>
            <pc:docMk/>
            <pc:sldMk cId="1571916287" sldId="262"/>
            <ac:spMk id="491" creationId="{041CED67-ACF1-1F31-625B-E23EB143EE7D}"/>
          </ac:spMkLst>
        </pc:spChg>
        <pc:spChg chg="add del mod">
          <ac:chgData name="Paul Rad" userId="b805f95c-bd1b-48ea-ae03-4180ae95e52a" providerId="ADAL" clId="{BEBEC274-F15F-B744-B4C2-A7DA27A736DE}" dt="2022-07-21T22:31:31.022" v="2822" actId="478"/>
          <ac:spMkLst>
            <pc:docMk/>
            <pc:sldMk cId="1571916287" sldId="262"/>
            <ac:spMk id="492" creationId="{2429F830-0A3E-9047-E2D8-7178D18FE62E}"/>
          </ac:spMkLst>
        </pc:spChg>
        <pc:spChg chg="add del mod">
          <ac:chgData name="Paul Rad" userId="b805f95c-bd1b-48ea-ae03-4180ae95e52a" providerId="ADAL" clId="{BEBEC274-F15F-B744-B4C2-A7DA27A736DE}" dt="2022-07-21T22:31:31.022" v="2822" actId="478"/>
          <ac:spMkLst>
            <pc:docMk/>
            <pc:sldMk cId="1571916287" sldId="262"/>
            <ac:spMk id="493" creationId="{BF1EBAC3-D78E-F97D-CF7F-DE0911381BF0}"/>
          </ac:spMkLst>
        </pc:spChg>
        <pc:spChg chg="add del mod">
          <ac:chgData name="Paul Rad" userId="b805f95c-bd1b-48ea-ae03-4180ae95e52a" providerId="ADAL" clId="{BEBEC274-F15F-B744-B4C2-A7DA27A736DE}" dt="2022-07-21T22:31:31.022" v="2822" actId="478"/>
          <ac:spMkLst>
            <pc:docMk/>
            <pc:sldMk cId="1571916287" sldId="262"/>
            <ac:spMk id="494" creationId="{D29C8D11-16BE-EBBE-FA19-15B530F28BA2}"/>
          </ac:spMkLst>
        </pc:spChg>
        <pc:spChg chg="add del mod">
          <ac:chgData name="Paul Rad" userId="b805f95c-bd1b-48ea-ae03-4180ae95e52a" providerId="ADAL" clId="{BEBEC274-F15F-B744-B4C2-A7DA27A736DE}" dt="2022-07-21T22:31:31.022" v="2822" actId="478"/>
          <ac:spMkLst>
            <pc:docMk/>
            <pc:sldMk cId="1571916287" sldId="262"/>
            <ac:spMk id="495" creationId="{3D56DF79-B78F-E18E-AD1C-33FB4671B651}"/>
          </ac:spMkLst>
        </pc:spChg>
        <pc:spChg chg="add del mod">
          <ac:chgData name="Paul Rad" userId="b805f95c-bd1b-48ea-ae03-4180ae95e52a" providerId="ADAL" clId="{BEBEC274-F15F-B744-B4C2-A7DA27A736DE}" dt="2022-07-21T22:31:31.022" v="2822" actId="478"/>
          <ac:spMkLst>
            <pc:docMk/>
            <pc:sldMk cId="1571916287" sldId="262"/>
            <ac:spMk id="496" creationId="{4EA3ABA5-CFFA-F84F-42E8-B7B163674536}"/>
          </ac:spMkLst>
        </pc:spChg>
        <pc:spChg chg="add mod">
          <ac:chgData name="Paul Rad" userId="b805f95c-bd1b-48ea-ae03-4180ae95e52a" providerId="ADAL" clId="{BEBEC274-F15F-B744-B4C2-A7DA27A736DE}" dt="2022-07-21T22:53:46.983" v="3263" actId="1036"/>
          <ac:spMkLst>
            <pc:docMk/>
            <pc:sldMk cId="1571916287" sldId="262"/>
            <ac:spMk id="502" creationId="{FED8830A-B372-415B-D359-3745F8FCE570}"/>
          </ac:spMkLst>
        </pc:spChg>
        <pc:spChg chg="add mod">
          <ac:chgData name="Paul Rad" userId="b805f95c-bd1b-48ea-ae03-4180ae95e52a" providerId="ADAL" clId="{BEBEC274-F15F-B744-B4C2-A7DA27A736DE}" dt="2022-07-21T22:59:27.755" v="3410" actId="1037"/>
          <ac:spMkLst>
            <pc:docMk/>
            <pc:sldMk cId="1571916287" sldId="262"/>
            <ac:spMk id="527" creationId="{EDE62D74-9564-B4F3-B9C4-C04D4A79174C}"/>
          </ac:spMkLst>
        </pc:spChg>
        <pc:spChg chg="add mod">
          <ac:chgData name="Paul Rad" userId="b805f95c-bd1b-48ea-ae03-4180ae95e52a" providerId="ADAL" clId="{BEBEC274-F15F-B744-B4C2-A7DA27A736DE}" dt="2022-07-21T22:53:46.983" v="3263" actId="1036"/>
          <ac:spMkLst>
            <pc:docMk/>
            <pc:sldMk cId="1571916287" sldId="262"/>
            <ac:spMk id="528" creationId="{B68BA310-3DAD-807C-D353-7AED0DDF59DB}"/>
          </ac:spMkLst>
        </pc:spChg>
        <pc:spChg chg="add del mod">
          <ac:chgData name="Paul Rad" userId="b805f95c-bd1b-48ea-ae03-4180ae95e52a" providerId="ADAL" clId="{BEBEC274-F15F-B744-B4C2-A7DA27A736DE}" dt="2022-07-21T22:41:08.350" v="2999"/>
          <ac:spMkLst>
            <pc:docMk/>
            <pc:sldMk cId="1571916287" sldId="262"/>
            <ac:spMk id="530" creationId="{7D4F9499-42DF-1F10-DC3B-772EB9D1F7CF}"/>
          </ac:spMkLst>
        </pc:spChg>
        <pc:spChg chg="add mod">
          <ac:chgData name="Paul Rad" userId="b805f95c-bd1b-48ea-ae03-4180ae95e52a" providerId="ADAL" clId="{BEBEC274-F15F-B744-B4C2-A7DA27A736DE}" dt="2022-07-21T22:53:46.983" v="3263" actId="1036"/>
          <ac:spMkLst>
            <pc:docMk/>
            <pc:sldMk cId="1571916287" sldId="262"/>
            <ac:spMk id="531" creationId="{EDA72D87-49B2-486A-9F07-180EE39E1763}"/>
          </ac:spMkLst>
        </pc:spChg>
        <pc:spChg chg="mod">
          <ac:chgData name="Paul Rad" userId="b805f95c-bd1b-48ea-ae03-4180ae95e52a" providerId="ADAL" clId="{BEBEC274-F15F-B744-B4C2-A7DA27A736DE}" dt="2022-07-21T22:50:13.582" v="3089"/>
          <ac:spMkLst>
            <pc:docMk/>
            <pc:sldMk cId="1571916287" sldId="262"/>
            <ac:spMk id="577" creationId="{F4F00D34-CE86-B1C8-B20D-F248F0680EB6}"/>
          </ac:spMkLst>
        </pc:spChg>
        <pc:spChg chg="mod">
          <ac:chgData name="Paul Rad" userId="b805f95c-bd1b-48ea-ae03-4180ae95e52a" providerId="ADAL" clId="{BEBEC274-F15F-B744-B4C2-A7DA27A736DE}" dt="2022-07-21T22:50:13.582" v="3089"/>
          <ac:spMkLst>
            <pc:docMk/>
            <pc:sldMk cId="1571916287" sldId="262"/>
            <ac:spMk id="582" creationId="{7E327168-CF23-B41B-1B9D-439646BB1C7B}"/>
          </ac:spMkLst>
        </pc:spChg>
        <pc:spChg chg="mod">
          <ac:chgData name="Paul Rad" userId="b805f95c-bd1b-48ea-ae03-4180ae95e52a" providerId="ADAL" clId="{BEBEC274-F15F-B744-B4C2-A7DA27A736DE}" dt="2022-07-21T22:50:13.582" v="3089"/>
          <ac:spMkLst>
            <pc:docMk/>
            <pc:sldMk cId="1571916287" sldId="262"/>
            <ac:spMk id="583" creationId="{37260AB0-F2A7-79EF-E24E-61F52471922F}"/>
          </ac:spMkLst>
        </pc:spChg>
        <pc:spChg chg="mod">
          <ac:chgData name="Paul Rad" userId="b805f95c-bd1b-48ea-ae03-4180ae95e52a" providerId="ADAL" clId="{BEBEC274-F15F-B744-B4C2-A7DA27A736DE}" dt="2022-07-21T22:50:13.582" v="3089"/>
          <ac:spMkLst>
            <pc:docMk/>
            <pc:sldMk cId="1571916287" sldId="262"/>
            <ac:spMk id="584" creationId="{7A98687E-9FD6-DAC1-557D-5F2AAF4A05AB}"/>
          </ac:spMkLst>
        </pc:spChg>
        <pc:spChg chg="mod">
          <ac:chgData name="Paul Rad" userId="b805f95c-bd1b-48ea-ae03-4180ae95e52a" providerId="ADAL" clId="{BEBEC274-F15F-B744-B4C2-A7DA27A736DE}" dt="2022-07-21T22:50:13.582" v="3089"/>
          <ac:spMkLst>
            <pc:docMk/>
            <pc:sldMk cId="1571916287" sldId="262"/>
            <ac:spMk id="585" creationId="{024F8F0B-5205-E8AA-7D48-54D1CC832A4F}"/>
          </ac:spMkLst>
        </pc:spChg>
        <pc:spChg chg="mod">
          <ac:chgData name="Paul Rad" userId="b805f95c-bd1b-48ea-ae03-4180ae95e52a" providerId="ADAL" clId="{BEBEC274-F15F-B744-B4C2-A7DA27A736DE}" dt="2022-07-21T22:50:22.784" v="3092"/>
          <ac:spMkLst>
            <pc:docMk/>
            <pc:sldMk cId="1571916287" sldId="262"/>
            <ac:spMk id="589" creationId="{7E2BBAE6-F43A-317D-F442-85F858AA95AF}"/>
          </ac:spMkLst>
        </pc:spChg>
        <pc:spChg chg="mod">
          <ac:chgData name="Paul Rad" userId="b805f95c-bd1b-48ea-ae03-4180ae95e52a" providerId="ADAL" clId="{BEBEC274-F15F-B744-B4C2-A7DA27A736DE}" dt="2022-07-21T22:50:22.784" v="3092"/>
          <ac:spMkLst>
            <pc:docMk/>
            <pc:sldMk cId="1571916287" sldId="262"/>
            <ac:spMk id="594" creationId="{3FCA394A-0341-1B8B-44A8-A8785903A899}"/>
          </ac:spMkLst>
        </pc:spChg>
        <pc:spChg chg="mod">
          <ac:chgData name="Paul Rad" userId="b805f95c-bd1b-48ea-ae03-4180ae95e52a" providerId="ADAL" clId="{BEBEC274-F15F-B744-B4C2-A7DA27A736DE}" dt="2022-07-21T22:50:22.784" v="3092"/>
          <ac:spMkLst>
            <pc:docMk/>
            <pc:sldMk cId="1571916287" sldId="262"/>
            <ac:spMk id="595" creationId="{09A135AD-A734-9AE7-8376-CBC79D1BF46C}"/>
          </ac:spMkLst>
        </pc:spChg>
        <pc:spChg chg="mod">
          <ac:chgData name="Paul Rad" userId="b805f95c-bd1b-48ea-ae03-4180ae95e52a" providerId="ADAL" clId="{BEBEC274-F15F-B744-B4C2-A7DA27A736DE}" dt="2022-07-21T22:50:22.784" v="3092"/>
          <ac:spMkLst>
            <pc:docMk/>
            <pc:sldMk cId="1571916287" sldId="262"/>
            <ac:spMk id="596" creationId="{739BFF7A-9386-6C0F-CF24-37DAC4485621}"/>
          </ac:spMkLst>
        </pc:spChg>
        <pc:spChg chg="mod">
          <ac:chgData name="Paul Rad" userId="b805f95c-bd1b-48ea-ae03-4180ae95e52a" providerId="ADAL" clId="{BEBEC274-F15F-B744-B4C2-A7DA27A736DE}" dt="2022-07-21T22:50:22.784" v="3092"/>
          <ac:spMkLst>
            <pc:docMk/>
            <pc:sldMk cId="1571916287" sldId="262"/>
            <ac:spMk id="597" creationId="{ABEF5697-48FB-9FCD-513E-0DF5814AAD98}"/>
          </ac:spMkLst>
        </pc:spChg>
        <pc:spChg chg="add del mod">
          <ac:chgData name="Paul Rad" userId="b805f95c-bd1b-48ea-ae03-4180ae95e52a" providerId="ADAL" clId="{BEBEC274-F15F-B744-B4C2-A7DA27A736DE}" dt="2022-07-21T22:54:24.243" v="3268" actId="478"/>
          <ac:spMkLst>
            <pc:docMk/>
            <pc:sldMk cId="1571916287" sldId="262"/>
            <ac:spMk id="604" creationId="{877CCADE-7CE3-7524-1A93-B9BAE8B470EE}"/>
          </ac:spMkLst>
        </pc:spChg>
        <pc:spChg chg="add del mod">
          <ac:chgData name="Paul Rad" userId="b805f95c-bd1b-48ea-ae03-4180ae95e52a" providerId="ADAL" clId="{BEBEC274-F15F-B744-B4C2-A7DA27A736DE}" dt="2022-07-21T22:58:14.042" v="3349" actId="478"/>
          <ac:spMkLst>
            <pc:docMk/>
            <pc:sldMk cId="1571916287" sldId="262"/>
            <ac:spMk id="605" creationId="{3844945E-A676-50AE-BF55-F3DE62ECF217}"/>
          </ac:spMkLst>
        </pc:spChg>
        <pc:spChg chg="add mod">
          <ac:chgData name="Paul Rad" userId="b805f95c-bd1b-48ea-ae03-4180ae95e52a" providerId="ADAL" clId="{BEBEC274-F15F-B744-B4C2-A7DA27A736DE}" dt="2022-07-21T23:04:51.745" v="3637" actId="113"/>
          <ac:spMkLst>
            <pc:docMk/>
            <pc:sldMk cId="1571916287" sldId="262"/>
            <ac:spMk id="609" creationId="{824473B0-D577-3567-AE86-3A70EF78F378}"/>
          </ac:spMkLst>
        </pc:spChg>
        <pc:spChg chg="add mod">
          <ac:chgData name="Paul Rad" userId="b805f95c-bd1b-48ea-ae03-4180ae95e52a" providerId="ADAL" clId="{BEBEC274-F15F-B744-B4C2-A7DA27A736DE}" dt="2022-07-21T23:13:57.587" v="3686" actId="1036"/>
          <ac:spMkLst>
            <pc:docMk/>
            <pc:sldMk cId="1571916287" sldId="262"/>
            <ac:spMk id="610" creationId="{7C6D09BB-98FF-2AC4-D17B-21190571D68C}"/>
          </ac:spMkLst>
        </pc:spChg>
        <pc:spChg chg="add mod">
          <ac:chgData name="Paul Rad" userId="b805f95c-bd1b-48ea-ae03-4180ae95e52a" providerId="ADAL" clId="{BEBEC274-F15F-B744-B4C2-A7DA27A736DE}" dt="2022-07-21T23:14:11.459" v="3689" actId="1076"/>
          <ac:spMkLst>
            <pc:docMk/>
            <pc:sldMk cId="1571916287" sldId="262"/>
            <ac:spMk id="611" creationId="{9EFE7753-AB2F-32FA-E31A-236E7A7B0BF7}"/>
          </ac:spMkLst>
        </pc:spChg>
        <pc:spChg chg="add mod">
          <ac:chgData name="Paul Rad" userId="b805f95c-bd1b-48ea-ae03-4180ae95e52a" providerId="ADAL" clId="{BEBEC274-F15F-B744-B4C2-A7DA27A736DE}" dt="2022-07-21T23:00:29.082" v="3434" actId="1038"/>
          <ac:spMkLst>
            <pc:docMk/>
            <pc:sldMk cId="1571916287" sldId="262"/>
            <ac:spMk id="612" creationId="{FC2C073F-D40C-7919-4612-4137A50D5371}"/>
          </ac:spMkLst>
        </pc:spChg>
        <pc:spChg chg="add mod">
          <ac:chgData name="Paul Rad" userId="b805f95c-bd1b-48ea-ae03-4180ae95e52a" providerId="ADAL" clId="{BEBEC274-F15F-B744-B4C2-A7DA27A736DE}" dt="2022-07-21T23:00:29.082" v="3434" actId="1038"/>
          <ac:spMkLst>
            <pc:docMk/>
            <pc:sldMk cId="1571916287" sldId="262"/>
            <ac:spMk id="613" creationId="{96701832-0436-A1C3-E7B6-1A936B0B708B}"/>
          </ac:spMkLst>
        </pc:spChg>
        <pc:spChg chg="add mod">
          <ac:chgData name="Paul Rad" userId="b805f95c-bd1b-48ea-ae03-4180ae95e52a" providerId="ADAL" clId="{BEBEC274-F15F-B744-B4C2-A7DA27A736DE}" dt="2022-07-21T23:17:50.009" v="3796" actId="1076"/>
          <ac:spMkLst>
            <pc:docMk/>
            <pc:sldMk cId="1571916287" sldId="262"/>
            <ac:spMk id="614" creationId="{A48EC365-4E17-864F-2BD6-01CD84D933E1}"/>
          </ac:spMkLst>
        </pc:spChg>
        <pc:spChg chg="add mod">
          <ac:chgData name="Paul Rad" userId="b805f95c-bd1b-48ea-ae03-4180ae95e52a" providerId="ADAL" clId="{BEBEC274-F15F-B744-B4C2-A7DA27A736DE}" dt="2022-07-21T23:12:15.403" v="3669" actId="1076"/>
          <ac:spMkLst>
            <pc:docMk/>
            <pc:sldMk cId="1571916287" sldId="262"/>
            <ac:spMk id="615" creationId="{B6B52214-6E3B-1761-F7DD-E91D4CDF4B09}"/>
          </ac:spMkLst>
        </pc:spChg>
        <pc:spChg chg="add del mod">
          <ac:chgData name="Paul Rad" userId="b805f95c-bd1b-48ea-ae03-4180ae95e52a" providerId="ADAL" clId="{BEBEC274-F15F-B744-B4C2-A7DA27A736DE}" dt="2022-07-21T23:04:23.596" v="3622" actId="478"/>
          <ac:spMkLst>
            <pc:docMk/>
            <pc:sldMk cId="1571916287" sldId="262"/>
            <ac:spMk id="622" creationId="{27BEA410-7027-9552-66AF-EE7935AA9F6A}"/>
          </ac:spMkLst>
        </pc:spChg>
        <pc:spChg chg="add del mod">
          <ac:chgData name="Paul Rad" userId="b805f95c-bd1b-48ea-ae03-4180ae95e52a" providerId="ADAL" clId="{BEBEC274-F15F-B744-B4C2-A7DA27A736DE}" dt="2022-07-21T23:10:24.901" v="3658" actId="478"/>
          <ac:spMkLst>
            <pc:docMk/>
            <pc:sldMk cId="1571916287" sldId="262"/>
            <ac:spMk id="631" creationId="{3AB59D25-5EE6-1D0B-9539-6D9C8A2B85A3}"/>
          </ac:spMkLst>
        </pc:spChg>
        <pc:spChg chg="add del mod">
          <ac:chgData name="Paul Rad" userId="b805f95c-bd1b-48ea-ae03-4180ae95e52a" providerId="ADAL" clId="{BEBEC274-F15F-B744-B4C2-A7DA27A736DE}" dt="2022-07-21T23:10:10.601" v="3657" actId="478"/>
          <ac:spMkLst>
            <pc:docMk/>
            <pc:sldMk cId="1571916287" sldId="262"/>
            <ac:spMk id="632" creationId="{5E5297EF-BF38-E6CB-AB36-9FC2AE898088}"/>
          </ac:spMkLst>
        </pc:spChg>
        <pc:spChg chg="add mod">
          <ac:chgData name="Paul Rad" userId="b805f95c-bd1b-48ea-ae03-4180ae95e52a" providerId="ADAL" clId="{BEBEC274-F15F-B744-B4C2-A7DA27A736DE}" dt="2022-07-21T23:17:50.009" v="3796" actId="1076"/>
          <ac:spMkLst>
            <pc:docMk/>
            <pc:sldMk cId="1571916287" sldId="262"/>
            <ac:spMk id="634" creationId="{BDB9313A-1361-1879-591A-442CC839B0F4}"/>
          </ac:spMkLst>
        </pc:spChg>
        <pc:spChg chg="add mod">
          <ac:chgData name="Paul Rad" userId="b805f95c-bd1b-48ea-ae03-4180ae95e52a" providerId="ADAL" clId="{BEBEC274-F15F-B744-B4C2-A7DA27A736DE}" dt="2022-07-21T23:12:05.502" v="3668" actId="1076"/>
          <ac:spMkLst>
            <pc:docMk/>
            <pc:sldMk cId="1571916287" sldId="262"/>
            <ac:spMk id="635" creationId="{235ED0FE-2538-D1EA-7096-6A090EB2A6FE}"/>
          </ac:spMkLst>
        </pc:spChg>
        <pc:spChg chg="add mod">
          <ac:chgData name="Paul Rad" userId="b805f95c-bd1b-48ea-ae03-4180ae95e52a" providerId="ADAL" clId="{BEBEC274-F15F-B744-B4C2-A7DA27A736DE}" dt="2022-07-21T23:13:12.404" v="3681" actId="1036"/>
          <ac:spMkLst>
            <pc:docMk/>
            <pc:sldMk cId="1571916287" sldId="262"/>
            <ac:spMk id="637" creationId="{C01E9456-E9B3-7BED-796E-3BBC5B806F9F}"/>
          </ac:spMkLst>
        </pc:spChg>
        <pc:spChg chg="add mod">
          <ac:chgData name="Paul Rad" userId="b805f95c-bd1b-48ea-ae03-4180ae95e52a" providerId="ADAL" clId="{BEBEC274-F15F-B744-B4C2-A7DA27A736DE}" dt="2022-07-21T23:15:22.559" v="3750" actId="255"/>
          <ac:spMkLst>
            <pc:docMk/>
            <pc:sldMk cId="1571916287" sldId="262"/>
            <ac:spMk id="640" creationId="{2E1C8D27-14A9-CA02-F143-7938035DBAC1}"/>
          </ac:spMkLst>
        </pc:spChg>
        <pc:spChg chg="add mod">
          <ac:chgData name="Paul Rad" userId="b805f95c-bd1b-48ea-ae03-4180ae95e52a" providerId="ADAL" clId="{BEBEC274-F15F-B744-B4C2-A7DA27A736DE}" dt="2022-07-21T23:15:22.559" v="3750" actId="255"/>
          <ac:spMkLst>
            <pc:docMk/>
            <pc:sldMk cId="1571916287" sldId="262"/>
            <ac:spMk id="641" creationId="{FBC2774D-8E50-60AF-9040-781B2574889A}"/>
          </ac:spMkLst>
        </pc:spChg>
        <pc:spChg chg="add mod">
          <ac:chgData name="Paul Rad" userId="b805f95c-bd1b-48ea-ae03-4180ae95e52a" providerId="ADAL" clId="{BEBEC274-F15F-B744-B4C2-A7DA27A736DE}" dt="2022-07-21T23:17:11.707" v="3788" actId="1037"/>
          <ac:spMkLst>
            <pc:docMk/>
            <pc:sldMk cId="1571916287" sldId="262"/>
            <ac:spMk id="643" creationId="{CA5E5B81-2D44-44F8-DBBD-2F56E1B0BD63}"/>
          </ac:spMkLst>
        </pc:spChg>
        <pc:spChg chg="add mod">
          <ac:chgData name="Paul Rad" userId="b805f95c-bd1b-48ea-ae03-4180ae95e52a" providerId="ADAL" clId="{BEBEC274-F15F-B744-B4C2-A7DA27A736DE}" dt="2022-07-21T23:17:16.568" v="3795" actId="1037"/>
          <ac:spMkLst>
            <pc:docMk/>
            <pc:sldMk cId="1571916287" sldId="262"/>
            <ac:spMk id="644" creationId="{1AEAD404-84BD-02C6-2F67-7F4FFF7A5102}"/>
          </ac:spMkLst>
        </pc:spChg>
        <pc:grpChg chg="add del mod">
          <ac:chgData name="Paul Rad" userId="b805f95c-bd1b-48ea-ae03-4180ae95e52a" providerId="ADAL" clId="{BEBEC274-F15F-B744-B4C2-A7DA27A736DE}" dt="2022-07-21T19:31:17.020" v="1951" actId="165"/>
          <ac:grpSpMkLst>
            <pc:docMk/>
            <pc:sldMk cId="1571916287" sldId="262"/>
            <ac:grpSpMk id="92" creationId="{C076EC5F-9298-178F-1731-BD57E2E1811D}"/>
          </ac:grpSpMkLst>
        </pc:grpChg>
        <pc:grpChg chg="add del mod">
          <ac:chgData name="Paul Rad" userId="b805f95c-bd1b-48ea-ae03-4180ae95e52a" providerId="ADAL" clId="{BEBEC274-F15F-B744-B4C2-A7DA27A736DE}" dt="2022-07-21T22:19:42.037" v="2487" actId="478"/>
          <ac:grpSpMkLst>
            <pc:docMk/>
            <pc:sldMk cId="1571916287" sldId="262"/>
            <ac:grpSpMk id="174" creationId="{F6CB5A8A-3E47-EB6F-0E78-C0E773D64FEC}"/>
          </ac:grpSpMkLst>
        </pc:grpChg>
        <pc:grpChg chg="add del mod">
          <ac:chgData name="Paul Rad" userId="b805f95c-bd1b-48ea-ae03-4180ae95e52a" providerId="ADAL" clId="{BEBEC274-F15F-B744-B4C2-A7DA27A736DE}" dt="2022-07-21T22:19:42.037" v="2487" actId="478"/>
          <ac:grpSpMkLst>
            <pc:docMk/>
            <pc:sldMk cId="1571916287" sldId="262"/>
            <ac:grpSpMk id="175" creationId="{4FA86B8D-BCE3-F7F4-1D4D-52BC1C10D27B}"/>
          </ac:grpSpMkLst>
        </pc:grpChg>
        <pc:grpChg chg="add del mod">
          <ac:chgData name="Paul Rad" userId="b805f95c-bd1b-48ea-ae03-4180ae95e52a" providerId="ADAL" clId="{BEBEC274-F15F-B744-B4C2-A7DA27A736DE}" dt="2022-07-21T22:19:42.037" v="2487" actId="478"/>
          <ac:grpSpMkLst>
            <pc:docMk/>
            <pc:sldMk cId="1571916287" sldId="262"/>
            <ac:grpSpMk id="186" creationId="{0E54CAAA-49AB-2456-33CB-2AD6E9DC648E}"/>
          </ac:grpSpMkLst>
        </pc:grpChg>
        <pc:grpChg chg="add del mod">
          <ac:chgData name="Paul Rad" userId="b805f95c-bd1b-48ea-ae03-4180ae95e52a" providerId="ADAL" clId="{BEBEC274-F15F-B744-B4C2-A7DA27A736DE}" dt="2022-07-21T22:19:42.037" v="2487" actId="478"/>
          <ac:grpSpMkLst>
            <pc:docMk/>
            <pc:sldMk cId="1571916287" sldId="262"/>
            <ac:grpSpMk id="197" creationId="{A0AE3DF9-2FD7-E5FF-F9B8-9634CCD26C5A}"/>
          </ac:grpSpMkLst>
        </pc:grpChg>
        <pc:grpChg chg="add del mod">
          <ac:chgData name="Paul Rad" userId="b805f95c-bd1b-48ea-ae03-4180ae95e52a" providerId="ADAL" clId="{BEBEC274-F15F-B744-B4C2-A7DA27A736DE}" dt="2022-07-21T22:19:42.037" v="2487" actId="478"/>
          <ac:grpSpMkLst>
            <pc:docMk/>
            <pc:sldMk cId="1571916287" sldId="262"/>
            <ac:grpSpMk id="208" creationId="{3B001309-8786-23A5-D215-37C1F1D113E5}"/>
          </ac:grpSpMkLst>
        </pc:grpChg>
        <pc:grpChg chg="add del mod">
          <ac:chgData name="Paul Rad" userId="b805f95c-bd1b-48ea-ae03-4180ae95e52a" providerId="ADAL" clId="{BEBEC274-F15F-B744-B4C2-A7DA27A736DE}" dt="2022-07-21T22:07:46.925" v="2298" actId="478"/>
          <ac:grpSpMkLst>
            <pc:docMk/>
            <pc:sldMk cId="1571916287" sldId="262"/>
            <ac:grpSpMk id="229" creationId="{A240BE8F-27EF-8319-1DA5-A51C2BFDFE5C}"/>
          </ac:grpSpMkLst>
        </pc:grpChg>
        <pc:grpChg chg="add del mod">
          <ac:chgData name="Paul Rad" userId="b805f95c-bd1b-48ea-ae03-4180ae95e52a" providerId="ADAL" clId="{BEBEC274-F15F-B744-B4C2-A7DA27A736DE}" dt="2022-07-21T22:07:46.925" v="2298" actId="478"/>
          <ac:grpSpMkLst>
            <pc:docMk/>
            <pc:sldMk cId="1571916287" sldId="262"/>
            <ac:grpSpMk id="240" creationId="{20DD6012-0E7A-7025-DE49-579D196BE8A4}"/>
          </ac:grpSpMkLst>
        </pc:grpChg>
        <pc:grpChg chg="add del mod">
          <ac:chgData name="Paul Rad" userId="b805f95c-bd1b-48ea-ae03-4180ae95e52a" providerId="ADAL" clId="{BEBEC274-F15F-B744-B4C2-A7DA27A736DE}" dt="2022-07-21T22:07:46.925" v="2298" actId="478"/>
          <ac:grpSpMkLst>
            <pc:docMk/>
            <pc:sldMk cId="1571916287" sldId="262"/>
            <ac:grpSpMk id="251" creationId="{0D68FA1F-775F-C36F-0038-87BF5FE3D117}"/>
          </ac:grpSpMkLst>
        </pc:grpChg>
        <pc:grpChg chg="add del mod">
          <ac:chgData name="Paul Rad" userId="b805f95c-bd1b-48ea-ae03-4180ae95e52a" providerId="ADAL" clId="{BEBEC274-F15F-B744-B4C2-A7DA27A736DE}" dt="2022-07-21T22:07:46.925" v="2298" actId="478"/>
          <ac:grpSpMkLst>
            <pc:docMk/>
            <pc:sldMk cId="1571916287" sldId="262"/>
            <ac:grpSpMk id="262" creationId="{2A55E6C2-5DDF-1BEB-17FE-B400C1F5D972}"/>
          </ac:grpSpMkLst>
        </pc:grpChg>
        <pc:grpChg chg="add del mod">
          <ac:chgData name="Paul Rad" userId="b805f95c-bd1b-48ea-ae03-4180ae95e52a" providerId="ADAL" clId="{BEBEC274-F15F-B744-B4C2-A7DA27A736DE}" dt="2022-07-21T22:07:46.925" v="2298" actId="478"/>
          <ac:grpSpMkLst>
            <pc:docMk/>
            <pc:sldMk cId="1571916287" sldId="262"/>
            <ac:grpSpMk id="273" creationId="{F1ACDA05-B0A0-5001-55C2-437053AC4F95}"/>
          </ac:grpSpMkLst>
        </pc:grpChg>
        <pc:grpChg chg="add del mod">
          <ac:chgData name="Paul Rad" userId="b805f95c-bd1b-48ea-ae03-4180ae95e52a" providerId="ADAL" clId="{BEBEC274-F15F-B744-B4C2-A7DA27A736DE}" dt="2022-07-21T22:25:01.014" v="2633" actId="478"/>
          <ac:grpSpMkLst>
            <pc:docMk/>
            <pc:sldMk cId="1571916287" sldId="262"/>
            <ac:grpSpMk id="313" creationId="{49F179B3-A289-5FD6-5698-B201F3F2EA4C}"/>
          </ac:grpSpMkLst>
        </pc:grpChg>
        <pc:grpChg chg="add del mod">
          <ac:chgData name="Paul Rad" userId="b805f95c-bd1b-48ea-ae03-4180ae95e52a" providerId="ADAL" clId="{BEBEC274-F15F-B744-B4C2-A7DA27A736DE}" dt="2022-07-21T22:25:01.014" v="2633" actId="478"/>
          <ac:grpSpMkLst>
            <pc:docMk/>
            <pc:sldMk cId="1571916287" sldId="262"/>
            <ac:grpSpMk id="324" creationId="{A43B4E35-55A2-A4F6-4E7F-68FF5DDC082E}"/>
          </ac:grpSpMkLst>
        </pc:grpChg>
        <pc:grpChg chg="add del mod">
          <ac:chgData name="Paul Rad" userId="b805f95c-bd1b-48ea-ae03-4180ae95e52a" providerId="ADAL" clId="{BEBEC274-F15F-B744-B4C2-A7DA27A736DE}" dt="2022-07-21T22:25:01.014" v="2633" actId="478"/>
          <ac:grpSpMkLst>
            <pc:docMk/>
            <pc:sldMk cId="1571916287" sldId="262"/>
            <ac:grpSpMk id="335" creationId="{7921A81E-9F0F-E466-BC5C-49E1079C748F}"/>
          </ac:grpSpMkLst>
        </pc:grpChg>
        <pc:grpChg chg="add del mod">
          <ac:chgData name="Paul Rad" userId="b805f95c-bd1b-48ea-ae03-4180ae95e52a" providerId="ADAL" clId="{BEBEC274-F15F-B744-B4C2-A7DA27A736DE}" dt="2022-07-21T22:25:01.014" v="2633" actId="478"/>
          <ac:grpSpMkLst>
            <pc:docMk/>
            <pc:sldMk cId="1571916287" sldId="262"/>
            <ac:grpSpMk id="346" creationId="{26C54636-E7BC-D71B-0211-78E6676C705C}"/>
          </ac:grpSpMkLst>
        </pc:grpChg>
        <pc:grpChg chg="add del mod">
          <ac:chgData name="Paul Rad" userId="b805f95c-bd1b-48ea-ae03-4180ae95e52a" providerId="ADAL" clId="{BEBEC274-F15F-B744-B4C2-A7DA27A736DE}" dt="2022-07-21T22:25:01.014" v="2633" actId="478"/>
          <ac:grpSpMkLst>
            <pc:docMk/>
            <pc:sldMk cId="1571916287" sldId="262"/>
            <ac:grpSpMk id="357" creationId="{137EC9B0-DC6F-1E15-5222-906D2A7CB688}"/>
          </ac:grpSpMkLst>
        </pc:grpChg>
        <pc:grpChg chg="add del mod">
          <ac:chgData name="Paul Rad" userId="b805f95c-bd1b-48ea-ae03-4180ae95e52a" providerId="ADAL" clId="{BEBEC274-F15F-B744-B4C2-A7DA27A736DE}" dt="2022-07-21T22:22:14.670" v="2606" actId="478"/>
          <ac:grpSpMkLst>
            <pc:docMk/>
            <pc:sldMk cId="1571916287" sldId="262"/>
            <ac:grpSpMk id="378" creationId="{99E724A8-3F0D-3294-063C-63635960D80C}"/>
          </ac:grpSpMkLst>
        </pc:grpChg>
        <pc:grpChg chg="add del mod">
          <ac:chgData name="Paul Rad" userId="b805f95c-bd1b-48ea-ae03-4180ae95e52a" providerId="ADAL" clId="{BEBEC274-F15F-B744-B4C2-A7DA27A736DE}" dt="2022-07-21T22:22:14.670" v="2606" actId="478"/>
          <ac:grpSpMkLst>
            <pc:docMk/>
            <pc:sldMk cId="1571916287" sldId="262"/>
            <ac:grpSpMk id="389" creationId="{4108A1BD-DE35-9028-7B87-DC75321B5B59}"/>
          </ac:grpSpMkLst>
        </pc:grpChg>
        <pc:grpChg chg="add del mod">
          <ac:chgData name="Paul Rad" userId="b805f95c-bd1b-48ea-ae03-4180ae95e52a" providerId="ADAL" clId="{BEBEC274-F15F-B744-B4C2-A7DA27A736DE}" dt="2022-07-21T22:22:14.670" v="2606" actId="478"/>
          <ac:grpSpMkLst>
            <pc:docMk/>
            <pc:sldMk cId="1571916287" sldId="262"/>
            <ac:grpSpMk id="400" creationId="{9A47BCBA-7BAB-8B30-C59B-9AB983F8CCBC}"/>
          </ac:grpSpMkLst>
        </pc:grpChg>
        <pc:grpChg chg="add del mod">
          <ac:chgData name="Paul Rad" userId="b805f95c-bd1b-48ea-ae03-4180ae95e52a" providerId="ADAL" clId="{BEBEC274-F15F-B744-B4C2-A7DA27A736DE}" dt="2022-07-21T22:22:14.670" v="2606" actId="478"/>
          <ac:grpSpMkLst>
            <pc:docMk/>
            <pc:sldMk cId="1571916287" sldId="262"/>
            <ac:grpSpMk id="411" creationId="{7CC35C02-896D-B79B-7E62-08CA1C1DC5E7}"/>
          </ac:grpSpMkLst>
        </pc:grpChg>
        <pc:grpChg chg="add del mod">
          <ac:chgData name="Paul Rad" userId="b805f95c-bd1b-48ea-ae03-4180ae95e52a" providerId="ADAL" clId="{BEBEC274-F15F-B744-B4C2-A7DA27A736DE}" dt="2022-07-21T22:22:14.670" v="2606" actId="478"/>
          <ac:grpSpMkLst>
            <pc:docMk/>
            <pc:sldMk cId="1571916287" sldId="262"/>
            <ac:grpSpMk id="422" creationId="{01CBE880-16FF-0C32-23CF-F2C96447C461}"/>
          </ac:grpSpMkLst>
        </pc:grpChg>
        <pc:grpChg chg="add del mod">
          <ac:chgData name="Paul Rad" userId="b805f95c-bd1b-48ea-ae03-4180ae95e52a" providerId="ADAL" clId="{BEBEC274-F15F-B744-B4C2-A7DA27A736DE}" dt="2022-07-21T22:50:21.830" v="3091" actId="478"/>
          <ac:grpSpMkLst>
            <pc:docMk/>
            <pc:sldMk cId="1571916287" sldId="262"/>
            <ac:grpSpMk id="433" creationId="{08F9D994-4441-425D-5CCC-E1257DC94173}"/>
          </ac:grpSpMkLst>
        </pc:grpChg>
        <pc:grpChg chg="add del mod">
          <ac:chgData name="Paul Rad" userId="b805f95c-bd1b-48ea-ae03-4180ae95e52a" providerId="ADAL" clId="{BEBEC274-F15F-B744-B4C2-A7DA27A736DE}" dt="2022-07-21T22:24:54.265" v="2631" actId="478"/>
          <ac:grpSpMkLst>
            <pc:docMk/>
            <pc:sldMk cId="1571916287" sldId="262"/>
            <ac:grpSpMk id="434" creationId="{BC3E5161-FE2A-E7EB-FD53-0C2BD6704983}"/>
          </ac:grpSpMkLst>
        </pc:grpChg>
        <pc:grpChg chg="add del mod">
          <ac:chgData name="Paul Rad" userId="b805f95c-bd1b-48ea-ae03-4180ae95e52a" providerId="ADAL" clId="{BEBEC274-F15F-B744-B4C2-A7DA27A736DE}" dt="2022-07-21T22:22:14.670" v="2606" actId="478"/>
          <ac:grpSpMkLst>
            <pc:docMk/>
            <pc:sldMk cId="1571916287" sldId="262"/>
            <ac:grpSpMk id="445" creationId="{6D387EEA-FCD6-6576-3580-9900EB24B711}"/>
          </ac:grpSpMkLst>
        </pc:grpChg>
        <pc:grpChg chg="add mod">
          <ac:chgData name="Paul Rad" userId="b805f95c-bd1b-48ea-ae03-4180ae95e52a" providerId="ADAL" clId="{BEBEC274-F15F-B744-B4C2-A7DA27A736DE}" dt="2022-07-21T22:22:36.415" v="2611" actId="164"/>
          <ac:grpSpMkLst>
            <pc:docMk/>
            <pc:sldMk cId="1571916287" sldId="262"/>
            <ac:grpSpMk id="456" creationId="{440ACAE2-F482-7936-B8B5-FCB5B6F1A44D}"/>
          </ac:grpSpMkLst>
        </pc:grpChg>
        <pc:grpChg chg="add del mod">
          <ac:chgData name="Paul Rad" userId="b805f95c-bd1b-48ea-ae03-4180ae95e52a" providerId="ADAL" clId="{BEBEC274-F15F-B744-B4C2-A7DA27A736DE}" dt="2022-07-21T22:46:34.680" v="3022" actId="165"/>
          <ac:grpSpMkLst>
            <pc:docMk/>
            <pc:sldMk cId="1571916287" sldId="262"/>
            <ac:grpSpMk id="458" creationId="{4AB271D9-CCF1-651B-C1BE-0B2202554DD9}"/>
          </ac:grpSpMkLst>
        </pc:grpChg>
        <pc:grpChg chg="add del mod">
          <ac:chgData name="Paul Rad" userId="b805f95c-bd1b-48ea-ae03-4180ae95e52a" providerId="ADAL" clId="{BEBEC274-F15F-B744-B4C2-A7DA27A736DE}" dt="2022-07-21T22:49:03.394" v="3077" actId="478"/>
          <ac:grpSpMkLst>
            <pc:docMk/>
            <pc:sldMk cId="1571916287" sldId="262"/>
            <ac:grpSpMk id="469" creationId="{37ED6EC9-153E-4AA4-C796-2B36C84F39AD}"/>
          </ac:grpSpMkLst>
        </pc:grpChg>
        <pc:grpChg chg="add mod">
          <ac:chgData name="Paul Rad" userId="b805f95c-bd1b-48ea-ae03-4180ae95e52a" providerId="ADAL" clId="{BEBEC274-F15F-B744-B4C2-A7DA27A736DE}" dt="2022-07-21T23:01:24.994" v="3568" actId="1037"/>
          <ac:grpSpMkLst>
            <pc:docMk/>
            <pc:sldMk cId="1571916287" sldId="262"/>
            <ac:grpSpMk id="485" creationId="{D29EC17E-0C5C-2843-DD2C-FE1BDB413E9A}"/>
          </ac:grpSpMkLst>
        </pc:grpChg>
        <pc:grpChg chg="add mod">
          <ac:chgData name="Paul Rad" userId="b805f95c-bd1b-48ea-ae03-4180ae95e52a" providerId="ADAL" clId="{BEBEC274-F15F-B744-B4C2-A7DA27A736DE}" dt="2022-07-21T23:00:29.082" v="3434" actId="1038"/>
          <ac:grpSpMkLst>
            <pc:docMk/>
            <pc:sldMk cId="1571916287" sldId="262"/>
            <ac:grpSpMk id="486" creationId="{603E68C6-1374-621B-0F41-909529B8226D}"/>
          </ac:grpSpMkLst>
        </pc:grpChg>
        <pc:grpChg chg="add mod">
          <ac:chgData name="Paul Rad" userId="b805f95c-bd1b-48ea-ae03-4180ae95e52a" providerId="ADAL" clId="{BEBEC274-F15F-B744-B4C2-A7DA27A736DE}" dt="2022-07-21T22:53:46.983" v="3263" actId="1036"/>
          <ac:grpSpMkLst>
            <pc:docMk/>
            <pc:sldMk cId="1571916287" sldId="262"/>
            <ac:grpSpMk id="575" creationId="{30E661F8-E468-A0AF-437F-83E3E063B655}"/>
          </ac:grpSpMkLst>
        </pc:grpChg>
        <pc:grpChg chg="add mod">
          <ac:chgData name="Paul Rad" userId="b805f95c-bd1b-48ea-ae03-4180ae95e52a" providerId="ADAL" clId="{BEBEC274-F15F-B744-B4C2-A7DA27A736DE}" dt="2022-07-21T22:53:46.983" v="3263" actId="1036"/>
          <ac:grpSpMkLst>
            <pc:docMk/>
            <pc:sldMk cId="1571916287" sldId="262"/>
            <ac:grpSpMk id="576" creationId="{02804A49-DF49-3AB4-00AE-BA3301CC85D8}"/>
          </ac:grpSpMkLst>
        </pc:grpChg>
        <pc:grpChg chg="add del mod">
          <ac:chgData name="Paul Rad" userId="b805f95c-bd1b-48ea-ae03-4180ae95e52a" providerId="ADAL" clId="{BEBEC274-F15F-B744-B4C2-A7DA27A736DE}" dt="2022-07-21T22:50:52.130" v="3099" actId="478"/>
          <ac:grpSpMkLst>
            <pc:docMk/>
            <pc:sldMk cId="1571916287" sldId="262"/>
            <ac:grpSpMk id="588" creationId="{960CD9A7-FE1A-FA85-CA9D-3A7D92CDBF48}"/>
          </ac:grpSpMkLst>
        </pc:grpChg>
        <pc:graphicFrameChg chg="del">
          <ac:chgData name="Paul Rad" userId="b805f95c-bd1b-48ea-ae03-4180ae95e52a" providerId="ADAL" clId="{BEBEC274-F15F-B744-B4C2-A7DA27A736DE}" dt="2022-07-21T17:35:05.229" v="1331" actId="478"/>
          <ac:graphicFrameMkLst>
            <pc:docMk/>
            <pc:sldMk cId="1571916287" sldId="262"/>
            <ac:graphicFrameMk id="36" creationId="{E4906380-6B22-7FC9-DCD7-BCE7DE656592}"/>
          </ac:graphicFrameMkLst>
        </pc:graphicFrameChg>
        <pc:picChg chg="add del mod">
          <ac:chgData name="Paul Rad" userId="b805f95c-bd1b-48ea-ae03-4180ae95e52a" providerId="ADAL" clId="{BEBEC274-F15F-B744-B4C2-A7DA27A736DE}" dt="2022-07-21T22:56:54.198" v="3325" actId="478"/>
          <ac:picMkLst>
            <pc:docMk/>
            <pc:sldMk cId="1571916287" sldId="262"/>
            <ac:picMk id="19" creationId="{F49B376B-5D0B-B93A-1A57-AF9585F1F71C}"/>
          </ac:picMkLst>
        </pc:picChg>
        <pc:picChg chg="add del mod">
          <ac:chgData name="Paul Rad" userId="b805f95c-bd1b-48ea-ae03-4180ae95e52a" providerId="ADAL" clId="{BEBEC274-F15F-B744-B4C2-A7DA27A736DE}" dt="2022-07-21T19:04:29.051" v="1753" actId="478"/>
          <ac:picMkLst>
            <pc:docMk/>
            <pc:sldMk cId="1571916287" sldId="262"/>
            <ac:picMk id="22" creationId="{2386037F-3F5B-A6F2-D7A8-A179A0166460}"/>
          </ac:picMkLst>
        </pc:picChg>
        <pc:picChg chg="add mod">
          <ac:chgData name="Paul Rad" userId="b805f95c-bd1b-48ea-ae03-4180ae95e52a" providerId="ADAL" clId="{BEBEC274-F15F-B744-B4C2-A7DA27A736DE}" dt="2022-07-21T22:57:14.799" v="3328" actId="692"/>
          <ac:picMkLst>
            <pc:docMk/>
            <pc:sldMk cId="1571916287" sldId="262"/>
            <ac:picMk id="23" creationId="{CE5B6346-C344-4826-44D7-64D5B5720526}"/>
          </ac:picMkLst>
        </pc:picChg>
        <pc:picChg chg="add del mod">
          <ac:chgData name="Paul Rad" userId="b805f95c-bd1b-48ea-ae03-4180ae95e52a" providerId="ADAL" clId="{BEBEC274-F15F-B744-B4C2-A7DA27A736DE}" dt="2022-07-21T22:22:55.061" v="2612" actId="478"/>
          <ac:picMkLst>
            <pc:docMk/>
            <pc:sldMk cId="1571916287" sldId="262"/>
            <ac:picMk id="54" creationId="{9DD71DE8-F2FD-B89D-4A43-BA5DDE2A2813}"/>
          </ac:picMkLst>
        </pc:picChg>
        <pc:picChg chg="add del mod">
          <ac:chgData name="Paul Rad" userId="b805f95c-bd1b-48ea-ae03-4180ae95e52a" providerId="ADAL" clId="{BEBEC274-F15F-B744-B4C2-A7DA27A736DE}" dt="2022-07-21T22:18:34.335" v="2442" actId="478"/>
          <ac:picMkLst>
            <pc:docMk/>
            <pc:sldMk cId="1571916287" sldId="262"/>
            <ac:picMk id="286" creationId="{ADD37DE6-0CC3-7A1F-7466-A2C779EF786F}"/>
          </ac:picMkLst>
        </pc:picChg>
        <pc:picChg chg="add del mod">
          <ac:chgData name="Paul Rad" userId="b805f95c-bd1b-48ea-ae03-4180ae95e52a" providerId="ADAL" clId="{BEBEC274-F15F-B744-B4C2-A7DA27A736DE}" dt="2022-07-21T23:06:40.148" v="3641" actId="478"/>
          <ac:picMkLst>
            <pc:docMk/>
            <pc:sldMk cId="1571916287" sldId="262"/>
            <ac:picMk id="600" creationId="{17FCB1BB-C92C-8207-5FB4-2C0E0F8DD705}"/>
          </ac:picMkLst>
        </pc:picChg>
        <pc:cxnChg chg="del mod">
          <ac:chgData name="Paul Rad" userId="b805f95c-bd1b-48ea-ae03-4180ae95e52a" providerId="ADAL" clId="{BEBEC274-F15F-B744-B4C2-A7DA27A736DE}" dt="2022-07-21T23:05:16.096" v="3638" actId="478"/>
          <ac:cxnSpMkLst>
            <pc:docMk/>
            <pc:sldMk cId="1571916287" sldId="262"/>
            <ac:cxnSpMk id="18" creationId="{8FC25CF2-E4A8-4820-D7DF-83BB227B7853}"/>
          </ac:cxnSpMkLst>
        </pc:cxnChg>
        <pc:cxnChg chg="del mod">
          <ac:chgData name="Paul Rad" userId="b805f95c-bd1b-48ea-ae03-4180ae95e52a" providerId="ADAL" clId="{BEBEC274-F15F-B744-B4C2-A7DA27A736DE}" dt="2022-07-21T23:05:16.096" v="3638" actId="478"/>
          <ac:cxnSpMkLst>
            <pc:docMk/>
            <pc:sldMk cId="1571916287" sldId="262"/>
            <ac:cxnSpMk id="20" creationId="{567401D1-5570-5D54-6066-403CE3F4AED0}"/>
          </ac:cxnSpMkLst>
        </pc:cxnChg>
        <pc:cxnChg chg="add mod">
          <ac:chgData name="Paul Rad" userId="b805f95c-bd1b-48ea-ae03-4180ae95e52a" providerId="ADAL" clId="{BEBEC274-F15F-B744-B4C2-A7DA27A736DE}" dt="2022-07-21T23:15:45.279" v="3770" actId="1038"/>
          <ac:cxnSpMkLst>
            <pc:docMk/>
            <pc:sldMk cId="1571916287" sldId="262"/>
            <ac:cxnSpMk id="30" creationId="{C093FFA1-D67E-CB53-AD88-690C0A00C6F9}"/>
          </ac:cxnSpMkLst>
        </pc:cxnChg>
        <pc:cxnChg chg="del mod">
          <ac:chgData name="Paul Rad" userId="b805f95c-bd1b-48ea-ae03-4180ae95e52a" providerId="ADAL" clId="{BEBEC274-F15F-B744-B4C2-A7DA27A736DE}" dt="2022-07-21T23:05:16.096" v="3638" actId="478"/>
          <ac:cxnSpMkLst>
            <pc:docMk/>
            <pc:sldMk cId="1571916287" sldId="262"/>
            <ac:cxnSpMk id="31" creationId="{F429B4EE-3C5A-D798-8309-706F014DFA2F}"/>
          </ac:cxnSpMkLst>
        </pc:cxnChg>
        <pc:cxnChg chg="del mod">
          <ac:chgData name="Paul Rad" userId="b805f95c-bd1b-48ea-ae03-4180ae95e52a" providerId="ADAL" clId="{BEBEC274-F15F-B744-B4C2-A7DA27A736DE}" dt="2022-07-21T23:05:16.096" v="3638" actId="478"/>
          <ac:cxnSpMkLst>
            <pc:docMk/>
            <pc:sldMk cId="1571916287" sldId="262"/>
            <ac:cxnSpMk id="33" creationId="{FAD266A2-6EBA-D5AC-5964-6FA573FC1FAE}"/>
          </ac:cxnSpMkLst>
        </pc:cxnChg>
        <pc:cxnChg chg="del mod">
          <ac:chgData name="Paul Rad" userId="b805f95c-bd1b-48ea-ae03-4180ae95e52a" providerId="ADAL" clId="{BEBEC274-F15F-B744-B4C2-A7DA27A736DE}" dt="2022-07-21T19:08:11.441" v="1833" actId="478"/>
          <ac:cxnSpMkLst>
            <pc:docMk/>
            <pc:sldMk cId="1571916287" sldId="262"/>
            <ac:cxnSpMk id="35" creationId="{EEC6BB6D-6F90-9CDC-90FB-1833D332D8EC}"/>
          </ac:cxnSpMkLst>
        </pc:cxnChg>
        <pc:cxnChg chg="del mod">
          <ac:chgData name="Paul Rad" userId="b805f95c-bd1b-48ea-ae03-4180ae95e52a" providerId="ADAL" clId="{BEBEC274-F15F-B744-B4C2-A7DA27A736DE}" dt="2022-07-21T19:06:56.718" v="1796" actId="478"/>
          <ac:cxnSpMkLst>
            <pc:docMk/>
            <pc:sldMk cId="1571916287" sldId="262"/>
            <ac:cxnSpMk id="38" creationId="{0254AB1C-411B-1202-4E7C-FD833807311A}"/>
          </ac:cxnSpMkLst>
        </pc:cxnChg>
        <pc:cxnChg chg="del mod">
          <ac:chgData name="Paul Rad" userId="b805f95c-bd1b-48ea-ae03-4180ae95e52a" providerId="ADAL" clId="{BEBEC274-F15F-B744-B4C2-A7DA27A736DE}" dt="2022-07-21T19:08:51.993" v="1842" actId="478"/>
          <ac:cxnSpMkLst>
            <pc:docMk/>
            <pc:sldMk cId="1571916287" sldId="262"/>
            <ac:cxnSpMk id="40" creationId="{715D3851-2D13-EF33-0805-00CB0E254C05}"/>
          </ac:cxnSpMkLst>
        </pc:cxnChg>
        <pc:cxnChg chg="del mod">
          <ac:chgData name="Paul Rad" userId="b805f95c-bd1b-48ea-ae03-4180ae95e52a" providerId="ADAL" clId="{BEBEC274-F15F-B744-B4C2-A7DA27A736DE}" dt="2022-07-21T19:08:51.993" v="1842" actId="478"/>
          <ac:cxnSpMkLst>
            <pc:docMk/>
            <pc:sldMk cId="1571916287" sldId="262"/>
            <ac:cxnSpMk id="43" creationId="{C4A1D594-483D-B7A9-BE0B-4BE1692F373A}"/>
          </ac:cxnSpMkLst>
        </pc:cxnChg>
        <pc:cxnChg chg="add mod">
          <ac:chgData name="Paul Rad" userId="b805f95c-bd1b-48ea-ae03-4180ae95e52a" providerId="ADAL" clId="{BEBEC274-F15F-B744-B4C2-A7DA27A736DE}" dt="2022-07-21T19:08:09.434" v="1832" actId="1076"/>
          <ac:cxnSpMkLst>
            <pc:docMk/>
            <pc:sldMk cId="1571916287" sldId="262"/>
            <ac:cxnSpMk id="44" creationId="{1FF5780A-EC48-E6DF-8250-67BC96B18C9B}"/>
          </ac:cxnSpMkLst>
        </pc:cxnChg>
        <pc:cxnChg chg="del mod">
          <ac:chgData name="Paul Rad" userId="b805f95c-bd1b-48ea-ae03-4180ae95e52a" providerId="ADAL" clId="{BEBEC274-F15F-B744-B4C2-A7DA27A736DE}" dt="2022-07-21T19:08:45.888" v="1840" actId="478"/>
          <ac:cxnSpMkLst>
            <pc:docMk/>
            <pc:sldMk cId="1571916287" sldId="262"/>
            <ac:cxnSpMk id="52" creationId="{F65367D1-87A3-F04B-FFC5-3F09673FCFFA}"/>
          </ac:cxnSpMkLst>
        </pc:cxnChg>
        <pc:cxnChg chg="del mod">
          <ac:chgData name="Paul Rad" userId="b805f95c-bd1b-48ea-ae03-4180ae95e52a" providerId="ADAL" clId="{BEBEC274-F15F-B744-B4C2-A7DA27A736DE}" dt="2022-07-21T19:08:51.993" v="1842" actId="478"/>
          <ac:cxnSpMkLst>
            <pc:docMk/>
            <pc:sldMk cId="1571916287" sldId="262"/>
            <ac:cxnSpMk id="59" creationId="{14FBB05A-623A-A82E-9426-3DE6C1EC7637}"/>
          </ac:cxnSpMkLst>
        </pc:cxnChg>
        <pc:cxnChg chg="add mod topLvl">
          <ac:chgData name="Paul Rad" userId="b805f95c-bd1b-48ea-ae03-4180ae95e52a" providerId="ADAL" clId="{BEBEC274-F15F-B744-B4C2-A7DA27A736DE}" dt="2022-07-21T22:50:21.830" v="3091" actId="478"/>
          <ac:cxnSpMkLst>
            <pc:docMk/>
            <pc:sldMk cId="1571916287" sldId="262"/>
            <ac:cxnSpMk id="67" creationId="{2957EA28-9112-BCBF-9064-DBBADBE926E6}"/>
          </ac:cxnSpMkLst>
        </pc:cxnChg>
        <pc:cxnChg chg="add del mod">
          <ac:chgData name="Paul Rad" userId="b805f95c-bd1b-48ea-ae03-4180ae95e52a" providerId="ADAL" clId="{BEBEC274-F15F-B744-B4C2-A7DA27A736DE}" dt="2022-07-21T19:13:40.672" v="1929" actId="478"/>
          <ac:cxnSpMkLst>
            <pc:docMk/>
            <pc:sldMk cId="1571916287" sldId="262"/>
            <ac:cxnSpMk id="68" creationId="{8EF21AB5-FD91-C1C7-3942-DBCC8974591E}"/>
          </ac:cxnSpMkLst>
        </pc:cxnChg>
        <pc:cxnChg chg="add mod topLvl">
          <ac:chgData name="Paul Rad" userId="b805f95c-bd1b-48ea-ae03-4180ae95e52a" providerId="ADAL" clId="{BEBEC274-F15F-B744-B4C2-A7DA27A736DE}" dt="2022-07-21T22:50:21.830" v="3091" actId="478"/>
          <ac:cxnSpMkLst>
            <pc:docMk/>
            <pc:sldMk cId="1571916287" sldId="262"/>
            <ac:cxnSpMk id="72" creationId="{8A9EF1EC-813D-10E2-F69E-E6C5ED875494}"/>
          </ac:cxnSpMkLst>
        </pc:cxnChg>
        <pc:cxnChg chg="add mod topLvl">
          <ac:chgData name="Paul Rad" userId="b805f95c-bd1b-48ea-ae03-4180ae95e52a" providerId="ADAL" clId="{BEBEC274-F15F-B744-B4C2-A7DA27A736DE}" dt="2022-07-21T22:50:21.830" v="3091" actId="478"/>
          <ac:cxnSpMkLst>
            <pc:docMk/>
            <pc:sldMk cId="1571916287" sldId="262"/>
            <ac:cxnSpMk id="75" creationId="{66568406-7385-FDCD-573E-E93268B8F95D}"/>
          </ac:cxnSpMkLst>
        </pc:cxnChg>
        <pc:cxnChg chg="add del mod">
          <ac:chgData name="Paul Rad" userId="b805f95c-bd1b-48ea-ae03-4180ae95e52a" providerId="ADAL" clId="{BEBEC274-F15F-B744-B4C2-A7DA27A736DE}" dt="2022-07-21T19:11:30.425" v="1908" actId="478"/>
          <ac:cxnSpMkLst>
            <pc:docMk/>
            <pc:sldMk cId="1571916287" sldId="262"/>
            <ac:cxnSpMk id="82" creationId="{29FFC1C6-14AA-E7CB-F3B3-323843A8C3A7}"/>
          </ac:cxnSpMkLst>
        </pc:cxnChg>
        <pc:cxnChg chg="add mod topLvl">
          <ac:chgData name="Paul Rad" userId="b805f95c-bd1b-48ea-ae03-4180ae95e52a" providerId="ADAL" clId="{BEBEC274-F15F-B744-B4C2-A7DA27A736DE}" dt="2022-07-21T22:50:21.830" v="3091" actId="478"/>
          <ac:cxnSpMkLst>
            <pc:docMk/>
            <pc:sldMk cId="1571916287" sldId="262"/>
            <ac:cxnSpMk id="86" creationId="{C975BCAD-B3F3-5C37-3C9B-757049323370}"/>
          </ac:cxnSpMkLst>
        </pc:cxnChg>
        <pc:cxnChg chg="add del mod topLvl">
          <ac:chgData name="Paul Rad" userId="b805f95c-bd1b-48ea-ae03-4180ae95e52a" providerId="ADAL" clId="{BEBEC274-F15F-B744-B4C2-A7DA27A736DE}" dt="2022-07-21T20:28:54.025" v="1967" actId="478"/>
          <ac:cxnSpMkLst>
            <pc:docMk/>
            <pc:sldMk cId="1571916287" sldId="262"/>
            <ac:cxnSpMk id="88" creationId="{7CD0C08C-2ED6-540B-01D2-9CC3757CF137}"/>
          </ac:cxnSpMkLst>
        </pc:cxnChg>
        <pc:cxnChg chg="add del mod">
          <ac:chgData name="Paul Rad" userId="b805f95c-bd1b-48ea-ae03-4180ae95e52a" providerId="ADAL" clId="{BEBEC274-F15F-B744-B4C2-A7DA27A736DE}" dt="2022-07-21T23:06:59.747" v="3646" actId="478"/>
          <ac:cxnSpMkLst>
            <pc:docMk/>
            <pc:sldMk cId="1571916287" sldId="262"/>
            <ac:cxnSpMk id="93" creationId="{544B8043-44EA-9928-BB5F-5DCC41BA2E2E}"/>
          </ac:cxnSpMkLst>
        </pc:cxnChg>
        <pc:cxnChg chg="add mod">
          <ac:chgData name="Paul Rad" userId="b805f95c-bd1b-48ea-ae03-4180ae95e52a" providerId="ADAL" clId="{BEBEC274-F15F-B744-B4C2-A7DA27A736DE}" dt="2022-07-21T22:50:21.830" v="3091" actId="478"/>
          <ac:cxnSpMkLst>
            <pc:docMk/>
            <pc:sldMk cId="1571916287" sldId="262"/>
            <ac:cxnSpMk id="102" creationId="{B3BD71BD-5295-C51A-AA27-6CF05BA8B577}"/>
          </ac:cxnSpMkLst>
        </pc:cxnChg>
        <pc:cxnChg chg="add mod">
          <ac:chgData name="Paul Rad" userId="b805f95c-bd1b-48ea-ae03-4180ae95e52a" providerId="ADAL" clId="{BEBEC274-F15F-B744-B4C2-A7DA27A736DE}" dt="2022-07-21T23:03:13.143" v="3599" actId="14100"/>
          <ac:cxnSpMkLst>
            <pc:docMk/>
            <pc:sldMk cId="1571916287" sldId="262"/>
            <ac:cxnSpMk id="158" creationId="{B05F43A6-3E8D-255A-3F5B-D728D3E5D815}"/>
          </ac:cxnSpMkLst>
        </pc:cxnChg>
        <pc:cxnChg chg="add del mod">
          <ac:chgData name="Paul Rad" userId="b805f95c-bd1b-48ea-ae03-4180ae95e52a" providerId="ADAL" clId="{BEBEC274-F15F-B744-B4C2-A7DA27A736DE}" dt="2022-07-21T22:07:46.925" v="2298" actId="478"/>
          <ac:cxnSpMkLst>
            <pc:docMk/>
            <pc:sldMk cId="1571916287" sldId="262"/>
            <ac:cxnSpMk id="220" creationId="{E55679B5-0424-3941-C1AA-E74DB785516E}"/>
          </ac:cxnSpMkLst>
        </pc:cxnChg>
        <pc:cxnChg chg="add del mod">
          <ac:chgData name="Paul Rad" userId="b805f95c-bd1b-48ea-ae03-4180ae95e52a" providerId="ADAL" clId="{BEBEC274-F15F-B744-B4C2-A7DA27A736DE}" dt="2022-07-21T22:07:46.925" v="2298" actId="478"/>
          <ac:cxnSpMkLst>
            <pc:docMk/>
            <pc:sldMk cId="1571916287" sldId="262"/>
            <ac:cxnSpMk id="221" creationId="{A5D9EE92-5A9E-674C-8DB3-C626B4728268}"/>
          </ac:cxnSpMkLst>
        </pc:cxnChg>
        <pc:cxnChg chg="add del mod">
          <ac:chgData name="Paul Rad" userId="b805f95c-bd1b-48ea-ae03-4180ae95e52a" providerId="ADAL" clId="{BEBEC274-F15F-B744-B4C2-A7DA27A736DE}" dt="2022-07-21T22:07:46.925" v="2298" actId="478"/>
          <ac:cxnSpMkLst>
            <pc:docMk/>
            <pc:sldMk cId="1571916287" sldId="262"/>
            <ac:cxnSpMk id="222" creationId="{950254A9-165D-0752-9D1D-0C2D60997AF1}"/>
          </ac:cxnSpMkLst>
        </pc:cxnChg>
        <pc:cxnChg chg="add del mod">
          <ac:chgData name="Paul Rad" userId="b805f95c-bd1b-48ea-ae03-4180ae95e52a" providerId="ADAL" clId="{BEBEC274-F15F-B744-B4C2-A7DA27A736DE}" dt="2022-07-21T22:07:46.925" v="2298" actId="478"/>
          <ac:cxnSpMkLst>
            <pc:docMk/>
            <pc:sldMk cId="1571916287" sldId="262"/>
            <ac:cxnSpMk id="223" creationId="{3FDA58F5-FAEB-C6E2-E591-15FC12C68705}"/>
          </ac:cxnSpMkLst>
        </pc:cxnChg>
        <pc:cxnChg chg="add del mod">
          <ac:chgData name="Paul Rad" userId="b805f95c-bd1b-48ea-ae03-4180ae95e52a" providerId="ADAL" clId="{BEBEC274-F15F-B744-B4C2-A7DA27A736DE}" dt="2022-07-21T22:07:46.925" v="2298" actId="478"/>
          <ac:cxnSpMkLst>
            <pc:docMk/>
            <pc:sldMk cId="1571916287" sldId="262"/>
            <ac:cxnSpMk id="224" creationId="{E6724740-84D1-0CED-EFCF-A6F2EF8869DE}"/>
          </ac:cxnSpMkLst>
        </pc:cxnChg>
        <pc:cxnChg chg="add del mod">
          <ac:chgData name="Paul Rad" userId="b805f95c-bd1b-48ea-ae03-4180ae95e52a" providerId="ADAL" clId="{BEBEC274-F15F-B744-B4C2-A7DA27A736DE}" dt="2022-07-21T22:21:17.008" v="2520" actId="478"/>
          <ac:cxnSpMkLst>
            <pc:docMk/>
            <pc:sldMk cId="1571916287" sldId="262"/>
            <ac:cxnSpMk id="304" creationId="{6648AF06-F253-1A52-C6D0-EC027E4AD710}"/>
          </ac:cxnSpMkLst>
        </pc:cxnChg>
        <pc:cxnChg chg="add del mod">
          <ac:chgData name="Paul Rad" userId="b805f95c-bd1b-48ea-ae03-4180ae95e52a" providerId="ADAL" clId="{BEBEC274-F15F-B744-B4C2-A7DA27A736DE}" dt="2022-07-21T22:21:17.008" v="2520" actId="478"/>
          <ac:cxnSpMkLst>
            <pc:docMk/>
            <pc:sldMk cId="1571916287" sldId="262"/>
            <ac:cxnSpMk id="305" creationId="{BEDCFFA9-A93D-85EC-C9DC-25117DA82470}"/>
          </ac:cxnSpMkLst>
        </pc:cxnChg>
        <pc:cxnChg chg="add del mod">
          <ac:chgData name="Paul Rad" userId="b805f95c-bd1b-48ea-ae03-4180ae95e52a" providerId="ADAL" clId="{BEBEC274-F15F-B744-B4C2-A7DA27A736DE}" dt="2022-07-21T22:21:17.008" v="2520" actId="478"/>
          <ac:cxnSpMkLst>
            <pc:docMk/>
            <pc:sldMk cId="1571916287" sldId="262"/>
            <ac:cxnSpMk id="306" creationId="{8B8319D2-1055-896A-0F7D-9615AEBC41DA}"/>
          </ac:cxnSpMkLst>
        </pc:cxnChg>
        <pc:cxnChg chg="add del mod">
          <ac:chgData name="Paul Rad" userId="b805f95c-bd1b-48ea-ae03-4180ae95e52a" providerId="ADAL" clId="{BEBEC274-F15F-B744-B4C2-A7DA27A736DE}" dt="2022-07-21T22:21:17.008" v="2520" actId="478"/>
          <ac:cxnSpMkLst>
            <pc:docMk/>
            <pc:sldMk cId="1571916287" sldId="262"/>
            <ac:cxnSpMk id="307" creationId="{B08CBAE7-8823-8999-F735-884F62AD3CF9}"/>
          </ac:cxnSpMkLst>
        </pc:cxnChg>
        <pc:cxnChg chg="add del mod">
          <ac:chgData name="Paul Rad" userId="b805f95c-bd1b-48ea-ae03-4180ae95e52a" providerId="ADAL" clId="{BEBEC274-F15F-B744-B4C2-A7DA27A736DE}" dt="2022-07-21T22:21:17.008" v="2520" actId="478"/>
          <ac:cxnSpMkLst>
            <pc:docMk/>
            <pc:sldMk cId="1571916287" sldId="262"/>
            <ac:cxnSpMk id="308" creationId="{0AC36A47-0316-1235-D2DE-1AE6521E567B}"/>
          </ac:cxnSpMkLst>
        </pc:cxnChg>
        <pc:cxnChg chg="add del mod">
          <ac:chgData name="Paul Rad" userId="b805f95c-bd1b-48ea-ae03-4180ae95e52a" providerId="ADAL" clId="{BEBEC274-F15F-B744-B4C2-A7DA27A736DE}" dt="2022-07-21T22:21:19.410" v="2521" actId="478"/>
          <ac:cxnSpMkLst>
            <pc:docMk/>
            <pc:sldMk cId="1571916287" sldId="262"/>
            <ac:cxnSpMk id="369" creationId="{75B607FC-4721-565E-8273-61571396C677}"/>
          </ac:cxnSpMkLst>
        </pc:cxnChg>
        <pc:cxnChg chg="add del mod">
          <ac:chgData name="Paul Rad" userId="b805f95c-bd1b-48ea-ae03-4180ae95e52a" providerId="ADAL" clId="{BEBEC274-F15F-B744-B4C2-A7DA27A736DE}" dt="2022-07-21T22:21:19.410" v="2521" actId="478"/>
          <ac:cxnSpMkLst>
            <pc:docMk/>
            <pc:sldMk cId="1571916287" sldId="262"/>
            <ac:cxnSpMk id="370" creationId="{44D39782-ABBB-CE93-F111-7D560ABC81FF}"/>
          </ac:cxnSpMkLst>
        </pc:cxnChg>
        <pc:cxnChg chg="add del mod">
          <ac:chgData name="Paul Rad" userId="b805f95c-bd1b-48ea-ae03-4180ae95e52a" providerId="ADAL" clId="{BEBEC274-F15F-B744-B4C2-A7DA27A736DE}" dt="2022-07-21T22:21:19.410" v="2521" actId="478"/>
          <ac:cxnSpMkLst>
            <pc:docMk/>
            <pc:sldMk cId="1571916287" sldId="262"/>
            <ac:cxnSpMk id="371" creationId="{3C659EF5-6043-6ED7-D38F-7972E6B9F037}"/>
          </ac:cxnSpMkLst>
        </pc:cxnChg>
        <pc:cxnChg chg="add del mod">
          <ac:chgData name="Paul Rad" userId="b805f95c-bd1b-48ea-ae03-4180ae95e52a" providerId="ADAL" clId="{BEBEC274-F15F-B744-B4C2-A7DA27A736DE}" dt="2022-07-21T22:21:19.410" v="2521" actId="478"/>
          <ac:cxnSpMkLst>
            <pc:docMk/>
            <pc:sldMk cId="1571916287" sldId="262"/>
            <ac:cxnSpMk id="372" creationId="{A7E8ED93-415B-4164-966F-1E299D0E7B24}"/>
          </ac:cxnSpMkLst>
        </pc:cxnChg>
        <pc:cxnChg chg="add del mod">
          <ac:chgData name="Paul Rad" userId="b805f95c-bd1b-48ea-ae03-4180ae95e52a" providerId="ADAL" clId="{BEBEC274-F15F-B744-B4C2-A7DA27A736DE}" dt="2022-07-21T22:21:19.410" v="2521" actId="478"/>
          <ac:cxnSpMkLst>
            <pc:docMk/>
            <pc:sldMk cId="1571916287" sldId="262"/>
            <ac:cxnSpMk id="373" creationId="{F584F55C-0951-B21B-22EA-977757D34282}"/>
          </ac:cxnSpMkLst>
        </pc:cxnChg>
        <pc:cxnChg chg="mod">
          <ac:chgData name="Paul Rad" userId="b805f95c-bd1b-48ea-ae03-4180ae95e52a" providerId="ADAL" clId="{BEBEC274-F15F-B744-B4C2-A7DA27A736DE}" dt="2022-07-21T22:24:54.265" v="2631" actId="478"/>
          <ac:cxnSpMkLst>
            <pc:docMk/>
            <pc:sldMk cId="1571916287" sldId="262"/>
            <ac:cxnSpMk id="436" creationId="{27333CF8-5FC3-A501-60D5-4F3F581D7382}"/>
          </ac:cxnSpMkLst>
        </pc:cxnChg>
        <pc:cxnChg chg="mod">
          <ac:chgData name="Paul Rad" userId="b805f95c-bd1b-48ea-ae03-4180ae95e52a" providerId="ADAL" clId="{BEBEC274-F15F-B744-B4C2-A7DA27A736DE}" dt="2022-07-21T22:24:54.265" v="2631" actId="478"/>
          <ac:cxnSpMkLst>
            <pc:docMk/>
            <pc:sldMk cId="1571916287" sldId="262"/>
            <ac:cxnSpMk id="437" creationId="{166B7E05-5355-0BCD-9210-10B13AE0FEEC}"/>
          </ac:cxnSpMkLst>
        </pc:cxnChg>
        <pc:cxnChg chg="mod">
          <ac:chgData name="Paul Rad" userId="b805f95c-bd1b-48ea-ae03-4180ae95e52a" providerId="ADAL" clId="{BEBEC274-F15F-B744-B4C2-A7DA27A736DE}" dt="2022-07-21T22:24:54.265" v="2631" actId="478"/>
          <ac:cxnSpMkLst>
            <pc:docMk/>
            <pc:sldMk cId="1571916287" sldId="262"/>
            <ac:cxnSpMk id="438" creationId="{F45681CE-79B0-07CA-8ED8-48B7D449907F}"/>
          </ac:cxnSpMkLst>
        </pc:cxnChg>
        <pc:cxnChg chg="mod">
          <ac:chgData name="Paul Rad" userId="b805f95c-bd1b-48ea-ae03-4180ae95e52a" providerId="ADAL" clId="{BEBEC274-F15F-B744-B4C2-A7DA27A736DE}" dt="2022-07-21T22:24:54.265" v="2631" actId="478"/>
          <ac:cxnSpMkLst>
            <pc:docMk/>
            <pc:sldMk cId="1571916287" sldId="262"/>
            <ac:cxnSpMk id="439" creationId="{CFE8F095-60F5-C4E5-96CD-F65BE1560C13}"/>
          </ac:cxnSpMkLst>
        </pc:cxnChg>
        <pc:cxnChg chg="mod">
          <ac:chgData name="Paul Rad" userId="b805f95c-bd1b-48ea-ae03-4180ae95e52a" providerId="ADAL" clId="{BEBEC274-F15F-B744-B4C2-A7DA27A736DE}" dt="2022-07-21T22:24:54.265" v="2631" actId="478"/>
          <ac:cxnSpMkLst>
            <pc:docMk/>
            <pc:sldMk cId="1571916287" sldId="262"/>
            <ac:cxnSpMk id="440" creationId="{385DF649-5F71-2E1A-A7E6-6CCADF4BE10D}"/>
          </ac:cxnSpMkLst>
        </pc:cxnChg>
        <pc:cxnChg chg="mod">
          <ac:chgData name="Paul Rad" userId="b805f95c-bd1b-48ea-ae03-4180ae95e52a" providerId="ADAL" clId="{BEBEC274-F15F-B744-B4C2-A7DA27A736DE}" dt="2022-07-21T22:22:14.670" v="2606" actId="478"/>
          <ac:cxnSpMkLst>
            <pc:docMk/>
            <pc:sldMk cId="1571916287" sldId="262"/>
            <ac:cxnSpMk id="447" creationId="{603C8FB5-A858-B73A-61D1-736F8AD518A8}"/>
          </ac:cxnSpMkLst>
        </pc:cxnChg>
        <pc:cxnChg chg="mod">
          <ac:chgData name="Paul Rad" userId="b805f95c-bd1b-48ea-ae03-4180ae95e52a" providerId="ADAL" clId="{BEBEC274-F15F-B744-B4C2-A7DA27A736DE}" dt="2022-07-21T22:22:14.670" v="2606" actId="478"/>
          <ac:cxnSpMkLst>
            <pc:docMk/>
            <pc:sldMk cId="1571916287" sldId="262"/>
            <ac:cxnSpMk id="448" creationId="{A55B60A6-B3C4-9B5C-B467-19A8C1CA9DCD}"/>
          </ac:cxnSpMkLst>
        </pc:cxnChg>
        <pc:cxnChg chg="mod">
          <ac:chgData name="Paul Rad" userId="b805f95c-bd1b-48ea-ae03-4180ae95e52a" providerId="ADAL" clId="{BEBEC274-F15F-B744-B4C2-A7DA27A736DE}" dt="2022-07-21T22:22:14.670" v="2606" actId="478"/>
          <ac:cxnSpMkLst>
            <pc:docMk/>
            <pc:sldMk cId="1571916287" sldId="262"/>
            <ac:cxnSpMk id="449" creationId="{02E793CB-4450-9602-EFF0-381A37775DA3}"/>
          </ac:cxnSpMkLst>
        </pc:cxnChg>
        <pc:cxnChg chg="mod">
          <ac:chgData name="Paul Rad" userId="b805f95c-bd1b-48ea-ae03-4180ae95e52a" providerId="ADAL" clId="{BEBEC274-F15F-B744-B4C2-A7DA27A736DE}" dt="2022-07-21T22:22:14.670" v="2606" actId="478"/>
          <ac:cxnSpMkLst>
            <pc:docMk/>
            <pc:sldMk cId="1571916287" sldId="262"/>
            <ac:cxnSpMk id="450" creationId="{E9A31271-C5AC-0390-460B-D91B1C2CCF17}"/>
          </ac:cxnSpMkLst>
        </pc:cxnChg>
        <pc:cxnChg chg="mod">
          <ac:chgData name="Paul Rad" userId="b805f95c-bd1b-48ea-ae03-4180ae95e52a" providerId="ADAL" clId="{BEBEC274-F15F-B744-B4C2-A7DA27A736DE}" dt="2022-07-21T22:22:14.670" v="2606" actId="478"/>
          <ac:cxnSpMkLst>
            <pc:docMk/>
            <pc:sldMk cId="1571916287" sldId="262"/>
            <ac:cxnSpMk id="451" creationId="{12A85481-5C8D-D337-2E53-1EA7B2B1C2F6}"/>
          </ac:cxnSpMkLst>
        </pc:cxnChg>
        <pc:cxnChg chg="mod topLvl">
          <ac:chgData name="Paul Rad" userId="b805f95c-bd1b-48ea-ae03-4180ae95e52a" providerId="ADAL" clId="{BEBEC274-F15F-B744-B4C2-A7DA27A736DE}" dt="2022-07-21T22:50:11.007" v="3088" actId="164"/>
          <ac:cxnSpMkLst>
            <pc:docMk/>
            <pc:sldMk cId="1571916287" sldId="262"/>
            <ac:cxnSpMk id="460" creationId="{142A524C-B3DE-36E5-E25A-EC04F19204CE}"/>
          </ac:cxnSpMkLst>
        </pc:cxnChg>
        <pc:cxnChg chg="mod topLvl">
          <ac:chgData name="Paul Rad" userId="b805f95c-bd1b-48ea-ae03-4180ae95e52a" providerId="ADAL" clId="{BEBEC274-F15F-B744-B4C2-A7DA27A736DE}" dt="2022-07-21T22:50:11.007" v="3088" actId="164"/>
          <ac:cxnSpMkLst>
            <pc:docMk/>
            <pc:sldMk cId="1571916287" sldId="262"/>
            <ac:cxnSpMk id="461" creationId="{F5E7FA71-ED7C-FB2A-3831-8990CDB3E447}"/>
          </ac:cxnSpMkLst>
        </pc:cxnChg>
        <pc:cxnChg chg="del mod topLvl">
          <ac:chgData name="Paul Rad" userId="b805f95c-bd1b-48ea-ae03-4180ae95e52a" providerId="ADAL" clId="{BEBEC274-F15F-B744-B4C2-A7DA27A736DE}" dt="2022-07-21T22:47:46.073" v="3052" actId="478"/>
          <ac:cxnSpMkLst>
            <pc:docMk/>
            <pc:sldMk cId="1571916287" sldId="262"/>
            <ac:cxnSpMk id="462" creationId="{523B3367-E8AB-8C2D-10B6-F8F6F0C06E44}"/>
          </ac:cxnSpMkLst>
        </pc:cxnChg>
        <pc:cxnChg chg="mod topLvl">
          <ac:chgData name="Paul Rad" userId="b805f95c-bd1b-48ea-ae03-4180ae95e52a" providerId="ADAL" clId="{BEBEC274-F15F-B744-B4C2-A7DA27A736DE}" dt="2022-07-21T22:50:11.007" v="3088" actId="164"/>
          <ac:cxnSpMkLst>
            <pc:docMk/>
            <pc:sldMk cId="1571916287" sldId="262"/>
            <ac:cxnSpMk id="463" creationId="{E18CFBB9-5CBE-BA27-1ECA-2C3FA47315FE}"/>
          </ac:cxnSpMkLst>
        </pc:cxnChg>
        <pc:cxnChg chg="mod topLvl">
          <ac:chgData name="Paul Rad" userId="b805f95c-bd1b-48ea-ae03-4180ae95e52a" providerId="ADAL" clId="{BEBEC274-F15F-B744-B4C2-A7DA27A736DE}" dt="2022-07-21T22:50:11.007" v="3088" actId="164"/>
          <ac:cxnSpMkLst>
            <pc:docMk/>
            <pc:sldMk cId="1571916287" sldId="262"/>
            <ac:cxnSpMk id="464" creationId="{3EA05299-FB99-182E-B78C-8961DCEC92D6}"/>
          </ac:cxnSpMkLst>
        </pc:cxnChg>
        <pc:cxnChg chg="mod">
          <ac:chgData name="Paul Rad" userId="b805f95c-bd1b-48ea-ae03-4180ae95e52a" providerId="ADAL" clId="{BEBEC274-F15F-B744-B4C2-A7DA27A736DE}" dt="2022-07-21T22:49:03.394" v="3077" actId="478"/>
          <ac:cxnSpMkLst>
            <pc:docMk/>
            <pc:sldMk cId="1571916287" sldId="262"/>
            <ac:cxnSpMk id="471" creationId="{C744D4DC-2C30-D6F7-7039-FAFFC11A0647}"/>
          </ac:cxnSpMkLst>
        </pc:cxnChg>
        <pc:cxnChg chg="mod">
          <ac:chgData name="Paul Rad" userId="b805f95c-bd1b-48ea-ae03-4180ae95e52a" providerId="ADAL" clId="{BEBEC274-F15F-B744-B4C2-A7DA27A736DE}" dt="2022-07-21T22:49:03.394" v="3077" actId="478"/>
          <ac:cxnSpMkLst>
            <pc:docMk/>
            <pc:sldMk cId="1571916287" sldId="262"/>
            <ac:cxnSpMk id="472" creationId="{FE652703-4E41-716B-C199-B21265EFAD1B}"/>
          </ac:cxnSpMkLst>
        </pc:cxnChg>
        <pc:cxnChg chg="mod">
          <ac:chgData name="Paul Rad" userId="b805f95c-bd1b-48ea-ae03-4180ae95e52a" providerId="ADAL" clId="{BEBEC274-F15F-B744-B4C2-A7DA27A736DE}" dt="2022-07-21T22:49:03.394" v="3077" actId="478"/>
          <ac:cxnSpMkLst>
            <pc:docMk/>
            <pc:sldMk cId="1571916287" sldId="262"/>
            <ac:cxnSpMk id="473" creationId="{F78A468D-EA08-85F8-0126-EB98992F2484}"/>
          </ac:cxnSpMkLst>
        </pc:cxnChg>
        <pc:cxnChg chg="mod">
          <ac:chgData name="Paul Rad" userId="b805f95c-bd1b-48ea-ae03-4180ae95e52a" providerId="ADAL" clId="{BEBEC274-F15F-B744-B4C2-A7DA27A736DE}" dt="2022-07-21T22:49:03.394" v="3077" actId="478"/>
          <ac:cxnSpMkLst>
            <pc:docMk/>
            <pc:sldMk cId="1571916287" sldId="262"/>
            <ac:cxnSpMk id="474" creationId="{E52A8F07-442E-01B5-DC6B-A81AA7FBD2C3}"/>
          </ac:cxnSpMkLst>
        </pc:cxnChg>
        <pc:cxnChg chg="mod">
          <ac:chgData name="Paul Rad" userId="b805f95c-bd1b-48ea-ae03-4180ae95e52a" providerId="ADAL" clId="{BEBEC274-F15F-B744-B4C2-A7DA27A736DE}" dt="2022-07-21T22:49:03.394" v="3077" actId="478"/>
          <ac:cxnSpMkLst>
            <pc:docMk/>
            <pc:sldMk cId="1571916287" sldId="262"/>
            <ac:cxnSpMk id="475" creationId="{9F2FB823-F52F-B70C-D9F5-E6B1AD2C25FB}"/>
          </ac:cxnSpMkLst>
        </pc:cxnChg>
        <pc:cxnChg chg="add del mod">
          <ac:chgData name="Paul Rad" userId="b805f95c-bd1b-48ea-ae03-4180ae95e52a" providerId="ADAL" clId="{BEBEC274-F15F-B744-B4C2-A7DA27A736DE}" dt="2022-07-21T22:30:34.536" v="2818" actId="478"/>
          <ac:cxnSpMkLst>
            <pc:docMk/>
            <pc:sldMk cId="1571916287" sldId="262"/>
            <ac:cxnSpMk id="498" creationId="{9C120777-1B84-EECD-E9D5-354EF61D7383}"/>
          </ac:cxnSpMkLst>
        </pc:cxnChg>
        <pc:cxnChg chg="add del mod">
          <ac:chgData name="Paul Rad" userId="b805f95c-bd1b-48ea-ae03-4180ae95e52a" providerId="ADAL" clId="{BEBEC274-F15F-B744-B4C2-A7DA27A736DE}" dt="2022-07-21T22:30:34.536" v="2818" actId="478"/>
          <ac:cxnSpMkLst>
            <pc:docMk/>
            <pc:sldMk cId="1571916287" sldId="262"/>
            <ac:cxnSpMk id="499" creationId="{FEDA884B-5F0A-4023-9BD8-F19FD5832950}"/>
          </ac:cxnSpMkLst>
        </pc:cxnChg>
        <pc:cxnChg chg="add mod">
          <ac:chgData name="Paul Rad" userId="b805f95c-bd1b-48ea-ae03-4180ae95e52a" providerId="ADAL" clId="{BEBEC274-F15F-B744-B4C2-A7DA27A736DE}" dt="2022-07-21T22:53:46.983" v="3263" actId="1036"/>
          <ac:cxnSpMkLst>
            <pc:docMk/>
            <pc:sldMk cId="1571916287" sldId="262"/>
            <ac:cxnSpMk id="504" creationId="{B24FC420-D1C3-40FD-1054-39C3861AF059}"/>
          </ac:cxnSpMkLst>
        </pc:cxnChg>
        <pc:cxnChg chg="add mod">
          <ac:chgData name="Paul Rad" userId="b805f95c-bd1b-48ea-ae03-4180ae95e52a" providerId="ADAL" clId="{BEBEC274-F15F-B744-B4C2-A7DA27A736DE}" dt="2022-07-21T22:53:46.983" v="3263" actId="1036"/>
          <ac:cxnSpMkLst>
            <pc:docMk/>
            <pc:sldMk cId="1571916287" sldId="262"/>
            <ac:cxnSpMk id="505" creationId="{93C6E787-D6BC-F0BB-97D4-7C6E73D2D354}"/>
          </ac:cxnSpMkLst>
        </pc:cxnChg>
        <pc:cxnChg chg="add mod">
          <ac:chgData name="Paul Rad" userId="b805f95c-bd1b-48ea-ae03-4180ae95e52a" providerId="ADAL" clId="{BEBEC274-F15F-B744-B4C2-A7DA27A736DE}" dt="2022-07-21T23:00:29.082" v="3434" actId="1038"/>
          <ac:cxnSpMkLst>
            <pc:docMk/>
            <pc:sldMk cId="1571916287" sldId="262"/>
            <ac:cxnSpMk id="513" creationId="{970E4580-F282-40D4-41FA-9FF8095B0417}"/>
          </ac:cxnSpMkLst>
        </pc:cxnChg>
        <pc:cxnChg chg="add mod">
          <ac:chgData name="Paul Rad" userId="b805f95c-bd1b-48ea-ae03-4180ae95e52a" providerId="ADAL" clId="{BEBEC274-F15F-B744-B4C2-A7DA27A736DE}" dt="2022-07-21T23:01:24.994" v="3568" actId="1037"/>
          <ac:cxnSpMkLst>
            <pc:docMk/>
            <pc:sldMk cId="1571916287" sldId="262"/>
            <ac:cxnSpMk id="516" creationId="{2D68BB23-7727-F5AC-AE6E-BFA477E7DFC5}"/>
          </ac:cxnSpMkLst>
        </pc:cxnChg>
        <pc:cxnChg chg="add mod">
          <ac:chgData name="Paul Rad" userId="b805f95c-bd1b-48ea-ae03-4180ae95e52a" providerId="ADAL" clId="{BEBEC274-F15F-B744-B4C2-A7DA27A736DE}" dt="2022-07-21T22:53:46.983" v="3263" actId="1036"/>
          <ac:cxnSpMkLst>
            <pc:docMk/>
            <pc:sldMk cId="1571916287" sldId="262"/>
            <ac:cxnSpMk id="526" creationId="{49EAA773-C612-4CC9-B9EC-4CDAFE5B29D9}"/>
          </ac:cxnSpMkLst>
        </pc:cxnChg>
        <pc:cxnChg chg="add mod">
          <ac:chgData name="Paul Rad" userId="b805f95c-bd1b-48ea-ae03-4180ae95e52a" providerId="ADAL" clId="{BEBEC274-F15F-B744-B4C2-A7DA27A736DE}" dt="2022-07-21T22:50:11.007" v="3088" actId="164"/>
          <ac:cxnSpMkLst>
            <pc:docMk/>
            <pc:sldMk cId="1571916287" sldId="262"/>
            <ac:cxnSpMk id="549" creationId="{1F1A675C-47B7-E39A-F499-93D96F6F48F7}"/>
          </ac:cxnSpMkLst>
        </pc:cxnChg>
        <pc:cxnChg chg="add mod">
          <ac:chgData name="Paul Rad" userId="b805f95c-bd1b-48ea-ae03-4180ae95e52a" providerId="ADAL" clId="{BEBEC274-F15F-B744-B4C2-A7DA27A736DE}" dt="2022-07-21T22:50:11.007" v="3088" actId="164"/>
          <ac:cxnSpMkLst>
            <pc:docMk/>
            <pc:sldMk cId="1571916287" sldId="262"/>
            <ac:cxnSpMk id="563" creationId="{7DE8937C-1C13-E105-1E00-3F35B2B97E56}"/>
          </ac:cxnSpMkLst>
        </pc:cxnChg>
        <pc:cxnChg chg="mod">
          <ac:chgData name="Paul Rad" userId="b805f95c-bd1b-48ea-ae03-4180ae95e52a" providerId="ADAL" clId="{BEBEC274-F15F-B744-B4C2-A7DA27A736DE}" dt="2022-07-21T22:50:13.582" v="3089"/>
          <ac:cxnSpMkLst>
            <pc:docMk/>
            <pc:sldMk cId="1571916287" sldId="262"/>
            <ac:cxnSpMk id="578" creationId="{125C6FEB-CB4A-09DC-16EB-C230495F190E}"/>
          </ac:cxnSpMkLst>
        </pc:cxnChg>
        <pc:cxnChg chg="mod">
          <ac:chgData name="Paul Rad" userId="b805f95c-bd1b-48ea-ae03-4180ae95e52a" providerId="ADAL" clId="{BEBEC274-F15F-B744-B4C2-A7DA27A736DE}" dt="2022-07-21T22:50:13.582" v="3089"/>
          <ac:cxnSpMkLst>
            <pc:docMk/>
            <pc:sldMk cId="1571916287" sldId="262"/>
            <ac:cxnSpMk id="579" creationId="{D664D97C-E83D-B79A-6FA5-07C23D9A5C00}"/>
          </ac:cxnSpMkLst>
        </pc:cxnChg>
        <pc:cxnChg chg="mod">
          <ac:chgData name="Paul Rad" userId="b805f95c-bd1b-48ea-ae03-4180ae95e52a" providerId="ADAL" clId="{BEBEC274-F15F-B744-B4C2-A7DA27A736DE}" dt="2022-07-21T22:50:13.582" v="3089"/>
          <ac:cxnSpMkLst>
            <pc:docMk/>
            <pc:sldMk cId="1571916287" sldId="262"/>
            <ac:cxnSpMk id="580" creationId="{D498F005-8888-C295-8095-C49B9633916C}"/>
          </ac:cxnSpMkLst>
        </pc:cxnChg>
        <pc:cxnChg chg="mod">
          <ac:chgData name="Paul Rad" userId="b805f95c-bd1b-48ea-ae03-4180ae95e52a" providerId="ADAL" clId="{BEBEC274-F15F-B744-B4C2-A7DA27A736DE}" dt="2022-07-21T22:50:13.582" v="3089"/>
          <ac:cxnSpMkLst>
            <pc:docMk/>
            <pc:sldMk cId="1571916287" sldId="262"/>
            <ac:cxnSpMk id="581" creationId="{5A27643C-5893-5A3D-46D5-3EE966D262FA}"/>
          </ac:cxnSpMkLst>
        </pc:cxnChg>
        <pc:cxnChg chg="mod">
          <ac:chgData name="Paul Rad" userId="b805f95c-bd1b-48ea-ae03-4180ae95e52a" providerId="ADAL" clId="{BEBEC274-F15F-B744-B4C2-A7DA27A736DE}" dt="2022-07-21T22:50:13.582" v="3089"/>
          <ac:cxnSpMkLst>
            <pc:docMk/>
            <pc:sldMk cId="1571916287" sldId="262"/>
            <ac:cxnSpMk id="586" creationId="{913311F1-533B-E8B1-9CE8-6EF6EA7FDA61}"/>
          </ac:cxnSpMkLst>
        </pc:cxnChg>
        <pc:cxnChg chg="mod">
          <ac:chgData name="Paul Rad" userId="b805f95c-bd1b-48ea-ae03-4180ae95e52a" providerId="ADAL" clId="{BEBEC274-F15F-B744-B4C2-A7DA27A736DE}" dt="2022-07-21T22:50:13.582" v="3089"/>
          <ac:cxnSpMkLst>
            <pc:docMk/>
            <pc:sldMk cId="1571916287" sldId="262"/>
            <ac:cxnSpMk id="587" creationId="{4141C24C-C99D-FA1F-5DB8-C9E34D5B9FC0}"/>
          </ac:cxnSpMkLst>
        </pc:cxnChg>
        <pc:cxnChg chg="mod">
          <ac:chgData name="Paul Rad" userId="b805f95c-bd1b-48ea-ae03-4180ae95e52a" providerId="ADAL" clId="{BEBEC274-F15F-B744-B4C2-A7DA27A736DE}" dt="2022-07-21T22:50:52.130" v="3099" actId="478"/>
          <ac:cxnSpMkLst>
            <pc:docMk/>
            <pc:sldMk cId="1571916287" sldId="262"/>
            <ac:cxnSpMk id="590" creationId="{C1761F51-28B8-2B86-8861-1B73384FB3FD}"/>
          </ac:cxnSpMkLst>
        </pc:cxnChg>
        <pc:cxnChg chg="mod">
          <ac:chgData name="Paul Rad" userId="b805f95c-bd1b-48ea-ae03-4180ae95e52a" providerId="ADAL" clId="{BEBEC274-F15F-B744-B4C2-A7DA27A736DE}" dt="2022-07-21T22:50:52.130" v="3099" actId="478"/>
          <ac:cxnSpMkLst>
            <pc:docMk/>
            <pc:sldMk cId="1571916287" sldId="262"/>
            <ac:cxnSpMk id="591" creationId="{46600FF7-3613-A960-E23F-5D5577CF8ECC}"/>
          </ac:cxnSpMkLst>
        </pc:cxnChg>
        <pc:cxnChg chg="mod">
          <ac:chgData name="Paul Rad" userId="b805f95c-bd1b-48ea-ae03-4180ae95e52a" providerId="ADAL" clId="{BEBEC274-F15F-B744-B4C2-A7DA27A736DE}" dt="2022-07-21T22:50:52.130" v="3099" actId="478"/>
          <ac:cxnSpMkLst>
            <pc:docMk/>
            <pc:sldMk cId="1571916287" sldId="262"/>
            <ac:cxnSpMk id="592" creationId="{AB5956CE-2437-9403-74CF-F2AC06A0A15C}"/>
          </ac:cxnSpMkLst>
        </pc:cxnChg>
        <pc:cxnChg chg="mod">
          <ac:chgData name="Paul Rad" userId="b805f95c-bd1b-48ea-ae03-4180ae95e52a" providerId="ADAL" clId="{BEBEC274-F15F-B744-B4C2-A7DA27A736DE}" dt="2022-07-21T22:50:52.130" v="3099" actId="478"/>
          <ac:cxnSpMkLst>
            <pc:docMk/>
            <pc:sldMk cId="1571916287" sldId="262"/>
            <ac:cxnSpMk id="593" creationId="{82D30BD7-CF99-92E5-3746-E36A6ABA5E1A}"/>
          </ac:cxnSpMkLst>
        </pc:cxnChg>
        <pc:cxnChg chg="mod">
          <ac:chgData name="Paul Rad" userId="b805f95c-bd1b-48ea-ae03-4180ae95e52a" providerId="ADAL" clId="{BEBEC274-F15F-B744-B4C2-A7DA27A736DE}" dt="2022-07-21T22:50:52.130" v="3099" actId="478"/>
          <ac:cxnSpMkLst>
            <pc:docMk/>
            <pc:sldMk cId="1571916287" sldId="262"/>
            <ac:cxnSpMk id="598" creationId="{A88BC4E6-43AC-A1AA-9D2F-D01BCEE76CC0}"/>
          </ac:cxnSpMkLst>
        </pc:cxnChg>
        <pc:cxnChg chg="mod">
          <ac:chgData name="Paul Rad" userId="b805f95c-bd1b-48ea-ae03-4180ae95e52a" providerId="ADAL" clId="{BEBEC274-F15F-B744-B4C2-A7DA27A736DE}" dt="2022-07-21T22:50:52.130" v="3099" actId="478"/>
          <ac:cxnSpMkLst>
            <pc:docMk/>
            <pc:sldMk cId="1571916287" sldId="262"/>
            <ac:cxnSpMk id="599" creationId="{BD960DB2-3F02-991A-07F5-F3031F017CDD}"/>
          </ac:cxnSpMkLst>
        </pc:cxnChg>
        <pc:cxnChg chg="add mod">
          <ac:chgData name="Paul Rad" userId="b805f95c-bd1b-48ea-ae03-4180ae95e52a" providerId="ADAL" clId="{BEBEC274-F15F-B744-B4C2-A7DA27A736DE}" dt="2022-07-21T23:00:29.082" v="3434" actId="1038"/>
          <ac:cxnSpMkLst>
            <pc:docMk/>
            <pc:sldMk cId="1571916287" sldId="262"/>
            <ac:cxnSpMk id="607" creationId="{FE9FAC97-2AF8-B0F0-E041-3A07A9A7D934}"/>
          </ac:cxnSpMkLst>
        </pc:cxnChg>
        <pc:cxnChg chg="add mod">
          <ac:chgData name="Paul Rad" userId="b805f95c-bd1b-48ea-ae03-4180ae95e52a" providerId="ADAL" clId="{BEBEC274-F15F-B744-B4C2-A7DA27A736DE}" dt="2022-07-21T23:00:29.082" v="3434" actId="1038"/>
          <ac:cxnSpMkLst>
            <pc:docMk/>
            <pc:sldMk cId="1571916287" sldId="262"/>
            <ac:cxnSpMk id="608" creationId="{DD8D98AA-52DD-F532-99EA-A511BC2958ED}"/>
          </ac:cxnSpMkLst>
        </pc:cxnChg>
        <pc:cxnChg chg="add del mod">
          <ac:chgData name="Paul Rad" userId="b805f95c-bd1b-48ea-ae03-4180ae95e52a" providerId="ADAL" clId="{BEBEC274-F15F-B744-B4C2-A7DA27A736DE}" dt="2022-07-21T23:06:41.997" v="3642" actId="478"/>
          <ac:cxnSpMkLst>
            <pc:docMk/>
            <pc:sldMk cId="1571916287" sldId="262"/>
            <ac:cxnSpMk id="617" creationId="{9F0EE97E-A25E-FEB2-C8ED-42785651B202}"/>
          </ac:cxnSpMkLst>
        </pc:cxnChg>
        <pc:cxnChg chg="add mod">
          <ac:chgData name="Paul Rad" userId="b805f95c-bd1b-48ea-ae03-4180ae95e52a" providerId="ADAL" clId="{BEBEC274-F15F-B744-B4C2-A7DA27A736DE}" dt="2022-07-21T23:17:50.009" v="3796" actId="1076"/>
          <ac:cxnSpMkLst>
            <pc:docMk/>
            <pc:sldMk cId="1571916287" sldId="262"/>
            <ac:cxnSpMk id="624" creationId="{F5603A6A-156B-DC31-D68B-572C108AF25D}"/>
          </ac:cxnSpMkLst>
        </pc:cxnChg>
        <pc:cxnChg chg="add mod">
          <ac:chgData name="Paul Rad" userId="b805f95c-bd1b-48ea-ae03-4180ae95e52a" providerId="ADAL" clId="{BEBEC274-F15F-B744-B4C2-A7DA27A736DE}" dt="2022-07-21T23:12:52.459" v="3673" actId="1076"/>
          <ac:cxnSpMkLst>
            <pc:docMk/>
            <pc:sldMk cId="1571916287" sldId="262"/>
            <ac:cxnSpMk id="636" creationId="{F734B4D0-F715-C6B9-E018-A6EBAA00DFD0}"/>
          </ac:cxnSpMkLst>
        </pc:cxnChg>
      </pc:sldChg>
      <pc:sldChg chg="del">
        <pc:chgData name="Paul Rad" userId="b805f95c-bd1b-48ea-ae03-4180ae95e52a" providerId="ADAL" clId="{BEBEC274-F15F-B744-B4C2-A7DA27A736DE}" dt="2022-07-21T15:59:09.149" v="1042" actId="2696"/>
        <pc:sldMkLst>
          <pc:docMk/>
          <pc:sldMk cId="3913679469" sldId="295"/>
        </pc:sldMkLst>
      </pc:sldChg>
      <pc:sldChg chg="add del">
        <pc:chgData name="Paul Rad" userId="b805f95c-bd1b-48ea-ae03-4180ae95e52a" providerId="ADAL" clId="{BEBEC274-F15F-B744-B4C2-A7DA27A736DE}" dt="2022-07-21T15:59:12.684" v="1044" actId="2696"/>
        <pc:sldMkLst>
          <pc:docMk/>
          <pc:sldMk cId="2476611108" sldId="296"/>
        </pc:sldMkLst>
      </pc:sldChg>
      <pc:sldChg chg="del">
        <pc:chgData name="Paul Rad" userId="b805f95c-bd1b-48ea-ae03-4180ae95e52a" providerId="ADAL" clId="{BEBEC274-F15F-B744-B4C2-A7DA27A736DE}" dt="2022-07-21T15:59:06.895" v="1041" actId="2696"/>
        <pc:sldMkLst>
          <pc:docMk/>
          <pc:sldMk cId="263743218" sldId="297"/>
        </pc:sldMkLst>
      </pc:sldChg>
      <pc:sldChg chg="addSp delSp modSp del mod">
        <pc:chgData name="Paul Rad" userId="b805f95c-bd1b-48ea-ae03-4180ae95e52a" providerId="ADAL" clId="{BEBEC274-F15F-B744-B4C2-A7DA27A736DE}" dt="2022-07-21T15:59:04.046" v="1040" actId="2696"/>
        <pc:sldMkLst>
          <pc:docMk/>
          <pc:sldMk cId="4042135484" sldId="298"/>
        </pc:sldMkLst>
        <pc:spChg chg="add del mod">
          <ac:chgData name="Paul Rad" userId="b805f95c-bd1b-48ea-ae03-4180ae95e52a" providerId="ADAL" clId="{BEBEC274-F15F-B744-B4C2-A7DA27A736DE}" dt="2022-07-20T22:21:54.344" v="121" actId="1076"/>
          <ac:spMkLst>
            <pc:docMk/>
            <pc:sldMk cId="4042135484" sldId="298"/>
            <ac:spMk id="16" creationId="{D4D47869-5D84-709F-226F-6301970C0C70}"/>
          </ac:spMkLst>
        </pc:spChg>
        <pc:spChg chg="mod">
          <ac:chgData name="Paul Rad" userId="b805f95c-bd1b-48ea-ae03-4180ae95e52a" providerId="ADAL" clId="{BEBEC274-F15F-B744-B4C2-A7DA27A736DE}" dt="2022-07-20T21:50:25.009" v="3" actId="1076"/>
          <ac:spMkLst>
            <pc:docMk/>
            <pc:sldMk cId="4042135484" sldId="298"/>
            <ac:spMk id="23" creationId="{9F607834-00C8-8121-6A0B-7E35F9AB7DA2}"/>
          </ac:spMkLst>
        </pc:spChg>
        <pc:spChg chg="mod">
          <ac:chgData name="Paul Rad" userId="b805f95c-bd1b-48ea-ae03-4180ae95e52a" providerId="ADAL" clId="{BEBEC274-F15F-B744-B4C2-A7DA27A736DE}" dt="2022-07-20T21:52:22.042" v="55" actId="1076"/>
          <ac:spMkLst>
            <pc:docMk/>
            <pc:sldMk cId="4042135484" sldId="298"/>
            <ac:spMk id="48" creationId="{99584DB6-5175-B2C6-70FF-C30B2A5C63C0}"/>
          </ac:spMkLst>
        </pc:spChg>
        <pc:spChg chg="mod">
          <ac:chgData name="Paul Rad" userId="b805f95c-bd1b-48ea-ae03-4180ae95e52a" providerId="ADAL" clId="{BEBEC274-F15F-B744-B4C2-A7DA27A736DE}" dt="2022-07-20T21:51:20.181" v="37" actId="14100"/>
          <ac:spMkLst>
            <pc:docMk/>
            <pc:sldMk cId="4042135484" sldId="298"/>
            <ac:spMk id="54" creationId="{C9EB6AD2-CFBE-4543-D4EB-89BF48E48EB9}"/>
          </ac:spMkLst>
        </pc:spChg>
        <pc:spChg chg="mod">
          <ac:chgData name="Paul Rad" userId="b805f95c-bd1b-48ea-ae03-4180ae95e52a" providerId="ADAL" clId="{BEBEC274-F15F-B744-B4C2-A7DA27A736DE}" dt="2022-07-20T21:50:56.914" v="24" actId="14100"/>
          <ac:spMkLst>
            <pc:docMk/>
            <pc:sldMk cId="4042135484" sldId="298"/>
            <ac:spMk id="65" creationId="{B3DF468E-DD18-1DEA-A14B-504E759D1E5F}"/>
          </ac:spMkLst>
        </pc:spChg>
        <pc:spChg chg="mod">
          <ac:chgData name="Paul Rad" userId="b805f95c-bd1b-48ea-ae03-4180ae95e52a" providerId="ADAL" clId="{BEBEC274-F15F-B744-B4C2-A7DA27A736DE}" dt="2022-07-20T21:52:52.560" v="57" actId="1035"/>
          <ac:spMkLst>
            <pc:docMk/>
            <pc:sldMk cId="4042135484" sldId="298"/>
            <ac:spMk id="69" creationId="{C23DFF2F-930F-000E-3B69-471747901968}"/>
          </ac:spMkLst>
        </pc:spChg>
        <pc:picChg chg="add del mod">
          <ac:chgData name="Paul Rad" userId="b805f95c-bd1b-48ea-ae03-4180ae95e52a" providerId="ADAL" clId="{BEBEC274-F15F-B744-B4C2-A7DA27A736DE}" dt="2022-07-20T21:58:53.106" v="82" actId="478"/>
          <ac:picMkLst>
            <pc:docMk/>
            <pc:sldMk cId="4042135484" sldId="298"/>
            <ac:picMk id="11" creationId="{702B9B30-307D-84E7-2AB9-4EC6ABAA24D1}"/>
          </ac:picMkLst>
        </pc:picChg>
        <pc:picChg chg="add del mod">
          <ac:chgData name="Paul Rad" userId="b805f95c-bd1b-48ea-ae03-4180ae95e52a" providerId="ADAL" clId="{BEBEC274-F15F-B744-B4C2-A7DA27A736DE}" dt="2022-07-20T21:58:53.106" v="82" actId="478"/>
          <ac:picMkLst>
            <pc:docMk/>
            <pc:sldMk cId="4042135484" sldId="298"/>
            <ac:picMk id="12" creationId="{4A1F10F7-2480-CA8E-4819-FD7C96C6000F}"/>
          </ac:picMkLst>
        </pc:picChg>
        <pc:cxnChg chg="del mod">
          <ac:chgData name="Paul Rad" userId="b805f95c-bd1b-48ea-ae03-4180ae95e52a" providerId="ADAL" clId="{BEBEC274-F15F-B744-B4C2-A7DA27A736DE}" dt="2022-07-20T22:08:21.847" v="89" actId="478"/>
          <ac:cxnSpMkLst>
            <pc:docMk/>
            <pc:sldMk cId="4042135484" sldId="298"/>
            <ac:cxnSpMk id="4" creationId="{50AFF49F-300D-F682-B200-99ACBFE57894}"/>
          </ac:cxnSpMkLst>
        </pc:cxnChg>
        <pc:cxnChg chg="add del">
          <ac:chgData name="Paul Rad" userId="b805f95c-bd1b-48ea-ae03-4180ae95e52a" providerId="ADAL" clId="{BEBEC274-F15F-B744-B4C2-A7DA27A736DE}" dt="2022-07-20T22:00:43.366" v="84" actId="478"/>
          <ac:cxnSpMkLst>
            <pc:docMk/>
            <pc:sldMk cId="4042135484" sldId="298"/>
            <ac:cxnSpMk id="15" creationId="{2609C194-4CFE-1336-0E70-3AD12F2A70B1}"/>
          </ac:cxnSpMkLst>
        </pc:cxnChg>
        <pc:cxnChg chg="add del">
          <ac:chgData name="Paul Rad" userId="b805f95c-bd1b-48ea-ae03-4180ae95e52a" providerId="ADAL" clId="{BEBEC274-F15F-B744-B4C2-A7DA27A736DE}" dt="2022-07-20T22:08:44.927" v="95" actId="478"/>
          <ac:cxnSpMkLst>
            <pc:docMk/>
            <pc:sldMk cId="4042135484" sldId="298"/>
            <ac:cxnSpMk id="22" creationId="{3A5007B3-F6E6-7852-286E-15B939C50CFB}"/>
          </ac:cxnSpMkLst>
        </pc:cxnChg>
        <pc:cxnChg chg="del">
          <ac:chgData name="Paul Rad" userId="b805f95c-bd1b-48ea-ae03-4180ae95e52a" providerId="ADAL" clId="{BEBEC274-F15F-B744-B4C2-A7DA27A736DE}" dt="2022-07-20T22:08:26.138" v="91" actId="478"/>
          <ac:cxnSpMkLst>
            <pc:docMk/>
            <pc:sldMk cId="4042135484" sldId="298"/>
            <ac:cxnSpMk id="70" creationId="{666DC5A6-D190-0201-BBFA-4020955B0632}"/>
          </ac:cxnSpMkLst>
        </pc:cxnChg>
        <pc:cxnChg chg="del mod">
          <ac:chgData name="Paul Rad" userId="b805f95c-bd1b-48ea-ae03-4180ae95e52a" providerId="ADAL" clId="{BEBEC274-F15F-B744-B4C2-A7DA27A736DE}" dt="2022-07-20T22:08:24.138" v="90" actId="478"/>
          <ac:cxnSpMkLst>
            <pc:docMk/>
            <pc:sldMk cId="4042135484" sldId="298"/>
            <ac:cxnSpMk id="71" creationId="{BF86093C-5225-EDD2-611D-1944C4B9A5A2}"/>
          </ac:cxnSpMkLst>
        </pc:cxnChg>
        <pc:cxnChg chg="del">
          <ac:chgData name="Paul Rad" userId="b805f95c-bd1b-48ea-ae03-4180ae95e52a" providerId="ADAL" clId="{BEBEC274-F15F-B744-B4C2-A7DA27A736DE}" dt="2022-07-20T22:08:27.888" v="92" actId="478"/>
          <ac:cxnSpMkLst>
            <pc:docMk/>
            <pc:sldMk cId="4042135484" sldId="298"/>
            <ac:cxnSpMk id="72" creationId="{6D208102-6F6E-9FE5-50A6-175C8855C12F}"/>
          </ac:cxnSpMkLst>
        </pc:cxnChg>
        <pc:cxnChg chg="del mod">
          <ac:chgData name="Paul Rad" userId="b805f95c-bd1b-48ea-ae03-4180ae95e52a" providerId="ADAL" clId="{BEBEC274-F15F-B744-B4C2-A7DA27A736DE}" dt="2022-07-20T22:08:29.437" v="93" actId="478"/>
          <ac:cxnSpMkLst>
            <pc:docMk/>
            <pc:sldMk cId="4042135484" sldId="298"/>
            <ac:cxnSpMk id="77" creationId="{58E93689-D844-2B38-DBD4-D068FF46F36E}"/>
          </ac:cxnSpMkLst>
        </pc:cxnChg>
        <pc:cxnChg chg="mod">
          <ac:chgData name="Paul Rad" userId="b805f95c-bd1b-48ea-ae03-4180ae95e52a" providerId="ADAL" clId="{BEBEC274-F15F-B744-B4C2-A7DA27A736DE}" dt="2022-07-20T21:52:22.042" v="55" actId="1076"/>
          <ac:cxnSpMkLst>
            <pc:docMk/>
            <pc:sldMk cId="4042135484" sldId="298"/>
            <ac:cxnSpMk id="80" creationId="{66F9569D-6598-BBFE-06B9-9567A82C2EF9}"/>
          </ac:cxnSpMkLst>
        </pc:cxnChg>
        <pc:cxnChg chg="mod">
          <ac:chgData name="Paul Rad" userId="b805f95c-bd1b-48ea-ae03-4180ae95e52a" providerId="ADAL" clId="{BEBEC274-F15F-B744-B4C2-A7DA27A736DE}" dt="2022-07-20T21:52:22.042" v="55" actId="1076"/>
          <ac:cxnSpMkLst>
            <pc:docMk/>
            <pc:sldMk cId="4042135484" sldId="298"/>
            <ac:cxnSpMk id="81" creationId="{FD34C9A9-3B02-C1D6-9E58-4A93F2337F9B}"/>
          </ac:cxnSpMkLst>
        </pc:cxnChg>
        <pc:cxnChg chg="del mod">
          <ac:chgData name="Paul Rad" userId="b805f95c-bd1b-48ea-ae03-4180ae95e52a" providerId="ADAL" clId="{BEBEC274-F15F-B744-B4C2-A7DA27A736DE}" dt="2022-07-20T21:55:40.693" v="74" actId="478"/>
          <ac:cxnSpMkLst>
            <pc:docMk/>
            <pc:sldMk cId="4042135484" sldId="298"/>
            <ac:cxnSpMk id="84" creationId="{C642B3AC-AD8C-F9D5-5541-12ACBF687EEC}"/>
          </ac:cxnSpMkLst>
        </pc:cxnChg>
        <pc:cxnChg chg="mod">
          <ac:chgData name="Paul Rad" userId="b805f95c-bd1b-48ea-ae03-4180ae95e52a" providerId="ADAL" clId="{BEBEC274-F15F-B744-B4C2-A7DA27A736DE}" dt="2022-07-20T21:51:20.181" v="37" actId="14100"/>
          <ac:cxnSpMkLst>
            <pc:docMk/>
            <pc:sldMk cId="4042135484" sldId="298"/>
            <ac:cxnSpMk id="86" creationId="{178B53D5-47AA-0C7B-40B0-1D976920B580}"/>
          </ac:cxnSpMkLst>
        </pc:cxnChg>
      </pc:sldChg>
      <pc:sldChg chg="addSp modSp mod">
        <pc:chgData name="Paul Rad" userId="b805f95c-bd1b-48ea-ae03-4180ae95e52a" providerId="ADAL" clId="{BEBEC274-F15F-B744-B4C2-A7DA27A736DE}" dt="2022-07-21T18:39:11.762" v="1423" actId="14100"/>
        <pc:sldMkLst>
          <pc:docMk/>
          <pc:sldMk cId="1358956000" sldId="301"/>
        </pc:sldMkLst>
        <pc:spChg chg="add mod">
          <ac:chgData name="Paul Rad" userId="b805f95c-bd1b-48ea-ae03-4180ae95e52a" providerId="ADAL" clId="{BEBEC274-F15F-B744-B4C2-A7DA27A736DE}" dt="2022-07-21T18:39:11.762" v="1423" actId="14100"/>
          <ac:spMkLst>
            <pc:docMk/>
            <pc:sldMk cId="1358956000" sldId="301"/>
            <ac:spMk id="3" creationId="{FD825224-3F87-667A-B9AC-FD2F032B7695}"/>
          </ac:spMkLst>
        </pc:spChg>
        <pc:spChg chg="add mod">
          <ac:chgData name="Paul Rad" userId="b805f95c-bd1b-48ea-ae03-4180ae95e52a" providerId="ADAL" clId="{BEBEC274-F15F-B744-B4C2-A7DA27A736DE}" dt="2022-07-21T18:24:06.343" v="1404" actId="1076"/>
          <ac:spMkLst>
            <pc:docMk/>
            <pc:sldMk cId="1358956000" sldId="301"/>
            <ac:spMk id="4" creationId="{92A3DF0A-18BF-97BE-52A0-B51162F9DA65}"/>
          </ac:spMkLst>
        </pc:spChg>
        <pc:spChg chg="add mod">
          <ac:chgData name="Paul Rad" userId="b805f95c-bd1b-48ea-ae03-4180ae95e52a" providerId="ADAL" clId="{BEBEC274-F15F-B744-B4C2-A7DA27A736DE}" dt="2022-07-21T18:24:06.343" v="1404" actId="1076"/>
          <ac:spMkLst>
            <pc:docMk/>
            <pc:sldMk cId="1358956000" sldId="301"/>
            <ac:spMk id="5" creationId="{A58405D5-04B4-C7C1-D848-266BE391D7C1}"/>
          </ac:spMkLst>
        </pc:spChg>
        <pc:spChg chg="add mod">
          <ac:chgData name="Paul Rad" userId="b805f95c-bd1b-48ea-ae03-4180ae95e52a" providerId="ADAL" clId="{BEBEC274-F15F-B744-B4C2-A7DA27A736DE}" dt="2022-07-21T18:38:16.799" v="1418" actId="1076"/>
          <ac:spMkLst>
            <pc:docMk/>
            <pc:sldMk cId="1358956000" sldId="301"/>
            <ac:spMk id="8" creationId="{8CD81734-95BF-BFC4-FDA3-DBDB6664EEE9}"/>
          </ac:spMkLst>
        </pc:spChg>
        <pc:cxnChg chg="add mod">
          <ac:chgData name="Paul Rad" userId="b805f95c-bd1b-48ea-ae03-4180ae95e52a" providerId="ADAL" clId="{BEBEC274-F15F-B744-B4C2-A7DA27A736DE}" dt="2022-07-21T18:35:14.340" v="1416" actId="14100"/>
          <ac:cxnSpMkLst>
            <pc:docMk/>
            <pc:sldMk cId="1358956000" sldId="301"/>
            <ac:cxnSpMk id="7" creationId="{7126D8B2-2700-10F3-4687-C35DBE6A7150}"/>
          </ac:cxnSpMkLst>
        </pc:cxnChg>
      </pc:sldChg>
      <pc:sldChg chg="add">
        <pc:chgData name="Paul Rad" userId="b805f95c-bd1b-48ea-ae03-4180ae95e52a" providerId="ADAL" clId="{BEBEC274-F15F-B744-B4C2-A7DA27A736DE}" dt="2022-07-20T21:57:52.932" v="75"/>
        <pc:sldMkLst>
          <pc:docMk/>
          <pc:sldMk cId="3396050134" sldId="302"/>
        </pc:sldMkLst>
      </pc:sldChg>
      <pc:sldChg chg="addSp delSp modSp new mod">
        <pc:chgData name="Paul Rad" userId="b805f95c-bd1b-48ea-ae03-4180ae95e52a" providerId="ADAL" clId="{BEBEC274-F15F-B744-B4C2-A7DA27A736DE}" dt="2022-07-21T17:29:40.707" v="1059" actId="20577"/>
        <pc:sldMkLst>
          <pc:docMk/>
          <pc:sldMk cId="1130483549" sldId="303"/>
        </pc:sldMkLst>
        <pc:spChg chg="del mod">
          <ac:chgData name="Paul Rad" userId="b805f95c-bd1b-48ea-ae03-4180ae95e52a" providerId="ADAL" clId="{BEBEC274-F15F-B744-B4C2-A7DA27A736DE}" dt="2022-07-21T14:21:14.074" v="123" actId="478"/>
          <ac:spMkLst>
            <pc:docMk/>
            <pc:sldMk cId="1130483549" sldId="303"/>
            <ac:spMk id="2" creationId="{4AD21923-C7B4-E135-B84F-5106211CF1EA}"/>
          </ac:spMkLst>
        </pc:spChg>
        <pc:spChg chg="add del mod">
          <ac:chgData name="Paul Rad" userId="b805f95c-bd1b-48ea-ae03-4180ae95e52a" providerId="ADAL" clId="{BEBEC274-F15F-B744-B4C2-A7DA27A736DE}" dt="2022-07-21T14:21:16.519" v="124" actId="478"/>
          <ac:spMkLst>
            <pc:docMk/>
            <pc:sldMk cId="1130483549" sldId="303"/>
            <ac:spMk id="4" creationId="{F6337627-C331-9810-51B7-9F0B99B8482D}"/>
          </ac:spMkLst>
        </pc:spChg>
        <pc:spChg chg="mod">
          <ac:chgData name="Paul Rad" userId="b805f95c-bd1b-48ea-ae03-4180ae95e52a" providerId="ADAL" clId="{BEBEC274-F15F-B744-B4C2-A7DA27A736DE}" dt="2022-07-21T17:29:40.707" v="1059" actId="20577"/>
          <ac:spMkLst>
            <pc:docMk/>
            <pc:sldMk cId="1130483549" sldId="303"/>
            <ac:spMk id="7" creationId="{39B80949-4A31-34E8-C54A-8A071FE7BFE3}"/>
          </ac:spMkLst>
        </pc:spChg>
        <pc:spChg chg="mod">
          <ac:chgData name="Paul Rad" userId="b805f95c-bd1b-48ea-ae03-4180ae95e52a" providerId="ADAL" clId="{BEBEC274-F15F-B744-B4C2-A7DA27A736DE}" dt="2022-07-21T15:01:45.395" v="323" actId="692"/>
          <ac:spMkLst>
            <pc:docMk/>
            <pc:sldMk cId="1130483549" sldId="303"/>
            <ac:spMk id="9" creationId="{B6E8EF3C-89F9-6FB1-BAFB-8A47E76B80B5}"/>
          </ac:spMkLst>
        </pc:spChg>
        <pc:spChg chg="mod">
          <ac:chgData name="Paul Rad" userId="b805f95c-bd1b-48ea-ae03-4180ae95e52a" providerId="ADAL" clId="{BEBEC274-F15F-B744-B4C2-A7DA27A736DE}" dt="2022-07-21T15:01:45.395" v="323" actId="692"/>
          <ac:spMkLst>
            <pc:docMk/>
            <pc:sldMk cId="1130483549" sldId="303"/>
            <ac:spMk id="11" creationId="{2DA005DD-4A26-F04C-F7CE-DFF317342E77}"/>
          </ac:spMkLst>
        </pc:spChg>
        <pc:spChg chg="mod">
          <ac:chgData name="Paul Rad" userId="b805f95c-bd1b-48ea-ae03-4180ae95e52a" providerId="ADAL" clId="{BEBEC274-F15F-B744-B4C2-A7DA27A736DE}" dt="2022-07-21T15:01:45.395" v="323" actId="692"/>
          <ac:spMkLst>
            <pc:docMk/>
            <pc:sldMk cId="1130483549" sldId="303"/>
            <ac:spMk id="13" creationId="{01BB4B40-015B-57B2-6FE9-DBE52AACE5ED}"/>
          </ac:spMkLst>
        </pc:spChg>
        <pc:spChg chg="mod">
          <ac:chgData name="Paul Rad" userId="b805f95c-bd1b-48ea-ae03-4180ae95e52a" providerId="ADAL" clId="{BEBEC274-F15F-B744-B4C2-A7DA27A736DE}" dt="2022-07-21T15:01:45.395" v="323" actId="692"/>
          <ac:spMkLst>
            <pc:docMk/>
            <pc:sldMk cId="1130483549" sldId="303"/>
            <ac:spMk id="15" creationId="{A1123E7A-2C0A-8FC6-8609-58743EDD8213}"/>
          </ac:spMkLst>
        </pc:spChg>
        <pc:spChg chg="mod">
          <ac:chgData name="Paul Rad" userId="b805f95c-bd1b-48ea-ae03-4180ae95e52a" providerId="ADAL" clId="{BEBEC274-F15F-B744-B4C2-A7DA27A736DE}" dt="2022-07-21T15:01:45.395" v="323" actId="692"/>
          <ac:spMkLst>
            <pc:docMk/>
            <pc:sldMk cId="1130483549" sldId="303"/>
            <ac:spMk id="17" creationId="{CBA39806-27D7-760F-68AA-6AA0F80598A7}"/>
          </ac:spMkLst>
        </pc:spChg>
        <pc:spChg chg="mod">
          <ac:chgData name="Paul Rad" userId="b805f95c-bd1b-48ea-ae03-4180ae95e52a" providerId="ADAL" clId="{BEBEC274-F15F-B744-B4C2-A7DA27A736DE}" dt="2022-07-21T15:01:45.395" v="323" actId="692"/>
          <ac:spMkLst>
            <pc:docMk/>
            <pc:sldMk cId="1130483549" sldId="303"/>
            <ac:spMk id="19" creationId="{35D005FC-7CB5-AAA5-E68B-CB266585C5E4}"/>
          </ac:spMkLst>
        </pc:spChg>
        <pc:spChg chg="mod">
          <ac:chgData name="Paul Rad" userId="b805f95c-bd1b-48ea-ae03-4180ae95e52a" providerId="ADAL" clId="{BEBEC274-F15F-B744-B4C2-A7DA27A736DE}" dt="2022-07-21T15:01:45.395" v="323" actId="692"/>
          <ac:spMkLst>
            <pc:docMk/>
            <pc:sldMk cId="1130483549" sldId="303"/>
            <ac:spMk id="27" creationId="{E0B9EEBE-20C1-DDDB-B835-36FABBDDCA79}"/>
          </ac:spMkLst>
        </pc:spChg>
        <pc:spChg chg="mod">
          <ac:chgData name="Paul Rad" userId="b805f95c-bd1b-48ea-ae03-4180ae95e52a" providerId="ADAL" clId="{BEBEC274-F15F-B744-B4C2-A7DA27A736DE}" dt="2022-07-21T15:01:45.395" v="323" actId="692"/>
          <ac:spMkLst>
            <pc:docMk/>
            <pc:sldMk cId="1130483549" sldId="303"/>
            <ac:spMk id="29" creationId="{C97C0E7A-FA71-5B0C-042D-3F60EF196CCA}"/>
          </ac:spMkLst>
        </pc:spChg>
        <pc:spChg chg="del">
          <ac:chgData name="Paul Rad" userId="b805f95c-bd1b-48ea-ae03-4180ae95e52a" providerId="ADAL" clId="{BEBEC274-F15F-B744-B4C2-A7DA27A736DE}" dt="2022-07-21T14:21:09.066" v="122" actId="478"/>
          <ac:spMkLst>
            <pc:docMk/>
            <pc:sldMk cId="1130483549" sldId="303"/>
            <ac:spMk id="31" creationId="{302737DF-4025-C4DA-7E28-E44E6164F6B8}"/>
          </ac:spMkLst>
        </pc:spChg>
        <pc:spChg chg="del">
          <ac:chgData name="Paul Rad" userId="b805f95c-bd1b-48ea-ae03-4180ae95e52a" providerId="ADAL" clId="{BEBEC274-F15F-B744-B4C2-A7DA27A736DE}" dt="2022-07-21T14:21:09.066" v="122" actId="478"/>
          <ac:spMkLst>
            <pc:docMk/>
            <pc:sldMk cId="1130483549" sldId="303"/>
            <ac:spMk id="33" creationId="{450D7D7E-3684-1FEE-7E96-99CF9AA503E5}"/>
          </ac:spMkLst>
        </pc:spChg>
        <pc:spChg chg="del">
          <ac:chgData name="Paul Rad" userId="b805f95c-bd1b-48ea-ae03-4180ae95e52a" providerId="ADAL" clId="{BEBEC274-F15F-B744-B4C2-A7DA27A736DE}" dt="2022-07-21T14:21:09.066" v="122" actId="478"/>
          <ac:spMkLst>
            <pc:docMk/>
            <pc:sldMk cId="1130483549" sldId="303"/>
            <ac:spMk id="35" creationId="{2E3CC826-B843-19E9-BD53-F6DB6FF2B626}"/>
          </ac:spMkLst>
        </pc:spChg>
        <pc:spChg chg="mod">
          <ac:chgData name="Paul Rad" userId="b805f95c-bd1b-48ea-ae03-4180ae95e52a" providerId="ADAL" clId="{BEBEC274-F15F-B744-B4C2-A7DA27A736DE}" dt="2022-07-21T15:01:45.395" v="323" actId="692"/>
          <ac:spMkLst>
            <pc:docMk/>
            <pc:sldMk cId="1130483549" sldId="303"/>
            <ac:spMk id="47" creationId="{677E6B9B-1168-F761-251B-EC87675A4822}"/>
          </ac:spMkLst>
        </pc:spChg>
        <pc:spChg chg="mod">
          <ac:chgData name="Paul Rad" userId="b805f95c-bd1b-48ea-ae03-4180ae95e52a" providerId="ADAL" clId="{BEBEC274-F15F-B744-B4C2-A7DA27A736DE}" dt="2022-07-21T15:01:45.395" v="323" actId="692"/>
          <ac:spMkLst>
            <pc:docMk/>
            <pc:sldMk cId="1130483549" sldId="303"/>
            <ac:spMk id="49" creationId="{442E9AF2-FA02-F1D0-6F79-2FE8FBEF0D63}"/>
          </ac:spMkLst>
        </pc:spChg>
        <pc:spChg chg="mod">
          <ac:chgData name="Paul Rad" userId="b805f95c-bd1b-48ea-ae03-4180ae95e52a" providerId="ADAL" clId="{BEBEC274-F15F-B744-B4C2-A7DA27A736DE}" dt="2022-07-21T15:01:45.395" v="323" actId="692"/>
          <ac:spMkLst>
            <pc:docMk/>
            <pc:sldMk cId="1130483549" sldId="303"/>
            <ac:spMk id="51" creationId="{648EB24B-70F9-21F3-7BF6-CDDC0AF5E9B8}"/>
          </ac:spMkLst>
        </pc:spChg>
        <pc:spChg chg="mod">
          <ac:chgData name="Paul Rad" userId="b805f95c-bd1b-48ea-ae03-4180ae95e52a" providerId="ADAL" clId="{BEBEC274-F15F-B744-B4C2-A7DA27A736DE}" dt="2022-07-21T15:01:45.395" v="323" actId="692"/>
          <ac:spMkLst>
            <pc:docMk/>
            <pc:sldMk cId="1130483549" sldId="303"/>
            <ac:spMk id="53" creationId="{F6CBA404-42A8-9462-B6D7-46D231980EF3}"/>
          </ac:spMkLst>
        </pc:spChg>
        <pc:spChg chg="mod">
          <ac:chgData name="Paul Rad" userId="b805f95c-bd1b-48ea-ae03-4180ae95e52a" providerId="ADAL" clId="{BEBEC274-F15F-B744-B4C2-A7DA27A736DE}" dt="2022-07-21T15:01:45.395" v="323" actId="692"/>
          <ac:spMkLst>
            <pc:docMk/>
            <pc:sldMk cId="1130483549" sldId="303"/>
            <ac:spMk id="55" creationId="{BFF998DB-54B7-24BD-685A-8AA8B8FDD1D2}"/>
          </ac:spMkLst>
        </pc:spChg>
        <pc:spChg chg="mod">
          <ac:chgData name="Paul Rad" userId="b805f95c-bd1b-48ea-ae03-4180ae95e52a" providerId="ADAL" clId="{BEBEC274-F15F-B744-B4C2-A7DA27A736DE}" dt="2022-07-21T15:26:30.393" v="419" actId="1038"/>
          <ac:spMkLst>
            <pc:docMk/>
            <pc:sldMk cId="1130483549" sldId="303"/>
            <ac:spMk id="59" creationId="{7EB42E6B-CFD6-F617-CAB1-234A2AEB1E4B}"/>
          </ac:spMkLst>
        </pc:spChg>
        <pc:spChg chg="mod">
          <ac:chgData name="Paul Rad" userId="b805f95c-bd1b-48ea-ae03-4180ae95e52a" providerId="ADAL" clId="{BEBEC274-F15F-B744-B4C2-A7DA27A736DE}" dt="2022-07-21T15:01:45.395" v="323" actId="692"/>
          <ac:spMkLst>
            <pc:docMk/>
            <pc:sldMk cId="1130483549" sldId="303"/>
            <ac:spMk id="60" creationId="{69F9273F-3BAA-F8AD-5F68-00CE999B920D}"/>
          </ac:spMkLst>
        </pc:spChg>
        <pc:spChg chg="mod">
          <ac:chgData name="Paul Rad" userId="b805f95c-bd1b-48ea-ae03-4180ae95e52a" providerId="ADAL" clId="{BEBEC274-F15F-B744-B4C2-A7DA27A736DE}" dt="2022-07-21T15:01:45.395" v="323" actId="692"/>
          <ac:spMkLst>
            <pc:docMk/>
            <pc:sldMk cId="1130483549" sldId="303"/>
            <ac:spMk id="61" creationId="{C13D2806-B180-434F-E1EC-2464A7ED6595}"/>
          </ac:spMkLst>
        </pc:spChg>
        <pc:spChg chg="mod">
          <ac:chgData name="Paul Rad" userId="b805f95c-bd1b-48ea-ae03-4180ae95e52a" providerId="ADAL" clId="{BEBEC274-F15F-B744-B4C2-A7DA27A736DE}" dt="2022-07-21T15:01:45.395" v="323" actId="692"/>
          <ac:spMkLst>
            <pc:docMk/>
            <pc:sldMk cId="1130483549" sldId="303"/>
            <ac:spMk id="63" creationId="{E947EAD3-A679-DE6F-70F5-767F9C880241}"/>
          </ac:spMkLst>
        </pc:spChg>
        <pc:spChg chg="mod">
          <ac:chgData name="Paul Rad" userId="b805f95c-bd1b-48ea-ae03-4180ae95e52a" providerId="ADAL" clId="{BEBEC274-F15F-B744-B4C2-A7DA27A736DE}" dt="2022-07-21T15:01:45.395" v="323" actId="692"/>
          <ac:spMkLst>
            <pc:docMk/>
            <pc:sldMk cId="1130483549" sldId="303"/>
            <ac:spMk id="64" creationId="{1D972087-EB64-A937-567E-6E8261877B53}"/>
          </ac:spMkLst>
        </pc:spChg>
        <pc:spChg chg="mod">
          <ac:chgData name="Paul Rad" userId="b805f95c-bd1b-48ea-ae03-4180ae95e52a" providerId="ADAL" clId="{BEBEC274-F15F-B744-B4C2-A7DA27A736DE}" dt="2022-07-21T15:01:45.395" v="323" actId="692"/>
          <ac:spMkLst>
            <pc:docMk/>
            <pc:sldMk cId="1130483549" sldId="303"/>
            <ac:spMk id="65" creationId="{BE2E606B-0623-9847-2DB9-ADE589107907}"/>
          </ac:spMkLst>
        </pc:spChg>
        <pc:spChg chg="mod">
          <ac:chgData name="Paul Rad" userId="b805f95c-bd1b-48ea-ae03-4180ae95e52a" providerId="ADAL" clId="{BEBEC274-F15F-B744-B4C2-A7DA27A736DE}" dt="2022-07-21T15:01:45.395" v="323" actId="692"/>
          <ac:spMkLst>
            <pc:docMk/>
            <pc:sldMk cId="1130483549" sldId="303"/>
            <ac:spMk id="66" creationId="{E3F2D476-9678-CC75-8CC1-D91A9E21AAE1}"/>
          </ac:spMkLst>
        </pc:spChg>
        <pc:spChg chg="mod">
          <ac:chgData name="Paul Rad" userId="b805f95c-bd1b-48ea-ae03-4180ae95e52a" providerId="ADAL" clId="{BEBEC274-F15F-B744-B4C2-A7DA27A736DE}" dt="2022-07-21T15:01:45.395" v="323" actId="692"/>
          <ac:spMkLst>
            <pc:docMk/>
            <pc:sldMk cId="1130483549" sldId="303"/>
            <ac:spMk id="67" creationId="{ECDEB366-16B3-ACDE-C956-9DB9FB8CCB12}"/>
          </ac:spMkLst>
        </pc:spChg>
        <pc:spChg chg="mod">
          <ac:chgData name="Paul Rad" userId="b805f95c-bd1b-48ea-ae03-4180ae95e52a" providerId="ADAL" clId="{BEBEC274-F15F-B744-B4C2-A7DA27A736DE}" dt="2022-07-21T15:01:45.395" v="323" actId="692"/>
          <ac:spMkLst>
            <pc:docMk/>
            <pc:sldMk cId="1130483549" sldId="303"/>
            <ac:spMk id="68" creationId="{A9A74281-31A9-35D2-B86C-BAE553B01547}"/>
          </ac:spMkLst>
        </pc:spChg>
        <pc:spChg chg="mod">
          <ac:chgData name="Paul Rad" userId="b805f95c-bd1b-48ea-ae03-4180ae95e52a" providerId="ADAL" clId="{BEBEC274-F15F-B744-B4C2-A7DA27A736DE}" dt="2022-07-21T15:01:45.395" v="323" actId="692"/>
          <ac:spMkLst>
            <pc:docMk/>
            <pc:sldMk cId="1130483549" sldId="303"/>
            <ac:spMk id="69" creationId="{19D1937F-1DEA-7CFE-40A0-A390B693DE22}"/>
          </ac:spMkLst>
        </pc:spChg>
        <pc:spChg chg="mod">
          <ac:chgData name="Paul Rad" userId="b805f95c-bd1b-48ea-ae03-4180ae95e52a" providerId="ADAL" clId="{BEBEC274-F15F-B744-B4C2-A7DA27A736DE}" dt="2022-07-21T15:01:45.395" v="323" actId="692"/>
          <ac:spMkLst>
            <pc:docMk/>
            <pc:sldMk cId="1130483549" sldId="303"/>
            <ac:spMk id="70" creationId="{23FAEA50-29C1-316D-E00D-643601354860}"/>
          </ac:spMkLst>
        </pc:spChg>
        <pc:spChg chg="mod">
          <ac:chgData name="Paul Rad" userId="b805f95c-bd1b-48ea-ae03-4180ae95e52a" providerId="ADAL" clId="{BEBEC274-F15F-B744-B4C2-A7DA27A736DE}" dt="2022-07-21T15:01:45.395" v="323" actId="692"/>
          <ac:spMkLst>
            <pc:docMk/>
            <pc:sldMk cId="1130483549" sldId="303"/>
            <ac:spMk id="71" creationId="{A5300A8C-04C1-E1B5-632E-DAC64E76B0DD}"/>
          </ac:spMkLst>
        </pc:spChg>
        <pc:spChg chg="mod">
          <ac:chgData name="Paul Rad" userId="b805f95c-bd1b-48ea-ae03-4180ae95e52a" providerId="ADAL" clId="{BEBEC274-F15F-B744-B4C2-A7DA27A736DE}" dt="2022-07-21T15:01:45.395" v="323" actId="692"/>
          <ac:spMkLst>
            <pc:docMk/>
            <pc:sldMk cId="1130483549" sldId="303"/>
            <ac:spMk id="72" creationId="{0A0BE2FB-1450-BF51-9136-B753F267C48B}"/>
          </ac:spMkLst>
        </pc:spChg>
        <pc:spChg chg="mod">
          <ac:chgData name="Paul Rad" userId="b805f95c-bd1b-48ea-ae03-4180ae95e52a" providerId="ADAL" clId="{BEBEC274-F15F-B744-B4C2-A7DA27A736DE}" dt="2022-07-21T15:01:45.395" v="323" actId="692"/>
          <ac:spMkLst>
            <pc:docMk/>
            <pc:sldMk cId="1130483549" sldId="303"/>
            <ac:spMk id="73" creationId="{057F167B-4452-F318-D417-241CA518CC36}"/>
          </ac:spMkLst>
        </pc:spChg>
        <pc:spChg chg="mod">
          <ac:chgData name="Paul Rad" userId="b805f95c-bd1b-48ea-ae03-4180ae95e52a" providerId="ADAL" clId="{BEBEC274-F15F-B744-B4C2-A7DA27A736DE}" dt="2022-07-21T15:01:45.395" v="323" actId="692"/>
          <ac:spMkLst>
            <pc:docMk/>
            <pc:sldMk cId="1130483549" sldId="303"/>
            <ac:spMk id="75" creationId="{8942AB9C-0F34-BF81-DAAB-A322FD461A6B}"/>
          </ac:spMkLst>
        </pc:spChg>
        <pc:spChg chg="mod">
          <ac:chgData name="Paul Rad" userId="b805f95c-bd1b-48ea-ae03-4180ae95e52a" providerId="ADAL" clId="{BEBEC274-F15F-B744-B4C2-A7DA27A736DE}" dt="2022-07-21T15:01:45.395" v="323" actId="692"/>
          <ac:spMkLst>
            <pc:docMk/>
            <pc:sldMk cId="1130483549" sldId="303"/>
            <ac:spMk id="77" creationId="{F7162874-7A33-58AB-AF80-CD7612EC82AA}"/>
          </ac:spMkLst>
        </pc:spChg>
        <pc:spChg chg="mod">
          <ac:chgData name="Paul Rad" userId="b805f95c-bd1b-48ea-ae03-4180ae95e52a" providerId="ADAL" clId="{BEBEC274-F15F-B744-B4C2-A7DA27A736DE}" dt="2022-07-21T15:26:30.896" v="420" actId="1038"/>
          <ac:spMkLst>
            <pc:docMk/>
            <pc:sldMk cId="1130483549" sldId="303"/>
            <ac:spMk id="79" creationId="{A3E645C0-9848-6F41-68FF-C0004DEF6C79}"/>
          </ac:spMkLst>
        </pc:spChg>
        <pc:spChg chg="mod">
          <ac:chgData name="Paul Rad" userId="b805f95c-bd1b-48ea-ae03-4180ae95e52a" providerId="ADAL" clId="{BEBEC274-F15F-B744-B4C2-A7DA27A736DE}" dt="2022-07-21T15:01:45.395" v="323" actId="692"/>
          <ac:spMkLst>
            <pc:docMk/>
            <pc:sldMk cId="1130483549" sldId="303"/>
            <ac:spMk id="81" creationId="{F036311A-A267-0B46-DC75-AB8FD9E2E8A0}"/>
          </ac:spMkLst>
        </pc:spChg>
        <pc:spChg chg="mod">
          <ac:chgData name="Paul Rad" userId="b805f95c-bd1b-48ea-ae03-4180ae95e52a" providerId="ADAL" clId="{BEBEC274-F15F-B744-B4C2-A7DA27A736DE}" dt="2022-07-21T15:01:45.395" v="323" actId="692"/>
          <ac:spMkLst>
            <pc:docMk/>
            <pc:sldMk cId="1130483549" sldId="303"/>
            <ac:spMk id="83" creationId="{02FD3BB8-5EA6-4FA8-F3A8-498D7BA02CB3}"/>
          </ac:spMkLst>
        </pc:spChg>
        <pc:spChg chg="mod">
          <ac:chgData name="Paul Rad" userId="b805f95c-bd1b-48ea-ae03-4180ae95e52a" providerId="ADAL" clId="{BEBEC274-F15F-B744-B4C2-A7DA27A736DE}" dt="2022-07-21T15:01:45.395" v="323" actId="692"/>
          <ac:spMkLst>
            <pc:docMk/>
            <pc:sldMk cId="1130483549" sldId="303"/>
            <ac:spMk id="85" creationId="{532A8CC7-3250-E665-CFA4-3E830DB6AD5E}"/>
          </ac:spMkLst>
        </pc:spChg>
        <pc:spChg chg="mod">
          <ac:chgData name="Paul Rad" userId="b805f95c-bd1b-48ea-ae03-4180ae95e52a" providerId="ADAL" clId="{BEBEC274-F15F-B744-B4C2-A7DA27A736DE}" dt="2022-07-21T15:01:45.395" v="323" actId="692"/>
          <ac:spMkLst>
            <pc:docMk/>
            <pc:sldMk cId="1130483549" sldId="303"/>
            <ac:spMk id="87" creationId="{C32E9671-B29E-F864-BC98-E3D00D4A375B}"/>
          </ac:spMkLst>
        </pc:spChg>
        <pc:spChg chg="mod">
          <ac:chgData name="Paul Rad" userId="b805f95c-bd1b-48ea-ae03-4180ae95e52a" providerId="ADAL" clId="{BEBEC274-F15F-B744-B4C2-A7DA27A736DE}" dt="2022-07-21T15:01:45.395" v="323" actId="692"/>
          <ac:spMkLst>
            <pc:docMk/>
            <pc:sldMk cId="1130483549" sldId="303"/>
            <ac:spMk id="94" creationId="{DD2A974B-E1EB-AFAE-CC46-941A7A8D8F75}"/>
          </ac:spMkLst>
        </pc:spChg>
        <pc:spChg chg="mod">
          <ac:chgData name="Paul Rad" userId="b805f95c-bd1b-48ea-ae03-4180ae95e52a" providerId="ADAL" clId="{BEBEC274-F15F-B744-B4C2-A7DA27A736DE}" dt="2022-07-21T15:01:45.395" v="323" actId="692"/>
          <ac:spMkLst>
            <pc:docMk/>
            <pc:sldMk cId="1130483549" sldId="303"/>
            <ac:spMk id="96" creationId="{1A095B9A-BFEF-2099-75AF-ABB0814C02C6}"/>
          </ac:spMkLst>
        </pc:spChg>
        <pc:spChg chg="mod">
          <ac:chgData name="Paul Rad" userId="b805f95c-bd1b-48ea-ae03-4180ae95e52a" providerId="ADAL" clId="{BEBEC274-F15F-B744-B4C2-A7DA27A736DE}" dt="2022-07-21T15:01:45.395" v="323" actId="692"/>
          <ac:spMkLst>
            <pc:docMk/>
            <pc:sldMk cId="1130483549" sldId="303"/>
            <ac:spMk id="245" creationId="{03D99D72-7050-D16B-EEA1-02D1EEC8CD79}"/>
          </ac:spMkLst>
        </pc:spChg>
        <pc:spChg chg="add mod">
          <ac:chgData name="Paul Rad" userId="b805f95c-bd1b-48ea-ae03-4180ae95e52a" providerId="ADAL" clId="{BEBEC274-F15F-B744-B4C2-A7DA27A736DE}" dt="2022-07-21T15:58:39.932" v="1039" actId="1076"/>
          <ac:spMkLst>
            <pc:docMk/>
            <pc:sldMk cId="1130483549" sldId="303"/>
            <ac:spMk id="436" creationId="{8DE627F5-EF94-74A3-1165-F02D0433FE9A}"/>
          </ac:spMkLst>
        </pc:spChg>
        <pc:spChg chg="add mod">
          <ac:chgData name="Paul Rad" userId="b805f95c-bd1b-48ea-ae03-4180ae95e52a" providerId="ADAL" clId="{BEBEC274-F15F-B744-B4C2-A7DA27A736DE}" dt="2022-07-21T15:47:20.349" v="684" actId="20577"/>
          <ac:spMkLst>
            <pc:docMk/>
            <pc:sldMk cId="1130483549" sldId="303"/>
            <ac:spMk id="441" creationId="{357FD6F5-6A6A-FDEF-DA63-D22C4180E700}"/>
          </ac:spMkLst>
        </pc:spChg>
        <pc:spChg chg="add del mod">
          <ac:chgData name="Paul Rad" userId="b805f95c-bd1b-48ea-ae03-4180ae95e52a" providerId="ADAL" clId="{BEBEC274-F15F-B744-B4C2-A7DA27A736DE}" dt="2022-07-21T15:51:14.934" v="693"/>
          <ac:spMkLst>
            <pc:docMk/>
            <pc:sldMk cId="1130483549" sldId="303"/>
            <ac:spMk id="452" creationId="{F152E4FE-311A-A5C8-CD00-C6954E3241C8}"/>
          </ac:spMkLst>
        </pc:spChg>
        <pc:cxnChg chg="mod">
          <ac:chgData name="Paul Rad" userId="b805f95c-bd1b-48ea-ae03-4180ae95e52a" providerId="ADAL" clId="{BEBEC274-F15F-B744-B4C2-A7DA27A736DE}" dt="2022-07-21T15:04:24.975" v="332" actId="692"/>
          <ac:cxnSpMkLst>
            <pc:docMk/>
            <pc:sldMk cId="1130483549" sldId="303"/>
            <ac:cxnSpMk id="74" creationId="{9CDE496F-083D-4905-CD0C-9140AE6BD392}"/>
          </ac:cxnSpMkLst>
        </pc:cxnChg>
        <pc:cxnChg chg="mod">
          <ac:chgData name="Paul Rad" userId="b805f95c-bd1b-48ea-ae03-4180ae95e52a" providerId="ADAL" clId="{BEBEC274-F15F-B744-B4C2-A7DA27A736DE}" dt="2022-07-21T15:04:24.975" v="332" actId="692"/>
          <ac:cxnSpMkLst>
            <pc:docMk/>
            <pc:sldMk cId="1130483549" sldId="303"/>
            <ac:cxnSpMk id="82" creationId="{59AABBB8-1D40-EAB8-429E-F8B0CD6E3B54}"/>
          </ac:cxnSpMkLst>
        </pc:cxnChg>
        <pc:cxnChg chg="mod">
          <ac:chgData name="Paul Rad" userId="b805f95c-bd1b-48ea-ae03-4180ae95e52a" providerId="ADAL" clId="{BEBEC274-F15F-B744-B4C2-A7DA27A736DE}" dt="2022-07-21T15:04:24.975" v="332" actId="692"/>
          <ac:cxnSpMkLst>
            <pc:docMk/>
            <pc:sldMk cId="1130483549" sldId="303"/>
            <ac:cxnSpMk id="84" creationId="{F3E25BF8-7E5D-E87D-8101-EAF3E8730304}"/>
          </ac:cxnSpMkLst>
        </pc:cxnChg>
        <pc:cxnChg chg="mod">
          <ac:chgData name="Paul Rad" userId="b805f95c-bd1b-48ea-ae03-4180ae95e52a" providerId="ADAL" clId="{BEBEC274-F15F-B744-B4C2-A7DA27A736DE}" dt="2022-07-21T15:04:24.975" v="332" actId="692"/>
          <ac:cxnSpMkLst>
            <pc:docMk/>
            <pc:sldMk cId="1130483549" sldId="303"/>
            <ac:cxnSpMk id="86" creationId="{BA082734-813F-7458-A683-77673BF4FD23}"/>
          </ac:cxnSpMkLst>
        </pc:cxnChg>
        <pc:cxnChg chg="mod">
          <ac:chgData name="Paul Rad" userId="b805f95c-bd1b-48ea-ae03-4180ae95e52a" providerId="ADAL" clId="{BEBEC274-F15F-B744-B4C2-A7DA27A736DE}" dt="2022-07-21T15:04:24.975" v="332" actId="692"/>
          <ac:cxnSpMkLst>
            <pc:docMk/>
            <pc:sldMk cId="1130483549" sldId="303"/>
            <ac:cxnSpMk id="88" creationId="{360CFF6C-856E-1F77-B9E2-A28A522FBCC9}"/>
          </ac:cxnSpMkLst>
        </pc:cxnChg>
        <pc:cxnChg chg="mod">
          <ac:chgData name="Paul Rad" userId="b805f95c-bd1b-48ea-ae03-4180ae95e52a" providerId="ADAL" clId="{BEBEC274-F15F-B744-B4C2-A7DA27A736DE}" dt="2022-07-21T15:29:35.258" v="449" actId="14100"/>
          <ac:cxnSpMkLst>
            <pc:docMk/>
            <pc:sldMk cId="1130483549" sldId="303"/>
            <ac:cxnSpMk id="89" creationId="{341E8D87-0438-5377-9C4C-79D343E26116}"/>
          </ac:cxnSpMkLst>
        </pc:cxnChg>
        <pc:cxnChg chg="mod">
          <ac:chgData name="Paul Rad" userId="b805f95c-bd1b-48ea-ae03-4180ae95e52a" providerId="ADAL" clId="{BEBEC274-F15F-B744-B4C2-A7DA27A736DE}" dt="2022-07-21T15:04:24.975" v="332" actId="692"/>
          <ac:cxnSpMkLst>
            <pc:docMk/>
            <pc:sldMk cId="1130483549" sldId="303"/>
            <ac:cxnSpMk id="90" creationId="{3AAE113E-7875-61A7-6312-13ED32255D79}"/>
          </ac:cxnSpMkLst>
        </pc:cxnChg>
        <pc:cxnChg chg="mod">
          <ac:chgData name="Paul Rad" userId="b805f95c-bd1b-48ea-ae03-4180ae95e52a" providerId="ADAL" clId="{BEBEC274-F15F-B744-B4C2-A7DA27A736DE}" dt="2022-07-21T15:29:42.858" v="451" actId="14100"/>
          <ac:cxnSpMkLst>
            <pc:docMk/>
            <pc:sldMk cId="1130483549" sldId="303"/>
            <ac:cxnSpMk id="91" creationId="{2769CB6F-F5FF-07BC-C899-AC1749E06192}"/>
          </ac:cxnSpMkLst>
        </pc:cxnChg>
        <pc:cxnChg chg="mod">
          <ac:chgData name="Paul Rad" userId="b805f95c-bd1b-48ea-ae03-4180ae95e52a" providerId="ADAL" clId="{BEBEC274-F15F-B744-B4C2-A7DA27A736DE}" dt="2022-07-21T15:26:30.896" v="420" actId="1038"/>
          <ac:cxnSpMkLst>
            <pc:docMk/>
            <pc:sldMk cId="1130483549" sldId="303"/>
            <ac:cxnSpMk id="93" creationId="{5709F02D-5163-682E-2A77-1BA8A9F45E0B}"/>
          </ac:cxnSpMkLst>
        </pc:cxnChg>
        <pc:cxnChg chg="mod">
          <ac:chgData name="Paul Rad" userId="b805f95c-bd1b-48ea-ae03-4180ae95e52a" providerId="ADAL" clId="{BEBEC274-F15F-B744-B4C2-A7DA27A736DE}" dt="2022-07-21T15:04:24.975" v="332" actId="692"/>
          <ac:cxnSpMkLst>
            <pc:docMk/>
            <pc:sldMk cId="1130483549" sldId="303"/>
            <ac:cxnSpMk id="95" creationId="{C2C18F5E-4B39-717E-9D07-380363A8291B}"/>
          </ac:cxnSpMkLst>
        </pc:cxnChg>
        <pc:cxnChg chg="mod">
          <ac:chgData name="Paul Rad" userId="b805f95c-bd1b-48ea-ae03-4180ae95e52a" providerId="ADAL" clId="{BEBEC274-F15F-B744-B4C2-A7DA27A736DE}" dt="2022-07-21T15:04:24.975" v="332" actId="692"/>
          <ac:cxnSpMkLst>
            <pc:docMk/>
            <pc:sldMk cId="1130483549" sldId="303"/>
            <ac:cxnSpMk id="97" creationId="{03BBACBB-C9F5-3D4C-B08C-80A22BF5395A}"/>
          </ac:cxnSpMkLst>
        </pc:cxnChg>
        <pc:cxnChg chg="mod">
          <ac:chgData name="Paul Rad" userId="b805f95c-bd1b-48ea-ae03-4180ae95e52a" providerId="ADAL" clId="{BEBEC274-F15F-B744-B4C2-A7DA27A736DE}" dt="2022-07-21T15:04:24.975" v="332" actId="692"/>
          <ac:cxnSpMkLst>
            <pc:docMk/>
            <pc:sldMk cId="1130483549" sldId="303"/>
            <ac:cxnSpMk id="98" creationId="{393B6CCB-1473-21C3-F80A-C4BFCB92FBDE}"/>
          </ac:cxnSpMkLst>
        </pc:cxnChg>
        <pc:cxnChg chg="mod">
          <ac:chgData name="Paul Rad" userId="b805f95c-bd1b-48ea-ae03-4180ae95e52a" providerId="ADAL" clId="{BEBEC274-F15F-B744-B4C2-A7DA27A736DE}" dt="2022-07-21T15:04:24.975" v="332" actId="692"/>
          <ac:cxnSpMkLst>
            <pc:docMk/>
            <pc:sldMk cId="1130483549" sldId="303"/>
            <ac:cxnSpMk id="99" creationId="{FB6F68AF-2CD9-5005-DE81-243172756686}"/>
          </ac:cxnSpMkLst>
        </pc:cxnChg>
        <pc:cxnChg chg="mod">
          <ac:chgData name="Paul Rad" userId="b805f95c-bd1b-48ea-ae03-4180ae95e52a" providerId="ADAL" clId="{BEBEC274-F15F-B744-B4C2-A7DA27A736DE}" dt="2022-07-21T15:04:24.975" v="332" actId="692"/>
          <ac:cxnSpMkLst>
            <pc:docMk/>
            <pc:sldMk cId="1130483549" sldId="303"/>
            <ac:cxnSpMk id="100" creationId="{6B4D1EE1-FB8E-F005-4B22-77CD3D94FEF1}"/>
          </ac:cxnSpMkLst>
        </pc:cxnChg>
        <pc:cxnChg chg="mod">
          <ac:chgData name="Paul Rad" userId="b805f95c-bd1b-48ea-ae03-4180ae95e52a" providerId="ADAL" clId="{BEBEC274-F15F-B744-B4C2-A7DA27A736DE}" dt="2022-07-21T15:04:24.975" v="332" actId="692"/>
          <ac:cxnSpMkLst>
            <pc:docMk/>
            <pc:sldMk cId="1130483549" sldId="303"/>
            <ac:cxnSpMk id="101" creationId="{4478C141-D38D-1D04-092A-FFF9CCD609DA}"/>
          </ac:cxnSpMkLst>
        </pc:cxnChg>
        <pc:cxnChg chg="mod">
          <ac:chgData name="Paul Rad" userId="b805f95c-bd1b-48ea-ae03-4180ae95e52a" providerId="ADAL" clId="{BEBEC274-F15F-B744-B4C2-A7DA27A736DE}" dt="2022-07-21T15:04:24.975" v="332" actId="692"/>
          <ac:cxnSpMkLst>
            <pc:docMk/>
            <pc:sldMk cId="1130483549" sldId="303"/>
            <ac:cxnSpMk id="102" creationId="{DDBB9631-6213-D3C3-E48F-55E1A2555598}"/>
          </ac:cxnSpMkLst>
        </pc:cxnChg>
        <pc:cxnChg chg="mod">
          <ac:chgData name="Paul Rad" userId="b805f95c-bd1b-48ea-ae03-4180ae95e52a" providerId="ADAL" clId="{BEBEC274-F15F-B744-B4C2-A7DA27A736DE}" dt="2022-07-21T15:04:24.975" v="332" actId="692"/>
          <ac:cxnSpMkLst>
            <pc:docMk/>
            <pc:sldMk cId="1130483549" sldId="303"/>
            <ac:cxnSpMk id="103" creationId="{9B38C768-372B-936A-B92E-BD2C6CB16D10}"/>
          </ac:cxnSpMkLst>
        </pc:cxnChg>
        <pc:cxnChg chg="mod">
          <ac:chgData name="Paul Rad" userId="b805f95c-bd1b-48ea-ae03-4180ae95e52a" providerId="ADAL" clId="{BEBEC274-F15F-B744-B4C2-A7DA27A736DE}" dt="2022-07-21T15:04:24.975" v="332" actId="692"/>
          <ac:cxnSpMkLst>
            <pc:docMk/>
            <pc:sldMk cId="1130483549" sldId="303"/>
            <ac:cxnSpMk id="104" creationId="{CBFCC149-8DC0-6F48-3FE2-EF11541E37D5}"/>
          </ac:cxnSpMkLst>
        </pc:cxnChg>
        <pc:cxnChg chg="mod">
          <ac:chgData name="Paul Rad" userId="b805f95c-bd1b-48ea-ae03-4180ae95e52a" providerId="ADAL" clId="{BEBEC274-F15F-B744-B4C2-A7DA27A736DE}" dt="2022-07-21T15:04:24.975" v="332" actId="692"/>
          <ac:cxnSpMkLst>
            <pc:docMk/>
            <pc:sldMk cId="1130483549" sldId="303"/>
            <ac:cxnSpMk id="105" creationId="{39F8B44C-6BDF-6598-B05A-0E0AD8178C28}"/>
          </ac:cxnSpMkLst>
        </pc:cxnChg>
        <pc:cxnChg chg="mod">
          <ac:chgData name="Paul Rad" userId="b805f95c-bd1b-48ea-ae03-4180ae95e52a" providerId="ADAL" clId="{BEBEC274-F15F-B744-B4C2-A7DA27A736DE}" dt="2022-07-21T15:04:24.975" v="332" actId="692"/>
          <ac:cxnSpMkLst>
            <pc:docMk/>
            <pc:sldMk cId="1130483549" sldId="303"/>
            <ac:cxnSpMk id="106" creationId="{27B3A617-8D88-12C3-8506-AF7D58C1DF56}"/>
          </ac:cxnSpMkLst>
        </pc:cxnChg>
        <pc:cxnChg chg="mod">
          <ac:chgData name="Paul Rad" userId="b805f95c-bd1b-48ea-ae03-4180ae95e52a" providerId="ADAL" clId="{BEBEC274-F15F-B744-B4C2-A7DA27A736DE}" dt="2022-07-21T15:04:24.975" v="332" actId="692"/>
          <ac:cxnSpMkLst>
            <pc:docMk/>
            <pc:sldMk cId="1130483549" sldId="303"/>
            <ac:cxnSpMk id="107" creationId="{DC2401B6-1471-1F97-A7B2-F840A4E20D94}"/>
          </ac:cxnSpMkLst>
        </pc:cxnChg>
        <pc:cxnChg chg="mod">
          <ac:chgData name="Paul Rad" userId="b805f95c-bd1b-48ea-ae03-4180ae95e52a" providerId="ADAL" clId="{BEBEC274-F15F-B744-B4C2-A7DA27A736DE}" dt="2022-07-21T15:04:24.975" v="332" actId="692"/>
          <ac:cxnSpMkLst>
            <pc:docMk/>
            <pc:sldMk cId="1130483549" sldId="303"/>
            <ac:cxnSpMk id="108" creationId="{F086CEA6-BB4B-FD58-92E8-8A51524122CF}"/>
          </ac:cxnSpMkLst>
        </pc:cxnChg>
        <pc:cxnChg chg="mod">
          <ac:chgData name="Paul Rad" userId="b805f95c-bd1b-48ea-ae03-4180ae95e52a" providerId="ADAL" clId="{BEBEC274-F15F-B744-B4C2-A7DA27A736DE}" dt="2022-07-21T15:04:24.975" v="332" actId="692"/>
          <ac:cxnSpMkLst>
            <pc:docMk/>
            <pc:sldMk cId="1130483549" sldId="303"/>
            <ac:cxnSpMk id="109" creationId="{8ADB5309-3EE6-D61D-7CF1-6CBB01AE4E25}"/>
          </ac:cxnSpMkLst>
        </pc:cxnChg>
        <pc:cxnChg chg="mod">
          <ac:chgData name="Paul Rad" userId="b805f95c-bd1b-48ea-ae03-4180ae95e52a" providerId="ADAL" clId="{BEBEC274-F15F-B744-B4C2-A7DA27A736DE}" dt="2022-07-21T15:04:24.975" v="332" actId="692"/>
          <ac:cxnSpMkLst>
            <pc:docMk/>
            <pc:sldMk cId="1130483549" sldId="303"/>
            <ac:cxnSpMk id="155" creationId="{50DDD693-117D-36F6-2A89-761A74D59651}"/>
          </ac:cxnSpMkLst>
        </pc:cxnChg>
        <pc:cxnChg chg="mod">
          <ac:chgData name="Paul Rad" userId="b805f95c-bd1b-48ea-ae03-4180ae95e52a" providerId="ADAL" clId="{BEBEC274-F15F-B744-B4C2-A7DA27A736DE}" dt="2022-07-21T15:04:24.975" v="332" actId="692"/>
          <ac:cxnSpMkLst>
            <pc:docMk/>
            <pc:sldMk cId="1130483549" sldId="303"/>
            <ac:cxnSpMk id="156" creationId="{D22A8A8E-3815-0918-5CFC-2B89E2A821FB}"/>
          </ac:cxnSpMkLst>
        </pc:cxnChg>
        <pc:cxnChg chg="del mod">
          <ac:chgData name="Paul Rad" userId="b805f95c-bd1b-48ea-ae03-4180ae95e52a" providerId="ADAL" clId="{BEBEC274-F15F-B744-B4C2-A7DA27A736DE}" dt="2022-07-21T14:57:59.121" v="309" actId="478"/>
          <ac:cxnSpMkLst>
            <pc:docMk/>
            <pc:sldMk cId="1130483549" sldId="303"/>
            <ac:cxnSpMk id="157" creationId="{A0DF95F5-A757-3A1E-7E50-CF0C1305D98A}"/>
          </ac:cxnSpMkLst>
        </pc:cxnChg>
        <pc:cxnChg chg="mod">
          <ac:chgData name="Paul Rad" userId="b805f95c-bd1b-48ea-ae03-4180ae95e52a" providerId="ADAL" clId="{BEBEC274-F15F-B744-B4C2-A7DA27A736DE}" dt="2022-07-21T15:04:24.975" v="332" actId="692"/>
          <ac:cxnSpMkLst>
            <pc:docMk/>
            <pc:sldMk cId="1130483549" sldId="303"/>
            <ac:cxnSpMk id="162" creationId="{5D716B89-8AEB-5715-EBFB-9742509EB9D2}"/>
          </ac:cxnSpMkLst>
        </pc:cxnChg>
        <pc:cxnChg chg="mod">
          <ac:chgData name="Paul Rad" userId="b805f95c-bd1b-48ea-ae03-4180ae95e52a" providerId="ADAL" clId="{BEBEC274-F15F-B744-B4C2-A7DA27A736DE}" dt="2022-07-21T15:04:24.975" v="332" actId="692"/>
          <ac:cxnSpMkLst>
            <pc:docMk/>
            <pc:sldMk cId="1130483549" sldId="303"/>
            <ac:cxnSpMk id="171" creationId="{7A1C0186-BC91-3974-FD30-7F1C8D6B52F7}"/>
          </ac:cxnSpMkLst>
        </pc:cxnChg>
        <pc:cxnChg chg="mod">
          <ac:chgData name="Paul Rad" userId="b805f95c-bd1b-48ea-ae03-4180ae95e52a" providerId="ADAL" clId="{BEBEC274-F15F-B744-B4C2-A7DA27A736DE}" dt="2022-07-21T15:04:53.466" v="334" actId="692"/>
          <ac:cxnSpMkLst>
            <pc:docMk/>
            <pc:sldMk cId="1130483549" sldId="303"/>
            <ac:cxnSpMk id="194" creationId="{1F29C823-8828-A287-3388-16925A94AE31}"/>
          </ac:cxnSpMkLst>
        </pc:cxnChg>
        <pc:cxnChg chg="del mod">
          <ac:chgData name="Paul Rad" userId="b805f95c-bd1b-48ea-ae03-4180ae95e52a" providerId="ADAL" clId="{BEBEC274-F15F-B744-B4C2-A7DA27A736DE}" dt="2022-07-21T15:57:58.881" v="1036" actId="478"/>
          <ac:cxnSpMkLst>
            <pc:docMk/>
            <pc:sldMk cId="1130483549" sldId="303"/>
            <ac:cxnSpMk id="197" creationId="{592D634B-FC04-E91E-1B1C-1673D47569DC}"/>
          </ac:cxnSpMkLst>
        </pc:cxnChg>
        <pc:cxnChg chg="mod">
          <ac:chgData name="Paul Rad" userId="b805f95c-bd1b-48ea-ae03-4180ae95e52a" providerId="ADAL" clId="{BEBEC274-F15F-B744-B4C2-A7DA27A736DE}" dt="2022-07-21T15:04:24.975" v="332" actId="692"/>
          <ac:cxnSpMkLst>
            <pc:docMk/>
            <pc:sldMk cId="1130483549" sldId="303"/>
            <ac:cxnSpMk id="199" creationId="{5F71CFAF-4529-95DB-3055-A567B0AB9DA3}"/>
          </ac:cxnSpMkLst>
        </pc:cxnChg>
        <pc:cxnChg chg="mod">
          <ac:chgData name="Paul Rad" userId="b805f95c-bd1b-48ea-ae03-4180ae95e52a" providerId="ADAL" clId="{BEBEC274-F15F-B744-B4C2-A7DA27A736DE}" dt="2022-07-21T15:04:24.975" v="332" actId="692"/>
          <ac:cxnSpMkLst>
            <pc:docMk/>
            <pc:sldMk cId="1130483549" sldId="303"/>
            <ac:cxnSpMk id="200" creationId="{7C48802A-8399-1F7C-36B9-8F35B04048D8}"/>
          </ac:cxnSpMkLst>
        </pc:cxnChg>
        <pc:cxnChg chg="mod">
          <ac:chgData name="Paul Rad" userId="b805f95c-bd1b-48ea-ae03-4180ae95e52a" providerId="ADAL" clId="{BEBEC274-F15F-B744-B4C2-A7DA27A736DE}" dt="2022-07-21T15:04:24.975" v="332" actId="692"/>
          <ac:cxnSpMkLst>
            <pc:docMk/>
            <pc:sldMk cId="1130483549" sldId="303"/>
            <ac:cxnSpMk id="201" creationId="{7CCAFFC4-313F-CE37-614F-C77FA08B6FBF}"/>
          </ac:cxnSpMkLst>
        </pc:cxnChg>
        <pc:cxnChg chg="mod">
          <ac:chgData name="Paul Rad" userId="b805f95c-bd1b-48ea-ae03-4180ae95e52a" providerId="ADAL" clId="{BEBEC274-F15F-B744-B4C2-A7DA27A736DE}" dt="2022-07-21T15:04:24.975" v="332" actId="692"/>
          <ac:cxnSpMkLst>
            <pc:docMk/>
            <pc:sldMk cId="1130483549" sldId="303"/>
            <ac:cxnSpMk id="202" creationId="{19491DBA-F04A-8349-CC8E-87643C1FC24F}"/>
          </ac:cxnSpMkLst>
        </pc:cxnChg>
        <pc:cxnChg chg="mod">
          <ac:chgData name="Paul Rad" userId="b805f95c-bd1b-48ea-ae03-4180ae95e52a" providerId="ADAL" clId="{BEBEC274-F15F-B744-B4C2-A7DA27A736DE}" dt="2022-07-21T15:04:24.975" v="332" actId="692"/>
          <ac:cxnSpMkLst>
            <pc:docMk/>
            <pc:sldMk cId="1130483549" sldId="303"/>
            <ac:cxnSpMk id="203" creationId="{C7C0DCBF-B0F4-CAE0-0719-BCE709356545}"/>
          </ac:cxnSpMkLst>
        </pc:cxnChg>
        <pc:cxnChg chg="mod">
          <ac:chgData name="Paul Rad" userId="b805f95c-bd1b-48ea-ae03-4180ae95e52a" providerId="ADAL" clId="{BEBEC274-F15F-B744-B4C2-A7DA27A736DE}" dt="2022-07-21T15:04:24.975" v="332" actId="692"/>
          <ac:cxnSpMkLst>
            <pc:docMk/>
            <pc:sldMk cId="1130483549" sldId="303"/>
            <ac:cxnSpMk id="229" creationId="{0B6FE753-44B2-D191-5496-496954033C92}"/>
          </ac:cxnSpMkLst>
        </pc:cxnChg>
        <pc:cxnChg chg="mod">
          <ac:chgData name="Paul Rad" userId="b805f95c-bd1b-48ea-ae03-4180ae95e52a" providerId="ADAL" clId="{BEBEC274-F15F-B744-B4C2-A7DA27A736DE}" dt="2022-07-21T15:04:24.975" v="332" actId="692"/>
          <ac:cxnSpMkLst>
            <pc:docMk/>
            <pc:sldMk cId="1130483549" sldId="303"/>
            <ac:cxnSpMk id="230" creationId="{042B4FA1-B450-A6CF-71E4-E84319A23D68}"/>
          </ac:cxnSpMkLst>
        </pc:cxnChg>
        <pc:cxnChg chg="mod">
          <ac:chgData name="Paul Rad" userId="b805f95c-bd1b-48ea-ae03-4180ae95e52a" providerId="ADAL" clId="{BEBEC274-F15F-B744-B4C2-A7DA27A736DE}" dt="2022-07-21T15:04:53.466" v="334" actId="692"/>
          <ac:cxnSpMkLst>
            <pc:docMk/>
            <pc:sldMk cId="1130483549" sldId="303"/>
            <ac:cxnSpMk id="233" creationId="{5260945D-E87E-B931-4094-F17CC4ADCF33}"/>
          </ac:cxnSpMkLst>
        </pc:cxnChg>
        <pc:cxnChg chg="mod">
          <ac:chgData name="Paul Rad" userId="b805f95c-bd1b-48ea-ae03-4180ae95e52a" providerId="ADAL" clId="{BEBEC274-F15F-B744-B4C2-A7DA27A736DE}" dt="2022-07-21T15:04:24.975" v="332" actId="692"/>
          <ac:cxnSpMkLst>
            <pc:docMk/>
            <pc:sldMk cId="1130483549" sldId="303"/>
            <ac:cxnSpMk id="234" creationId="{6F6CC94E-6F2A-56EF-47C9-3F63F4999D54}"/>
          </ac:cxnSpMkLst>
        </pc:cxnChg>
        <pc:cxnChg chg="mod">
          <ac:chgData name="Paul Rad" userId="b805f95c-bd1b-48ea-ae03-4180ae95e52a" providerId="ADAL" clId="{BEBEC274-F15F-B744-B4C2-A7DA27A736DE}" dt="2022-07-21T15:04:24.975" v="332" actId="692"/>
          <ac:cxnSpMkLst>
            <pc:docMk/>
            <pc:sldMk cId="1130483549" sldId="303"/>
            <ac:cxnSpMk id="235" creationId="{C7B514D3-D436-B204-D3DD-66DCC92D9DCF}"/>
          </ac:cxnSpMkLst>
        </pc:cxnChg>
        <pc:cxnChg chg="mod">
          <ac:chgData name="Paul Rad" userId="b805f95c-bd1b-48ea-ae03-4180ae95e52a" providerId="ADAL" clId="{BEBEC274-F15F-B744-B4C2-A7DA27A736DE}" dt="2022-07-21T15:04:24.975" v="332" actId="692"/>
          <ac:cxnSpMkLst>
            <pc:docMk/>
            <pc:sldMk cId="1130483549" sldId="303"/>
            <ac:cxnSpMk id="268" creationId="{AA2D71B1-35C8-1A74-8E68-04417204B4F3}"/>
          </ac:cxnSpMkLst>
        </pc:cxnChg>
        <pc:cxnChg chg="mod">
          <ac:chgData name="Paul Rad" userId="b805f95c-bd1b-48ea-ae03-4180ae95e52a" providerId="ADAL" clId="{BEBEC274-F15F-B744-B4C2-A7DA27A736DE}" dt="2022-07-21T15:04:24.975" v="332" actId="692"/>
          <ac:cxnSpMkLst>
            <pc:docMk/>
            <pc:sldMk cId="1130483549" sldId="303"/>
            <ac:cxnSpMk id="269" creationId="{DDB4F8B3-3F7F-6148-57DC-7E526C941CAB}"/>
          </ac:cxnSpMkLst>
        </pc:cxnChg>
        <pc:cxnChg chg="mod">
          <ac:chgData name="Paul Rad" userId="b805f95c-bd1b-48ea-ae03-4180ae95e52a" providerId="ADAL" clId="{BEBEC274-F15F-B744-B4C2-A7DA27A736DE}" dt="2022-07-21T15:04:24.975" v="332" actId="692"/>
          <ac:cxnSpMkLst>
            <pc:docMk/>
            <pc:sldMk cId="1130483549" sldId="303"/>
            <ac:cxnSpMk id="270" creationId="{28E99F2D-E248-629F-4CA7-B749C6A13FE5}"/>
          </ac:cxnSpMkLst>
        </pc:cxnChg>
        <pc:cxnChg chg="mod">
          <ac:chgData name="Paul Rad" userId="b805f95c-bd1b-48ea-ae03-4180ae95e52a" providerId="ADAL" clId="{BEBEC274-F15F-B744-B4C2-A7DA27A736DE}" dt="2022-07-21T15:04:24.975" v="332" actId="692"/>
          <ac:cxnSpMkLst>
            <pc:docMk/>
            <pc:sldMk cId="1130483549" sldId="303"/>
            <ac:cxnSpMk id="271" creationId="{8839395A-B856-E5D7-D712-116310A75F02}"/>
          </ac:cxnSpMkLst>
        </pc:cxnChg>
        <pc:cxnChg chg="mod">
          <ac:chgData name="Paul Rad" userId="b805f95c-bd1b-48ea-ae03-4180ae95e52a" providerId="ADAL" clId="{BEBEC274-F15F-B744-B4C2-A7DA27A736DE}" dt="2022-07-21T15:04:53.466" v="334" actId="692"/>
          <ac:cxnSpMkLst>
            <pc:docMk/>
            <pc:sldMk cId="1130483549" sldId="303"/>
            <ac:cxnSpMk id="272" creationId="{03FDAE1C-7EDD-E444-6F0B-A1EE5BBFC34A}"/>
          </ac:cxnSpMkLst>
        </pc:cxnChg>
        <pc:cxnChg chg="mod">
          <ac:chgData name="Paul Rad" userId="b805f95c-bd1b-48ea-ae03-4180ae95e52a" providerId="ADAL" clId="{BEBEC274-F15F-B744-B4C2-A7DA27A736DE}" dt="2022-07-21T15:04:24.975" v="332" actId="692"/>
          <ac:cxnSpMkLst>
            <pc:docMk/>
            <pc:sldMk cId="1130483549" sldId="303"/>
            <ac:cxnSpMk id="273" creationId="{7B701D6A-919F-E000-372F-9B1880D224E8}"/>
          </ac:cxnSpMkLst>
        </pc:cxnChg>
        <pc:cxnChg chg="mod">
          <ac:chgData name="Paul Rad" userId="b805f95c-bd1b-48ea-ae03-4180ae95e52a" providerId="ADAL" clId="{BEBEC274-F15F-B744-B4C2-A7DA27A736DE}" dt="2022-07-21T15:04:24.975" v="332" actId="692"/>
          <ac:cxnSpMkLst>
            <pc:docMk/>
            <pc:sldMk cId="1130483549" sldId="303"/>
            <ac:cxnSpMk id="274" creationId="{0252B0EC-3D6A-6733-3D93-AC7F73F517E0}"/>
          </ac:cxnSpMkLst>
        </pc:cxnChg>
        <pc:cxnChg chg="mod">
          <ac:chgData name="Paul Rad" userId="b805f95c-bd1b-48ea-ae03-4180ae95e52a" providerId="ADAL" clId="{BEBEC274-F15F-B744-B4C2-A7DA27A736DE}" dt="2022-07-21T15:04:24.975" v="332" actId="692"/>
          <ac:cxnSpMkLst>
            <pc:docMk/>
            <pc:sldMk cId="1130483549" sldId="303"/>
            <ac:cxnSpMk id="275" creationId="{1CD69017-731E-5683-86E1-BBC8C8AF15BF}"/>
          </ac:cxnSpMkLst>
        </pc:cxnChg>
        <pc:cxnChg chg="mod">
          <ac:chgData name="Paul Rad" userId="b805f95c-bd1b-48ea-ae03-4180ae95e52a" providerId="ADAL" clId="{BEBEC274-F15F-B744-B4C2-A7DA27A736DE}" dt="2022-07-21T15:04:24.975" v="332" actId="692"/>
          <ac:cxnSpMkLst>
            <pc:docMk/>
            <pc:sldMk cId="1130483549" sldId="303"/>
            <ac:cxnSpMk id="276" creationId="{0D1D0F69-2EF2-2F3E-11ED-7242C8511670}"/>
          </ac:cxnSpMkLst>
        </pc:cxnChg>
        <pc:cxnChg chg="mod">
          <ac:chgData name="Paul Rad" userId="b805f95c-bd1b-48ea-ae03-4180ae95e52a" providerId="ADAL" clId="{BEBEC274-F15F-B744-B4C2-A7DA27A736DE}" dt="2022-07-21T15:26:30.393" v="419" actId="1038"/>
          <ac:cxnSpMkLst>
            <pc:docMk/>
            <pc:sldMk cId="1130483549" sldId="303"/>
            <ac:cxnSpMk id="277" creationId="{9676C04C-EB3B-05DF-8DB2-30DE76C2C20C}"/>
          </ac:cxnSpMkLst>
        </pc:cxnChg>
        <pc:cxnChg chg="mod">
          <ac:chgData name="Paul Rad" userId="b805f95c-bd1b-48ea-ae03-4180ae95e52a" providerId="ADAL" clId="{BEBEC274-F15F-B744-B4C2-A7DA27A736DE}" dt="2022-07-21T15:26:30.896" v="420" actId="1038"/>
          <ac:cxnSpMkLst>
            <pc:docMk/>
            <pc:sldMk cId="1130483549" sldId="303"/>
            <ac:cxnSpMk id="317" creationId="{D79C3DE9-8EB2-877E-F21C-504F8C995A33}"/>
          </ac:cxnSpMkLst>
        </pc:cxnChg>
        <pc:cxnChg chg="mod">
          <ac:chgData name="Paul Rad" userId="b805f95c-bd1b-48ea-ae03-4180ae95e52a" providerId="ADAL" clId="{BEBEC274-F15F-B744-B4C2-A7DA27A736DE}" dt="2022-07-21T15:26:30.393" v="419" actId="1038"/>
          <ac:cxnSpMkLst>
            <pc:docMk/>
            <pc:sldMk cId="1130483549" sldId="303"/>
            <ac:cxnSpMk id="318" creationId="{1D073937-467B-C174-F05A-E37CC4759C80}"/>
          </ac:cxnSpMkLst>
        </pc:cxnChg>
        <pc:cxnChg chg="mod">
          <ac:chgData name="Paul Rad" userId="b805f95c-bd1b-48ea-ae03-4180ae95e52a" providerId="ADAL" clId="{BEBEC274-F15F-B744-B4C2-A7DA27A736DE}" dt="2022-07-21T15:26:30.896" v="420" actId="1038"/>
          <ac:cxnSpMkLst>
            <pc:docMk/>
            <pc:sldMk cId="1130483549" sldId="303"/>
            <ac:cxnSpMk id="319" creationId="{B209876F-705E-E052-F0D5-6D49399B50A7}"/>
          </ac:cxnSpMkLst>
        </pc:cxnChg>
        <pc:cxnChg chg="mod">
          <ac:chgData name="Paul Rad" userId="b805f95c-bd1b-48ea-ae03-4180ae95e52a" providerId="ADAL" clId="{BEBEC274-F15F-B744-B4C2-A7DA27A736DE}" dt="2022-07-21T15:04:24.975" v="332" actId="692"/>
          <ac:cxnSpMkLst>
            <pc:docMk/>
            <pc:sldMk cId="1130483549" sldId="303"/>
            <ac:cxnSpMk id="320" creationId="{BA264049-3ABA-ECFD-02E0-208106D08056}"/>
          </ac:cxnSpMkLst>
        </pc:cxnChg>
        <pc:cxnChg chg="mod">
          <ac:chgData name="Paul Rad" userId="b805f95c-bd1b-48ea-ae03-4180ae95e52a" providerId="ADAL" clId="{BEBEC274-F15F-B744-B4C2-A7DA27A736DE}" dt="2022-07-21T15:04:24.975" v="332" actId="692"/>
          <ac:cxnSpMkLst>
            <pc:docMk/>
            <pc:sldMk cId="1130483549" sldId="303"/>
            <ac:cxnSpMk id="321" creationId="{52E0C577-9243-799E-F71C-5B27874C512B}"/>
          </ac:cxnSpMkLst>
        </pc:cxnChg>
        <pc:cxnChg chg="mod">
          <ac:chgData name="Paul Rad" userId="b805f95c-bd1b-48ea-ae03-4180ae95e52a" providerId="ADAL" clId="{BEBEC274-F15F-B744-B4C2-A7DA27A736DE}" dt="2022-07-21T15:04:24.975" v="332" actId="692"/>
          <ac:cxnSpMkLst>
            <pc:docMk/>
            <pc:sldMk cId="1130483549" sldId="303"/>
            <ac:cxnSpMk id="322" creationId="{4372A1BE-9F36-3914-BBCE-252C9A11D129}"/>
          </ac:cxnSpMkLst>
        </pc:cxnChg>
        <pc:cxnChg chg="mod">
          <ac:chgData name="Paul Rad" userId="b805f95c-bd1b-48ea-ae03-4180ae95e52a" providerId="ADAL" clId="{BEBEC274-F15F-B744-B4C2-A7DA27A736DE}" dt="2022-07-21T15:04:24.975" v="332" actId="692"/>
          <ac:cxnSpMkLst>
            <pc:docMk/>
            <pc:sldMk cId="1130483549" sldId="303"/>
            <ac:cxnSpMk id="323" creationId="{76398A9B-345D-E4E7-40DC-8C36E3011B53}"/>
          </ac:cxnSpMkLst>
        </pc:cxnChg>
        <pc:cxnChg chg="mod">
          <ac:chgData name="Paul Rad" userId="b805f95c-bd1b-48ea-ae03-4180ae95e52a" providerId="ADAL" clId="{BEBEC274-F15F-B744-B4C2-A7DA27A736DE}" dt="2022-07-21T15:04:24.975" v="332" actId="692"/>
          <ac:cxnSpMkLst>
            <pc:docMk/>
            <pc:sldMk cId="1130483549" sldId="303"/>
            <ac:cxnSpMk id="324" creationId="{80B777C7-CFE1-1A49-3B79-7ABAF36070E6}"/>
          </ac:cxnSpMkLst>
        </pc:cxnChg>
        <pc:cxnChg chg="mod">
          <ac:chgData name="Paul Rad" userId="b805f95c-bd1b-48ea-ae03-4180ae95e52a" providerId="ADAL" clId="{BEBEC274-F15F-B744-B4C2-A7DA27A736DE}" dt="2022-07-21T15:04:24.975" v="332" actId="692"/>
          <ac:cxnSpMkLst>
            <pc:docMk/>
            <pc:sldMk cId="1130483549" sldId="303"/>
            <ac:cxnSpMk id="325" creationId="{87F9FBF8-DEE0-160D-7A12-385DE5F3BE53}"/>
          </ac:cxnSpMkLst>
        </pc:cxnChg>
        <pc:cxnChg chg="mod">
          <ac:chgData name="Paul Rad" userId="b805f95c-bd1b-48ea-ae03-4180ae95e52a" providerId="ADAL" clId="{BEBEC274-F15F-B744-B4C2-A7DA27A736DE}" dt="2022-07-21T15:04:24.975" v="332" actId="692"/>
          <ac:cxnSpMkLst>
            <pc:docMk/>
            <pc:sldMk cId="1130483549" sldId="303"/>
            <ac:cxnSpMk id="326" creationId="{FC2DA1FD-6827-7CD8-4891-A3A5367E1CBD}"/>
          </ac:cxnSpMkLst>
        </pc:cxnChg>
        <pc:cxnChg chg="mod">
          <ac:chgData name="Paul Rad" userId="b805f95c-bd1b-48ea-ae03-4180ae95e52a" providerId="ADAL" clId="{BEBEC274-F15F-B744-B4C2-A7DA27A736DE}" dt="2022-07-21T15:04:24.975" v="332" actId="692"/>
          <ac:cxnSpMkLst>
            <pc:docMk/>
            <pc:sldMk cId="1130483549" sldId="303"/>
            <ac:cxnSpMk id="327" creationId="{E5D8BE08-568F-01E4-E402-91F91AF4D8F0}"/>
          </ac:cxnSpMkLst>
        </pc:cxnChg>
        <pc:cxnChg chg="mod">
          <ac:chgData name="Paul Rad" userId="b805f95c-bd1b-48ea-ae03-4180ae95e52a" providerId="ADAL" clId="{BEBEC274-F15F-B744-B4C2-A7DA27A736DE}" dt="2022-07-21T15:26:30.896" v="420" actId="1038"/>
          <ac:cxnSpMkLst>
            <pc:docMk/>
            <pc:sldMk cId="1130483549" sldId="303"/>
            <ac:cxnSpMk id="328" creationId="{A04D8614-791C-7D61-E212-A97F046AD4C0}"/>
          </ac:cxnSpMkLst>
        </pc:cxnChg>
        <pc:cxnChg chg="add mod">
          <ac:chgData name="Paul Rad" userId="b805f95c-bd1b-48ea-ae03-4180ae95e52a" providerId="ADAL" clId="{BEBEC274-F15F-B744-B4C2-A7DA27A736DE}" dt="2022-07-21T15:04:24.975" v="332" actId="692"/>
          <ac:cxnSpMkLst>
            <pc:docMk/>
            <pc:sldMk cId="1130483549" sldId="303"/>
            <ac:cxnSpMk id="365" creationId="{5E53C6AE-1E84-AA82-957D-D1C91650FD47}"/>
          </ac:cxnSpMkLst>
        </pc:cxnChg>
        <pc:cxnChg chg="add del mod">
          <ac:chgData name="Paul Rad" userId="b805f95c-bd1b-48ea-ae03-4180ae95e52a" providerId="ADAL" clId="{BEBEC274-F15F-B744-B4C2-A7DA27A736DE}" dt="2022-07-21T14:58:03.857" v="311"/>
          <ac:cxnSpMkLst>
            <pc:docMk/>
            <pc:sldMk cId="1130483549" sldId="303"/>
            <ac:cxnSpMk id="384" creationId="{19E44316-1173-4582-ABB0-1CDCC96F33B2}"/>
          </ac:cxnSpMkLst>
        </pc:cxnChg>
        <pc:cxnChg chg="add mod">
          <ac:chgData name="Paul Rad" userId="b805f95c-bd1b-48ea-ae03-4180ae95e52a" providerId="ADAL" clId="{BEBEC274-F15F-B744-B4C2-A7DA27A736DE}" dt="2022-07-21T15:04:24.975" v="332" actId="692"/>
          <ac:cxnSpMkLst>
            <pc:docMk/>
            <pc:sldMk cId="1130483549" sldId="303"/>
            <ac:cxnSpMk id="385" creationId="{963DBB06-0BCE-8757-7AB6-4CA6AA3C81F3}"/>
          </ac:cxnSpMkLst>
        </pc:cxnChg>
        <pc:cxnChg chg="add mod">
          <ac:chgData name="Paul Rad" userId="b805f95c-bd1b-48ea-ae03-4180ae95e52a" providerId="ADAL" clId="{BEBEC274-F15F-B744-B4C2-A7DA27A736DE}" dt="2022-07-21T15:09:48.855" v="359" actId="692"/>
          <ac:cxnSpMkLst>
            <pc:docMk/>
            <pc:sldMk cId="1130483549" sldId="303"/>
            <ac:cxnSpMk id="395" creationId="{1F23DFB5-04B7-95C2-33FC-46437F431C69}"/>
          </ac:cxnSpMkLst>
        </pc:cxnChg>
        <pc:cxnChg chg="add mod">
          <ac:chgData name="Paul Rad" userId="b805f95c-bd1b-48ea-ae03-4180ae95e52a" providerId="ADAL" clId="{BEBEC274-F15F-B744-B4C2-A7DA27A736DE}" dt="2022-07-21T15:09:48.855" v="359" actId="692"/>
          <ac:cxnSpMkLst>
            <pc:docMk/>
            <pc:sldMk cId="1130483549" sldId="303"/>
            <ac:cxnSpMk id="400" creationId="{5FB86D5E-3BDE-2BC7-3A05-7FED645FB843}"/>
          </ac:cxnSpMkLst>
        </pc:cxnChg>
        <pc:cxnChg chg="add mod">
          <ac:chgData name="Paul Rad" userId="b805f95c-bd1b-48ea-ae03-4180ae95e52a" providerId="ADAL" clId="{BEBEC274-F15F-B744-B4C2-A7DA27A736DE}" dt="2022-07-21T15:09:48.855" v="359" actId="692"/>
          <ac:cxnSpMkLst>
            <pc:docMk/>
            <pc:sldMk cId="1130483549" sldId="303"/>
            <ac:cxnSpMk id="404" creationId="{ABFDC3D4-EFF1-02B0-1F56-628C6C7864B2}"/>
          </ac:cxnSpMkLst>
        </pc:cxnChg>
        <pc:cxnChg chg="add mod">
          <ac:chgData name="Paul Rad" userId="b805f95c-bd1b-48ea-ae03-4180ae95e52a" providerId="ADAL" clId="{BEBEC274-F15F-B744-B4C2-A7DA27A736DE}" dt="2022-07-21T15:10:24.556" v="363" actId="14100"/>
          <ac:cxnSpMkLst>
            <pc:docMk/>
            <pc:sldMk cId="1130483549" sldId="303"/>
            <ac:cxnSpMk id="407" creationId="{143D0055-F008-2382-696F-B491C22934D2}"/>
          </ac:cxnSpMkLst>
        </pc:cxnChg>
        <pc:cxnChg chg="add mod">
          <ac:chgData name="Paul Rad" userId="b805f95c-bd1b-48ea-ae03-4180ae95e52a" providerId="ADAL" clId="{BEBEC274-F15F-B744-B4C2-A7DA27A736DE}" dt="2022-07-21T15:25:56.614" v="369" actId="14100"/>
          <ac:cxnSpMkLst>
            <pc:docMk/>
            <pc:sldMk cId="1130483549" sldId="303"/>
            <ac:cxnSpMk id="411" creationId="{0AEBB103-87D4-53CF-F36F-1A54B15E9805}"/>
          </ac:cxnSpMkLst>
        </pc:cxnChg>
        <pc:cxnChg chg="add del mod">
          <ac:chgData name="Paul Rad" userId="b805f95c-bd1b-48ea-ae03-4180ae95e52a" providerId="ADAL" clId="{BEBEC274-F15F-B744-B4C2-A7DA27A736DE}" dt="2022-07-21T15:27:29.312" v="426" actId="478"/>
          <ac:cxnSpMkLst>
            <pc:docMk/>
            <pc:sldMk cId="1130483549" sldId="303"/>
            <ac:cxnSpMk id="418" creationId="{9FE62240-B76D-C06D-3A79-BDBF16922CCE}"/>
          </ac:cxnSpMkLst>
        </pc:cxnChg>
        <pc:cxnChg chg="add mod">
          <ac:chgData name="Paul Rad" userId="b805f95c-bd1b-48ea-ae03-4180ae95e52a" providerId="ADAL" clId="{BEBEC274-F15F-B744-B4C2-A7DA27A736DE}" dt="2022-07-21T15:41:38.189" v="624" actId="692"/>
          <ac:cxnSpMkLst>
            <pc:docMk/>
            <pc:sldMk cId="1130483549" sldId="303"/>
            <ac:cxnSpMk id="420" creationId="{09867900-1F6A-BDB3-74DD-571AA062FBC5}"/>
          </ac:cxnSpMkLst>
        </pc:cxnChg>
        <pc:cxnChg chg="add del mod">
          <ac:chgData name="Paul Rad" userId="b805f95c-bd1b-48ea-ae03-4180ae95e52a" providerId="ADAL" clId="{BEBEC274-F15F-B744-B4C2-A7DA27A736DE}" dt="2022-07-21T15:29:00.060" v="443" actId="478"/>
          <ac:cxnSpMkLst>
            <pc:docMk/>
            <pc:sldMk cId="1130483549" sldId="303"/>
            <ac:cxnSpMk id="423" creationId="{AC092FF7-D4DE-1D6F-DCE9-03362336F05F}"/>
          </ac:cxnSpMkLst>
        </pc:cxnChg>
        <pc:cxnChg chg="add mod">
          <ac:chgData name="Paul Rad" userId="b805f95c-bd1b-48ea-ae03-4180ae95e52a" providerId="ADAL" clId="{BEBEC274-F15F-B744-B4C2-A7DA27A736DE}" dt="2022-07-21T15:41:38.189" v="624" actId="692"/>
          <ac:cxnSpMkLst>
            <pc:docMk/>
            <pc:sldMk cId="1130483549" sldId="303"/>
            <ac:cxnSpMk id="427" creationId="{E1EB0DB1-D04B-D482-DDED-97F7237085D4}"/>
          </ac:cxnSpMkLst>
        </pc:cxnChg>
        <pc:cxnChg chg="add mod">
          <ac:chgData name="Paul Rad" userId="b805f95c-bd1b-48ea-ae03-4180ae95e52a" providerId="ADAL" clId="{BEBEC274-F15F-B744-B4C2-A7DA27A736DE}" dt="2022-07-21T15:41:38.189" v="624" actId="692"/>
          <ac:cxnSpMkLst>
            <pc:docMk/>
            <pc:sldMk cId="1130483549" sldId="303"/>
            <ac:cxnSpMk id="437" creationId="{12F69685-11AC-C5D5-28B4-CAC746D8F482}"/>
          </ac:cxnSpMkLst>
        </pc:cxnChg>
        <pc:cxnChg chg="add del mod">
          <ac:chgData name="Paul Rad" userId="b805f95c-bd1b-48ea-ae03-4180ae95e52a" providerId="ADAL" clId="{BEBEC274-F15F-B744-B4C2-A7DA27A736DE}" dt="2022-07-21T15:40:51.539" v="617" actId="478"/>
          <ac:cxnSpMkLst>
            <pc:docMk/>
            <pc:sldMk cId="1130483549" sldId="303"/>
            <ac:cxnSpMk id="443" creationId="{3BD5E756-F209-8D74-C1B1-F3D665C66A1D}"/>
          </ac:cxnSpMkLst>
        </pc:cxnChg>
        <pc:cxnChg chg="add del mod">
          <ac:chgData name="Paul Rad" userId="b805f95c-bd1b-48ea-ae03-4180ae95e52a" providerId="ADAL" clId="{BEBEC274-F15F-B744-B4C2-A7DA27A736DE}" dt="2022-07-21T15:40:54.739" v="619" actId="478"/>
          <ac:cxnSpMkLst>
            <pc:docMk/>
            <pc:sldMk cId="1130483549" sldId="303"/>
            <ac:cxnSpMk id="444" creationId="{A1FCAF5D-A9DA-563F-899A-7F6D66FCD08D}"/>
          </ac:cxnSpMkLst>
        </pc:cxnChg>
        <pc:cxnChg chg="add del mod">
          <ac:chgData name="Paul Rad" userId="b805f95c-bd1b-48ea-ae03-4180ae95e52a" providerId="ADAL" clId="{BEBEC274-F15F-B744-B4C2-A7DA27A736DE}" dt="2022-07-21T15:40:53.239" v="618" actId="478"/>
          <ac:cxnSpMkLst>
            <pc:docMk/>
            <pc:sldMk cId="1130483549" sldId="303"/>
            <ac:cxnSpMk id="447" creationId="{0E7F3DB0-EB1C-6F3C-96C7-E930B0DF3002}"/>
          </ac:cxnSpMkLst>
        </pc:cxnChg>
      </pc:sldChg>
      <pc:sldChg chg="delSp modSp new mod">
        <pc:chgData name="Paul Rad" userId="b805f95c-bd1b-48ea-ae03-4180ae95e52a" providerId="ADAL" clId="{BEBEC274-F15F-B744-B4C2-A7DA27A736DE}" dt="2022-07-20T22:15:44.473" v="111" actId="478"/>
        <pc:sldMkLst>
          <pc:docMk/>
          <pc:sldMk cId="3337111735" sldId="304"/>
        </pc:sldMkLst>
        <pc:spChg chg="mod">
          <ac:chgData name="Paul Rad" userId="b805f95c-bd1b-48ea-ae03-4180ae95e52a" providerId="ADAL" clId="{BEBEC274-F15F-B744-B4C2-A7DA27A736DE}" dt="2022-07-20T22:15:42.635" v="110" actId="20577"/>
          <ac:spMkLst>
            <pc:docMk/>
            <pc:sldMk cId="3337111735" sldId="304"/>
            <ac:spMk id="2" creationId="{A752B8D3-1A60-D981-0993-9799BA0A207B}"/>
          </ac:spMkLst>
        </pc:spChg>
        <pc:spChg chg="del">
          <ac:chgData name="Paul Rad" userId="b805f95c-bd1b-48ea-ae03-4180ae95e52a" providerId="ADAL" clId="{BEBEC274-F15F-B744-B4C2-A7DA27A736DE}" dt="2022-07-20T22:15:44.473" v="111" actId="478"/>
          <ac:spMkLst>
            <pc:docMk/>
            <pc:sldMk cId="3337111735" sldId="304"/>
            <ac:spMk id="3" creationId="{76778EA4-C369-9DD3-2A60-14FD015320A5}"/>
          </ac:spMkLst>
        </pc:spChg>
      </pc:sldChg>
      <pc:sldChg chg="addSp delSp modSp del mod">
        <pc:chgData name="Paul Rad" userId="b805f95c-bd1b-48ea-ae03-4180ae95e52a" providerId="ADAL" clId="{BEBEC274-F15F-B744-B4C2-A7DA27A736DE}" dt="2022-07-21T15:42:08.703" v="628" actId="2696"/>
        <pc:sldMkLst>
          <pc:docMk/>
          <pc:sldMk cId="302961107" sldId="305"/>
        </pc:sldMkLst>
        <pc:cxnChg chg="add del mod">
          <ac:chgData name="Paul Rad" userId="b805f95c-bd1b-48ea-ae03-4180ae95e52a" providerId="ADAL" clId="{BEBEC274-F15F-B744-B4C2-A7DA27A736DE}" dt="2022-07-21T15:05:37.148" v="339" actId="478"/>
          <ac:cxnSpMkLst>
            <pc:docMk/>
            <pc:sldMk cId="302961107" sldId="305"/>
            <ac:cxnSpMk id="16" creationId="{DA038F25-526D-B267-3743-F491825AD8F4}"/>
          </ac:cxnSpMkLst>
        </pc:cxnChg>
        <pc:cxnChg chg="add del mod">
          <ac:chgData name="Paul Rad" userId="b805f95c-bd1b-48ea-ae03-4180ae95e52a" providerId="ADAL" clId="{BEBEC274-F15F-B744-B4C2-A7DA27A736DE}" dt="2022-07-21T15:06:08.114" v="343" actId="478"/>
          <ac:cxnSpMkLst>
            <pc:docMk/>
            <pc:sldMk cId="302961107" sldId="305"/>
            <ac:cxnSpMk id="22" creationId="{52033A66-220A-00E8-095E-435ACBAA6939}"/>
          </ac:cxnSpMkLst>
        </pc:cxnChg>
        <pc:cxnChg chg="del">
          <ac:chgData name="Paul Rad" userId="b805f95c-bd1b-48ea-ae03-4180ae95e52a" providerId="ADAL" clId="{BEBEC274-F15F-B744-B4C2-A7DA27A736DE}" dt="2022-07-21T14:50:15.141" v="272" actId="478"/>
          <ac:cxnSpMkLst>
            <pc:docMk/>
            <pc:sldMk cId="302961107" sldId="305"/>
            <ac:cxnSpMk id="112" creationId="{89BB55F7-C43C-5B33-BFC7-D916131740E8}"/>
          </ac:cxnSpMkLst>
        </pc:cxnChg>
        <pc:cxnChg chg="del">
          <ac:chgData name="Paul Rad" userId="b805f95c-bd1b-48ea-ae03-4180ae95e52a" providerId="ADAL" clId="{BEBEC274-F15F-B744-B4C2-A7DA27A736DE}" dt="2022-07-21T14:50:15.141" v="272" actId="478"/>
          <ac:cxnSpMkLst>
            <pc:docMk/>
            <pc:sldMk cId="302961107" sldId="305"/>
            <ac:cxnSpMk id="113" creationId="{58C96648-54E8-BCFD-8A34-DA05311A5346}"/>
          </ac:cxnSpMkLst>
        </pc:cxnChg>
        <pc:cxnChg chg="del">
          <ac:chgData name="Paul Rad" userId="b805f95c-bd1b-48ea-ae03-4180ae95e52a" providerId="ADAL" clId="{BEBEC274-F15F-B744-B4C2-A7DA27A736DE}" dt="2022-07-21T14:50:15.141" v="272" actId="478"/>
          <ac:cxnSpMkLst>
            <pc:docMk/>
            <pc:sldMk cId="302961107" sldId="305"/>
            <ac:cxnSpMk id="114" creationId="{FAE73DEB-2CFB-14AB-FFCC-08B5117EC38E}"/>
          </ac:cxnSpMkLst>
        </pc:cxnChg>
        <pc:cxnChg chg="del">
          <ac:chgData name="Paul Rad" userId="b805f95c-bd1b-48ea-ae03-4180ae95e52a" providerId="ADAL" clId="{BEBEC274-F15F-B744-B4C2-A7DA27A736DE}" dt="2022-07-21T14:50:15.141" v="272" actId="478"/>
          <ac:cxnSpMkLst>
            <pc:docMk/>
            <pc:sldMk cId="302961107" sldId="305"/>
            <ac:cxnSpMk id="115" creationId="{71CF402B-48D3-2199-B8C5-8E7939B21296}"/>
          </ac:cxnSpMkLst>
        </pc:cxnChg>
        <pc:cxnChg chg="mod">
          <ac:chgData name="Paul Rad" userId="b805f95c-bd1b-48ea-ae03-4180ae95e52a" providerId="ADAL" clId="{BEBEC274-F15F-B744-B4C2-A7DA27A736DE}" dt="2022-07-21T14:51:25.697" v="280" actId="14100"/>
          <ac:cxnSpMkLst>
            <pc:docMk/>
            <pc:sldMk cId="302961107" sldId="305"/>
            <ac:cxnSpMk id="269" creationId="{DDB4F8B3-3F7F-6148-57DC-7E526C941CAB}"/>
          </ac:cxnSpMkLst>
        </pc:cxnChg>
        <pc:cxnChg chg="mod">
          <ac:chgData name="Paul Rad" userId="b805f95c-bd1b-48ea-ae03-4180ae95e52a" providerId="ADAL" clId="{BEBEC274-F15F-B744-B4C2-A7DA27A736DE}" dt="2022-07-21T14:51:33.796" v="281" actId="14100"/>
          <ac:cxnSpMkLst>
            <pc:docMk/>
            <pc:sldMk cId="302961107" sldId="305"/>
            <ac:cxnSpMk id="270" creationId="{28E99F2D-E248-629F-4CA7-B749C6A13FE5}"/>
          </ac:cxnSpMkLst>
        </pc:cxnChg>
        <pc:cxnChg chg="mod">
          <ac:chgData name="Paul Rad" userId="b805f95c-bd1b-48ea-ae03-4180ae95e52a" providerId="ADAL" clId="{BEBEC274-F15F-B744-B4C2-A7DA27A736DE}" dt="2022-07-21T14:51:02.209" v="277" actId="14100"/>
          <ac:cxnSpMkLst>
            <pc:docMk/>
            <pc:sldMk cId="302961107" sldId="305"/>
            <ac:cxnSpMk id="273" creationId="{7B701D6A-919F-E000-372F-9B1880D224E8}"/>
          </ac:cxnSpMkLst>
        </pc:cxnChg>
      </pc:sldChg>
      <pc:sldChg chg="addSp delSp modSp new del mod">
        <pc:chgData name="Paul Rad" userId="b805f95c-bd1b-48ea-ae03-4180ae95e52a" providerId="ADAL" clId="{BEBEC274-F15F-B744-B4C2-A7DA27A736DE}" dt="2022-07-21T15:59:16.108" v="1045" actId="2696"/>
        <pc:sldMkLst>
          <pc:docMk/>
          <pc:sldMk cId="3655039014" sldId="307"/>
        </pc:sldMkLst>
        <pc:spChg chg="del">
          <ac:chgData name="Paul Rad" userId="b805f95c-bd1b-48ea-ae03-4180ae95e52a" providerId="ADAL" clId="{BEBEC274-F15F-B744-B4C2-A7DA27A736DE}" dt="2022-07-21T14:21:39.817" v="126" actId="478"/>
          <ac:spMkLst>
            <pc:docMk/>
            <pc:sldMk cId="3655039014" sldId="307"/>
            <ac:spMk id="2" creationId="{CD0EFD05-1E7A-A47A-5141-E8AF5CCA5807}"/>
          </ac:spMkLst>
        </pc:spChg>
        <pc:spChg chg="del">
          <ac:chgData name="Paul Rad" userId="b805f95c-bd1b-48ea-ae03-4180ae95e52a" providerId="ADAL" clId="{BEBEC274-F15F-B744-B4C2-A7DA27A736DE}" dt="2022-07-21T14:21:39.817" v="126" actId="478"/>
          <ac:spMkLst>
            <pc:docMk/>
            <pc:sldMk cId="3655039014" sldId="307"/>
            <ac:spMk id="3" creationId="{FE91CCB3-0B72-E75E-649D-80FA8F85CC39}"/>
          </ac:spMkLst>
        </pc:spChg>
        <pc:spChg chg="add mod">
          <ac:chgData name="Paul Rad" userId="b805f95c-bd1b-48ea-ae03-4180ae95e52a" providerId="ADAL" clId="{BEBEC274-F15F-B744-B4C2-A7DA27A736DE}" dt="2022-07-21T14:21:40.599" v="127"/>
          <ac:spMkLst>
            <pc:docMk/>
            <pc:sldMk cId="3655039014" sldId="307"/>
            <ac:spMk id="4" creationId="{E56C24CA-C457-D167-175F-6E236BC2F430}"/>
          </ac:spMkLst>
        </pc:spChg>
      </pc:sldChg>
      <pc:sldChg chg="addSp delSp modSp add mod">
        <pc:chgData name="Paul Rad" userId="b805f95c-bd1b-48ea-ae03-4180ae95e52a" providerId="ADAL" clId="{BEBEC274-F15F-B744-B4C2-A7DA27A736DE}" dt="2022-07-21T19:00:18.891" v="1573" actId="14100"/>
        <pc:sldMkLst>
          <pc:docMk/>
          <pc:sldMk cId="3557082428" sldId="308"/>
        </pc:sldMkLst>
        <pc:spChg chg="mod">
          <ac:chgData name="Paul Rad" userId="b805f95c-bd1b-48ea-ae03-4180ae95e52a" providerId="ADAL" clId="{BEBEC274-F15F-B744-B4C2-A7DA27A736DE}" dt="2022-07-21T18:59:36.852" v="1563" actId="1037"/>
          <ac:spMkLst>
            <pc:docMk/>
            <pc:sldMk cId="3557082428" sldId="308"/>
            <ac:spMk id="7" creationId="{39B80949-4A31-34E8-C54A-8A071FE7BFE3}"/>
          </ac:spMkLst>
        </pc:spChg>
        <pc:spChg chg="del">
          <ac:chgData name="Paul Rad" userId="b805f95c-bd1b-48ea-ae03-4180ae95e52a" providerId="ADAL" clId="{BEBEC274-F15F-B744-B4C2-A7DA27A736DE}" dt="2022-07-21T15:42:22.588" v="630" actId="478"/>
          <ac:spMkLst>
            <pc:docMk/>
            <pc:sldMk cId="3557082428" sldId="308"/>
            <ac:spMk id="11" creationId="{2DA005DD-4A26-F04C-F7CE-DFF317342E77}"/>
          </ac:spMkLst>
        </pc:spChg>
        <pc:spChg chg="mod">
          <ac:chgData name="Paul Rad" userId="b805f95c-bd1b-48ea-ae03-4180ae95e52a" providerId="ADAL" clId="{BEBEC274-F15F-B744-B4C2-A7DA27A736DE}" dt="2022-07-21T19:00:04.586" v="1570" actId="1038"/>
          <ac:spMkLst>
            <pc:docMk/>
            <pc:sldMk cId="3557082428" sldId="308"/>
            <ac:spMk id="13" creationId="{01BB4B40-015B-57B2-6FE9-DBE52AACE5ED}"/>
          </ac:spMkLst>
        </pc:spChg>
        <pc:spChg chg="mod">
          <ac:chgData name="Paul Rad" userId="b805f95c-bd1b-48ea-ae03-4180ae95e52a" providerId="ADAL" clId="{BEBEC274-F15F-B744-B4C2-A7DA27A736DE}" dt="2022-07-21T19:00:04.586" v="1570" actId="1038"/>
          <ac:spMkLst>
            <pc:docMk/>
            <pc:sldMk cId="3557082428" sldId="308"/>
            <ac:spMk id="15" creationId="{A1123E7A-2C0A-8FC6-8609-58743EDD8213}"/>
          </ac:spMkLst>
        </pc:spChg>
        <pc:spChg chg="del">
          <ac:chgData name="Paul Rad" userId="b805f95c-bd1b-48ea-ae03-4180ae95e52a" providerId="ADAL" clId="{BEBEC274-F15F-B744-B4C2-A7DA27A736DE}" dt="2022-07-21T15:42:22.588" v="630" actId="478"/>
          <ac:spMkLst>
            <pc:docMk/>
            <pc:sldMk cId="3557082428" sldId="308"/>
            <ac:spMk id="19" creationId="{35D005FC-7CB5-AAA5-E68B-CB266585C5E4}"/>
          </ac:spMkLst>
        </pc:spChg>
        <pc:spChg chg="mod">
          <ac:chgData name="Paul Rad" userId="b805f95c-bd1b-48ea-ae03-4180ae95e52a" providerId="ADAL" clId="{BEBEC274-F15F-B744-B4C2-A7DA27A736DE}" dt="2022-07-21T18:57:51.666" v="1506" actId="1037"/>
          <ac:spMkLst>
            <pc:docMk/>
            <pc:sldMk cId="3557082428" sldId="308"/>
            <ac:spMk id="27" creationId="{E0B9EEBE-20C1-DDDB-B835-36FABBDDCA79}"/>
          </ac:spMkLst>
        </pc:spChg>
        <pc:spChg chg="del">
          <ac:chgData name="Paul Rad" userId="b805f95c-bd1b-48ea-ae03-4180ae95e52a" providerId="ADAL" clId="{BEBEC274-F15F-B744-B4C2-A7DA27A736DE}" dt="2022-07-21T15:42:22.588" v="630" actId="478"/>
          <ac:spMkLst>
            <pc:docMk/>
            <pc:sldMk cId="3557082428" sldId="308"/>
            <ac:spMk id="29" creationId="{C97C0E7A-FA71-5B0C-042D-3F60EF196CCA}"/>
          </ac:spMkLst>
        </pc:spChg>
        <pc:spChg chg="mod">
          <ac:chgData name="Paul Rad" userId="b805f95c-bd1b-48ea-ae03-4180ae95e52a" providerId="ADAL" clId="{BEBEC274-F15F-B744-B4C2-A7DA27A736DE}" dt="2022-07-21T18:58:10.655" v="1518" actId="1038"/>
          <ac:spMkLst>
            <pc:docMk/>
            <pc:sldMk cId="3557082428" sldId="308"/>
            <ac:spMk id="55" creationId="{BFF998DB-54B7-24BD-685A-8AA8B8FDD1D2}"/>
          </ac:spMkLst>
        </pc:spChg>
        <pc:spChg chg="del">
          <ac:chgData name="Paul Rad" userId="b805f95c-bd1b-48ea-ae03-4180ae95e52a" providerId="ADAL" clId="{BEBEC274-F15F-B744-B4C2-A7DA27A736DE}" dt="2022-07-21T15:42:22.588" v="630" actId="478"/>
          <ac:spMkLst>
            <pc:docMk/>
            <pc:sldMk cId="3557082428" sldId="308"/>
            <ac:spMk id="59" creationId="{7EB42E6B-CFD6-F617-CAB1-234A2AEB1E4B}"/>
          </ac:spMkLst>
        </pc:spChg>
        <pc:spChg chg="mod">
          <ac:chgData name="Paul Rad" userId="b805f95c-bd1b-48ea-ae03-4180ae95e52a" providerId="ADAL" clId="{BEBEC274-F15F-B744-B4C2-A7DA27A736DE}" dt="2022-07-21T18:57:51.666" v="1506" actId="1037"/>
          <ac:spMkLst>
            <pc:docMk/>
            <pc:sldMk cId="3557082428" sldId="308"/>
            <ac:spMk id="60" creationId="{69F9273F-3BAA-F8AD-5F68-00CE999B920D}"/>
          </ac:spMkLst>
        </pc:spChg>
        <pc:spChg chg="mod">
          <ac:chgData name="Paul Rad" userId="b805f95c-bd1b-48ea-ae03-4180ae95e52a" providerId="ADAL" clId="{BEBEC274-F15F-B744-B4C2-A7DA27A736DE}" dt="2022-07-21T18:57:51.666" v="1506" actId="1037"/>
          <ac:spMkLst>
            <pc:docMk/>
            <pc:sldMk cId="3557082428" sldId="308"/>
            <ac:spMk id="63" creationId="{E947EAD3-A679-DE6F-70F5-767F9C880241}"/>
          </ac:spMkLst>
        </pc:spChg>
        <pc:spChg chg="mod">
          <ac:chgData name="Paul Rad" userId="b805f95c-bd1b-48ea-ae03-4180ae95e52a" providerId="ADAL" clId="{BEBEC274-F15F-B744-B4C2-A7DA27A736DE}" dt="2022-07-21T19:00:04.586" v="1570" actId="1038"/>
          <ac:spMkLst>
            <pc:docMk/>
            <pc:sldMk cId="3557082428" sldId="308"/>
            <ac:spMk id="64" creationId="{1D972087-EB64-A937-567E-6E8261877B53}"/>
          </ac:spMkLst>
        </pc:spChg>
        <pc:spChg chg="mod">
          <ac:chgData name="Paul Rad" userId="b805f95c-bd1b-48ea-ae03-4180ae95e52a" providerId="ADAL" clId="{BEBEC274-F15F-B744-B4C2-A7DA27A736DE}" dt="2022-07-21T18:57:18.012" v="1477" actId="1036"/>
          <ac:spMkLst>
            <pc:docMk/>
            <pc:sldMk cId="3557082428" sldId="308"/>
            <ac:spMk id="65" creationId="{BE2E606B-0623-9847-2DB9-ADE589107907}"/>
          </ac:spMkLst>
        </pc:spChg>
        <pc:spChg chg="del">
          <ac:chgData name="Paul Rad" userId="b805f95c-bd1b-48ea-ae03-4180ae95e52a" providerId="ADAL" clId="{BEBEC274-F15F-B744-B4C2-A7DA27A736DE}" dt="2022-07-21T15:42:22.588" v="630" actId="478"/>
          <ac:spMkLst>
            <pc:docMk/>
            <pc:sldMk cId="3557082428" sldId="308"/>
            <ac:spMk id="66" creationId="{E3F2D476-9678-CC75-8CC1-D91A9E21AAE1}"/>
          </ac:spMkLst>
        </pc:spChg>
        <pc:spChg chg="mod">
          <ac:chgData name="Paul Rad" userId="b805f95c-bd1b-48ea-ae03-4180ae95e52a" providerId="ADAL" clId="{BEBEC274-F15F-B744-B4C2-A7DA27A736DE}" dt="2022-07-21T19:00:04.586" v="1570" actId="1038"/>
          <ac:spMkLst>
            <pc:docMk/>
            <pc:sldMk cId="3557082428" sldId="308"/>
            <ac:spMk id="67" creationId="{ECDEB366-16B3-ACDE-C956-9DB9FB8CCB12}"/>
          </ac:spMkLst>
        </pc:spChg>
        <pc:spChg chg="mod">
          <ac:chgData name="Paul Rad" userId="b805f95c-bd1b-48ea-ae03-4180ae95e52a" providerId="ADAL" clId="{BEBEC274-F15F-B744-B4C2-A7DA27A736DE}" dt="2022-07-21T19:00:04.586" v="1570" actId="1038"/>
          <ac:spMkLst>
            <pc:docMk/>
            <pc:sldMk cId="3557082428" sldId="308"/>
            <ac:spMk id="68" creationId="{A9A74281-31A9-35D2-B86C-BAE553B01547}"/>
          </ac:spMkLst>
        </pc:spChg>
        <pc:spChg chg="mod">
          <ac:chgData name="Paul Rad" userId="b805f95c-bd1b-48ea-ae03-4180ae95e52a" providerId="ADAL" clId="{BEBEC274-F15F-B744-B4C2-A7DA27A736DE}" dt="2022-07-21T18:58:03.558" v="1513" actId="1038"/>
          <ac:spMkLst>
            <pc:docMk/>
            <pc:sldMk cId="3557082428" sldId="308"/>
            <ac:spMk id="69" creationId="{19D1937F-1DEA-7CFE-40A0-A390B693DE22}"/>
          </ac:spMkLst>
        </pc:spChg>
        <pc:spChg chg="del">
          <ac:chgData name="Paul Rad" userId="b805f95c-bd1b-48ea-ae03-4180ae95e52a" providerId="ADAL" clId="{BEBEC274-F15F-B744-B4C2-A7DA27A736DE}" dt="2022-07-21T15:42:22.588" v="630" actId="478"/>
          <ac:spMkLst>
            <pc:docMk/>
            <pc:sldMk cId="3557082428" sldId="308"/>
            <ac:spMk id="70" creationId="{23FAEA50-29C1-316D-E00D-643601354860}"/>
          </ac:spMkLst>
        </pc:spChg>
        <pc:spChg chg="mod">
          <ac:chgData name="Paul Rad" userId="b805f95c-bd1b-48ea-ae03-4180ae95e52a" providerId="ADAL" clId="{BEBEC274-F15F-B744-B4C2-A7DA27A736DE}" dt="2022-07-21T19:00:04.586" v="1570" actId="1038"/>
          <ac:spMkLst>
            <pc:docMk/>
            <pc:sldMk cId="3557082428" sldId="308"/>
            <ac:spMk id="71" creationId="{A5300A8C-04C1-E1B5-632E-DAC64E76B0DD}"/>
          </ac:spMkLst>
        </pc:spChg>
        <pc:spChg chg="del">
          <ac:chgData name="Paul Rad" userId="b805f95c-bd1b-48ea-ae03-4180ae95e52a" providerId="ADAL" clId="{BEBEC274-F15F-B744-B4C2-A7DA27A736DE}" dt="2022-07-21T15:42:22.588" v="630" actId="478"/>
          <ac:spMkLst>
            <pc:docMk/>
            <pc:sldMk cId="3557082428" sldId="308"/>
            <ac:spMk id="72" creationId="{0A0BE2FB-1450-BF51-9136-B753F267C48B}"/>
          </ac:spMkLst>
        </pc:spChg>
        <pc:spChg chg="mod">
          <ac:chgData name="Paul Rad" userId="b805f95c-bd1b-48ea-ae03-4180ae95e52a" providerId="ADAL" clId="{BEBEC274-F15F-B744-B4C2-A7DA27A736DE}" dt="2022-07-21T18:57:18.012" v="1477" actId="1036"/>
          <ac:spMkLst>
            <pc:docMk/>
            <pc:sldMk cId="3557082428" sldId="308"/>
            <ac:spMk id="73" creationId="{057F167B-4452-F318-D417-241CA518CC36}"/>
          </ac:spMkLst>
        </pc:spChg>
        <pc:spChg chg="mod">
          <ac:chgData name="Paul Rad" userId="b805f95c-bd1b-48ea-ae03-4180ae95e52a" providerId="ADAL" clId="{BEBEC274-F15F-B744-B4C2-A7DA27A736DE}" dt="2022-07-21T18:57:18.012" v="1477" actId="1036"/>
          <ac:spMkLst>
            <pc:docMk/>
            <pc:sldMk cId="3557082428" sldId="308"/>
            <ac:spMk id="75" creationId="{8942AB9C-0F34-BF81-DAAB-A322FD461A6B}"/>
          </ac:spMkLst>
        </pc:spChg>
        <pc:spChg chg="del">
          <ac:chgData name="Paul Rad" userId="b805f95c-bd1b-48ea-ae03-4180ae95e52a" providerId="ADAL" clId="{BEBEC274-F15F-B744-B4C2-A7DA27A736DE}" dt="2022-07-21T15:42:22.588" v="630" actId="478"/>
          <ac:spMkLst>
            <pc:docMk/>
            <pc:sldMk cId="3557082428" sldId="308"/>
            <ac:spMk id="77" creationId="{F7162874-7A33-58AB-AF80-CD7612EC82AA}"/>
          </ac:spMkLst>
        </pc:spChg>
        <pc:spChg chg="del">
          <ac:chgData name="Paul Rad" userId="b805f95c-bd1b-48ea-ae03-4180ae95e52a" providerId="ADAL" clId="{BEBEC274-F15F-B744-B4C2-A7DA27A736DE}" dt="2022-07-21T15:42:22.588" v="630" actId="478"/>
          <ac:spMkLst>
            <pc:docMk/>
            <pc:sldMk cId="3557082428" sldId="308"/>
            <ac:spMk id="79" creationId="{A3E645C0-9848-6F41-68FF-C0004DEF6C79}"/>
          </ac:spMkLst>
        </pc:spChg>
        <pc:spChg chg="mod">
          <ac:chgData name="Paul Rad" userId="b805f95c-bd1b-48ea-ae03-4180ae95e52a" providerId="ADAL" clId="{BEBEC274-F15F-B744-B4C2-A7DA27A736DE}" dt="2022-07-21T19:00:04.586" v="1570" actId="1038"/>
          <ac:spMkLst>
            <pc:docMk/>
            <pc:sldMk cId="3557082428" sldId="308"/>
            <ac:spMk id="87" creationId="{C32E9671-B29E-F864-BC98-E3D00D4A375B}"/>
          </ac:spMkLst>
        </pc:spChg>
        <pc:spChg chg="mod">
          <ac:chgData name="Paul Rad" userId="b805f95c-bd1b-48ea-ae03-4180ae95e52a" providerId="ADAL" clId="{BEBEC274-F15F-B744-B4C2-A7DA27A736DE}" dt="2022-07-21T18:57:18.012" v="1477" actId="1036"/>
          <ac:spMkLst>
            <pc:docMk/>
            <pc:sldMk cId="3557082428" sldId="308"/>
            <ac:spMk id="245" creationId="{03D99D72-7050-D16B-EEA1-02D1EEC8CD79}"/>
          </ac:spMkLst>
        </pc:spChg>
        <pc:spChg chg="del">
          <ac:chgData name="Paul Rad" userId="b805f95c-bd1b-48ea-ae03-4180ae95e52a" providerId="ADAL" clId="{BEBEC274-F15F-B744-B4C2-A7DA27A736DE}" dt="2022-07-21T15:42:22.588" v="630" actId="478"/>
          <ac:spMkLst>
            <pc:docMk/>
            <pc:sldMk cId="3557082428" sldId="308"/>
            <ac:spMk id="436" creationId="{8DE627F5-EF94-74A3-1165-F02D0433FE9A}"/>
          </ac:spMkLst>
        </pc:spChg>
        <pc:spChg chg="del">
          <ac:chgData name="Paul Rad" userId="b805f95c-bd1b-48ea-ae03-4180ae95e52a" providerId="ADAL" clId="{BEBEC274-F15F-B744-B4C2-A7DA27A736DE}" dt="2022-07-21T15:43:29.353" v="646" actId="478"/>
          <ac:spMkLst>
            <pc:docMk/>
            <pc:sldMk cId="3557082428" sldId="308"/>
            <ac:spMk id="441" creationId="{357FD6F5-6A6A-FDEF-DA63-D22C4180E700}"/>
          </ac:spMkLst>
        </pc:spChg>
        <pc:cxnChg chg="add mod">
          <ac:chgData name="Paul Rad" userId="b805f95c-bd1b-48ea-ae03-4180ae95e52a" providerId="ADAL" clId="{BEBEC274-F15F-B744-B4C2-A7DA27A736DE}" dt="2022-07-21T19:00:10.656" v="1571" actId="14100"/>
          <ac:cxnSpMkLst>
            <pc:docMk/>
            <pc:sldMk cId="3557082428" sldId="308"/>
            <ac:cxnSpMk id="8" creationId="{76E232B1-4705-03CA-0E7B-EAC44103B6D7}"/>
          </ac:cxnSpMkLst>
        </pc:cxnChg>
        <pc:cxnChg chg="add mod">
          <ac:chgData name="Paul Rad" userId="b805f95c-bd1b-48ea-ae03-4180ae95e52a" providerId="ADAL" clId="{BEBEC274-F15F-B744-B4C2-A7DA27A736DE}" dt="2022-07-21T19:00:04.586" v="1570" actId="1038"/>
          <ac:cxnSpMkLst>
            <pc:docMk/>
            <pc:sldMk cId="3557082428" sldId="308"/>
            <ac:cxnSpMk id="20" creationId="{FF102F41-44C9-BB8D-82E7-3B914A37603A}"/>
          </ac:cxnSpMkLst>
        </pc:cxnChg>
        <pc:cxnChg chg="mod">
          <ac:chgData name="Paul Rad" userId="b805f95c-bd1b-48ea-ae03-4180ae95e52a" providerId="ADAL" clId="{BEBEC274-F15F-B744-B4C2-A7DA27A736DE}" dt="2022-07-21T19:00:04.586" v="1570" actId="1038"/>
          <ac:cxnSpMkLst>
            <pc:docMk/>
            <pc:sldMk cId="3557082428" sldId="308"/>
            <ac:cxnSpMk id="88" creationId="{360CFF6C-856E-1F77-B9E2-A28A522FBCC9}"/>
          </ac:cxnSpMkLst>
        </pc:cxnChg>
        <pc:cxnChg chg="mod">
          <ac:chgData name="Paul Rad" userId="b805f95c-bd1b-48ea-ae03-4180ae95e52a" providerId="ADAL" clId="{BEBEC274-F15F-B744-B4C2-A7DA27A736DE}" dt="2022-07-21T18:57:18.012" v="1477" actId="1036"/>
          <ac:cxnSpMkLst>
            <pc:docMk/>
            <pc:sldMk cId="3557082428" sldId="308"/>
            <ac:cxnSpMk id="90" creationId="{3AAE113E-7875-61A7-6312-13ED32255D79}"/>
          </ac:cxnSpMkLst>
        </pc:cxnChg>
        <pc:cxnChg chg="del mod">
          <ac:chgData name="Paul Rad" userId="b805f95c-bd1b-48ea-ae03-4180ae95e52a" providerId="ADAL" clId="{BEBEC274-F15F-B744-B4C2-A7DA27A736DE}" dt="2022-07-21T15:42:22.588" v="630" actId="478"/>
          <ac:cxnSpMkLst>
            <pc:docMk/>
            <pc:sldMk cId="3557082428" sldId="308"/>
            <ac:cxnSpMk id="93" creationId="{5709F02D-5163-682E-2A77-1BA8A9F45E0B}"/>
          </ac:cxnSpMkLst>
        </pc:cxnChg>
        <pc:cxnChg chg="mod">
          <ac:chgData name="Paul Rad" userId="b805f95c-bd1b-48ea-ae03-4180ae95e52a" providerId="ADAL" clId="{BEBEC274-F15F-B744-B4C2-A7DA27A736DE}" dt="2022-07-21T19:00:04.586" v="1570" actId="1038"/>
          <ac:cxnSpMkLst>
            <pc:docMk/>
            <pc:sldMk cId="3557082428" sldId="308"/>
            <ac:cxnSpMk id="95" creationId="{C2C18F5E-4B39-717E-9D07-380363A8291B}"/>
          </ac:cxnSpMkLst>
        </pc:cxnChg>
        <pc:cxnChg chg="mod">
          <ac:chgData name="Paul Rad" userId="b805f95c-bd1b-48ea-ae03-4180ae95e52a" providerId="ADAL" clId="{BEBEC274-F15F-B744-B4C2-A7DA27A736DE}" dt="2022-07-21T18:57:18.012" v="1477" actId="1036"/>
          <ac:cxnSpMkLst>
            <pc:docMk/>
            <pc:sldMk cId="3557082428" sldId="308"/>
            <ac:cxnSpMk id="97" creationId="{03BBACBB-C9F5-3D4C-B08C-80A22BF5395A}"/>
          </ac:cxnSpMkLst>
        </pc:cxnChg>
        <pc:cxnChg chg="mod">
          <ac:chgData name="Paul Rad" userId="b805f95c-bd1b-48ea-ae03-4180ae95e52a" providerId="ADAL" clId="{BEBEC274-F15F-B744-B4C2-A7DA27A736DE}" dt="2022-07-21T18:57:18.012" v="1477" actId="1036"/>
          <ac:cxnSpMkLst>
            <pc:docMk/>
            <pc:sldMk cId="3557082428" sldId="308"/>
            <ac:cxnSpMk id="98" creationId="{393B6CCB-1473-21C3-F80A-C4BFCB92FBDE}"/>
          </ac:cxnSpMkLst>
        </pc:cxnChg>
        <pc:cxnChg chg="mod">
          <ac:chgData name="Paul Rad" userId="b805f95c-bd1b-48ea-ae03-4180ae95e52a" providerId="ADAL" clId="{BEBEC274-F15F-B744-B4C2-A7DA27A736DE}" dt="2022-07-21T18:58:03.558" v="1513" actId="1038"/>
          <ac:cxnSpMkLst>
            <pc:docMk/>
            <pc:sldMk cId="3557082428" sldId="308"/>
            <ac:cxnSpMk id="100" creationId="{6B4D1EE1-FB8E-F005-4B22-77CD3D94FEF1}"/>
          </ac:cxnSpMkLst>
        </pc:cxnChg>
        <pc:cxnChg chg="mod">
          <ac:chgData name="Paul Rad" userId="b805f95c-bd1b-48ea-ae03-4180ae95e52a" providerId="ADAL" clId="{BEBEC274-F15F-B744-B4C2-A7DA27A736DE}" dt="2022-07-21T18:58:10.655" v="1518" actId="1038"/>
          <ac:cxnSpMkLst>
            <pc:docMk/>
            <pc:sldMk cId="3557082428" sldId="308"/>
            <ac:cxnSpMk id="101" creationId="{4478C141-D38D-1D04-092A-FFF9CCD609DA}"/>
          </ac:cxnSpMkLst>
        </pc:cxnChg>
        <pc:cxnChg chg="del mod">
          <ac:chgData name="Paul Rad" userId="b805f95c-bd1b-48ea-ae03-4180ae95e52a" providerId="ADAL" clId="{BEBEC274-F15F-B744-B4C2-A7DA27A736DE}" dt="2022-07-21T15:42:22.588" v="630" actId="478"/>
          <ac:cxnSpMkLst>
            <pc:docMk/>
            <pc:sldMk cId="3557082428" sldId="308"/>
            <ac:cxnSpMk id="102" creationId="{DDBB9631-6213-D3C3-E48F-55E1A2555598}"/>
          </ac:cxnSpMkLst>
        </pc:cxnChg>
        <pc:cxnChg chg="mod">
          <ac:chgData name="Paul Rad" userId="b805f95c-bd1b-48ea-ae03-4180ae95e52a" providerId="ADAL" clId="{BEBEC274-F15F-B744-B4C2-A7DA27A736DE}" dt="2022-07-21T18:57:51.666" v="1506" actId="1037"/>
          <ac:cxnSpMkLst>
            <pc:docMk/>
            <pc:sldMk cId="3557082428" sldId="308"/>
            <ac:cxnSpMk id="104" creationId="{CBFCC149-8DC0-6F48-3FE2-EF11541E37D5}"/>
          </ac:cxnSpMkLst>
        </pc:cxnChg>
        <pc:cxnChg chg="mod">
          <ac:chgData name="Paul Rad" userId="b805f95c-bd1b-48ea-ae03-4180ae95e52a" providerId="ADAL" clId="{BEBEC274-F15F-B744-B4C2-A7DA27A736DE}" dt="2022-07-21T18:58:03.558" v="1513" actId="1038"/>
          <ac:cxnSpMkLst>
            <pc:docMk/>
            <pc:sldMk cId="3557082428" sldId="308"/>
            <ac:cxnSpMk id="105" creationId="{39F8B44C-6BDF-6598-B05A-0E0AD8178C28}"/>
          </ac:cxnSpMkLst>
        </pc:cxnChg>
        <pc:cxnChg chg="del mod">
          <ac:chgData name="Paul Rad" userId="b805f95c-bd1b-48ea-ae03-4180ae95e52a" providerId="ADAL" clId="{BEBEC274-F15F-B744-B4C2-A7DA27A736DE}" dt="2022-07-21T15:42:22.588" v="630" actId="478"/>
          <ac:cxnSpMkLst>
            <pc:docMk/>
            <pc:sldMk cId="3557082428" sldId="308"/>
            <ac:cxnSpMk id="106" creationId="{27B3A617-8D88-12C3-8506-AF7D58C1DF56}"/>
          </ac:cxnSpMkLst>
        </pc:cxnChg>
        <pc:cxnChg chg="del mod">
          <ac:chgData name="Paul Rad" userId="b805f95c-bd1b-48ea-ae03-4180ae95e52a" providerId="ADAL" clId="{BEBEC274-F15F-B744-B4C2-A7DA27A736DE}" dt="2022-07-21T15:42:22.588" v="630" actId="478"/>
          <ac:cxnSpMkLst>
            <pc:docMk/>
            <pc:sldMk cId="3557082428" sldId="308"/>
            <ac:cxnSpMk id="107" creationId="{DC2401B6-1471-1F97-A7B2-F840A4E20D94}"/>
          </ac:cxnSpMkLst>
        </pc:cxnChg>
        <pc:cxnChg chg="del mod">
          <ac:chgData name="Paul Rad" userId="b805f95c-bd1b-48ea-ae03-4180ae95e52a" providerId="ADAL" clId="{BEBEC274-F15F-B744-B4C2-A7DA27A736DE}" dt="2022-07-21T15:42:22.588" v="630" actId="478"/>
          <ac:cxnSpMkLst>
            <pc:docMk/>
            <pc:sldMk cId="3557082428" sldId="308"/>
            <ac:cxnSpMk id="108" creationId="{F086CEA6-BB4B-FD58-92E8-8A51524122CF}"/>
          </ac:cxnSpMkLst>
        </pc:cxnChg>
        <pc:cxnChg chg="mod">
          <ac:chgData name="Paul Rad" userId="b805f95c-bd1b-48ea-ae03-4180ae95e52a" providerId="ADAL" clId="{BEBEC274-F15F-B744-B4C2-A7DA27A736DE}" dt="2022-07-21T19:00:04.586" v="1570" actId="1038"/>
          <ac:cxnSpMkLst>
            <pc:docMk/>
            <pc:sldMk cId="3557082428" sldId="308"/>
            <ac:cxnSpMk id="109" creationId="{8ADB5309-3EE6-D61D-7CF1-6CBB01AE4E25}"/>
          </ac:cxnSpMkLst>
        </pc:cxnChg>
        <pc:cxnChg chg="mod">
          <ac:chgData name="Paul Rad" userId="b805f95c-bd1b-48ea-ae03-4180ae95e52a" providerId="ADAL" clId="{BEBEC274-F15F-B744-B4C2-A7DA27A736DE}" dt="2022-07-21T19:00:04.586" v="1570" actId="1038"/>
          <ac:cxnSpMkLst>
            <pc:docMk/>
            <pc:sldMk cId="3557082428" sldId="308"/>
            <ac:cxnSpMk id="155" creationId="{50DDD693-117D-36F6-2A89-761A74D59651}"/>
          </ac:cxnSpMkLst>
        </pc:cxnChg>
        <pc:cxnChg chg="mod">
          <ac:chgData name="Paul Rad" userId="b805f95c-bd1b-48ea-ae03-4180ae95e52a" providerId="ADAL" clId="{BEBEC274-F15F-B744-B4C2-A7DA27A736DE}" dt="2022-07-21T19:00:04.586" v="1570" actId="1038"/>
          <ac:cxnSpMkLst>
            <pc:docMk/>
            <pc:sldMk cId="3557082428" sldId="308"/>
            <ac:cxnSpMk id="156" creationId="{D22A8A8E-3815-0918-5CFC-2B89E2A821FB}"/>
          </ac:cxnSpMkLst>
        </pc:cxnChg>
        <pc:cxnChg chg="mod">
          <ac:chgData name="Paul Rad" userId="b805f95c-bd1b-48ea-ae03-4180ae95e52a" providerId="ADAL" clId="{BEBEC274-F15F-B744-B4C2-A7DA27A736DE}" dt="2022-07-21T19:00:04.586" v="1570" actId="1038"/>
          <ac:cxnSpMkLst>
            <pc:docMk/>
            <pc:sldMk cId="3557082428" sldId="308"/>
            <ac:cxnSpMk id="162" creationId="{5D716B89-8AEB-5715-EBFB-9742509EB9D2}"/>
          </ac:cxnSpMkLst>
        </pc:cxnChg>
        <pc:cxnChg chg="del mod">
          <ac:chgData name="Paul Rad" userId="b805f95c-bd1b-48ea-ae03-4180ae95e52a" providerId="ADAL" clId="{BEBEC274-F15F-B744-B4C2-A7DA27A736DE}" dt="2022-07-21T15:42:22.588" v="630" actId="478"/>
          <ac:cxnSpMkLst>
            <pc:docMk/>
            <pc:sldMk cId="3557082428" sldId="308"/>
            <ac:cxnSpMk id="171" creationId="{7A1C0186-BC91-3974-FD30-7F1C8D6B52F7}"/>
          </ac:cxnSpMkLst>
        </pc:cxnChg>
        <pc:cxnChg chg="del">
          <ac:chgData name="Paul Rad" userId="b805f95c-bd1b-48ea-ae03-4180ae95e52a" providerId="ADAL" clId="{BEBEC274-F15F-B744-B4C2-A7DA27A736DE}" dt="2022-07-21T15:58:08.792" v="1037" actId="478"/>
          <ac:cxnSpMkLst>
            <pc:docMk/>
            <pc:sldMk cId="3557082428" sldId="308"/>
            <ac:cxnSpMk id="197" creationId="{592D634B-FC04-E91E-1B1C-1673D47569DC}"/>
          </ac:cxnSpMkLst>
        </pc:cxnChg>
        <pc:cxnChg chg="mod">
          <ac:chgData name="Paul Rad" userId="b805f95c-bd1b-48ea-ae03-4180ae95e52a" providerId="ADAL" clId="{BEBEC274-F15F-B744-B4C2-A7DA27A736DE}" dt="2022-07-21T18:57:26.702" v="1479" actId="14100"/>
          <ac:cxnSpMkLst>
            <pc:docMk/>
            <pc:sldMk cId="3557082428" sldId="308"/>
            <ac:cxnSpMk id="203" creationId="{C7C0DCBF-B0F4-CAE0-0719-BCE709356545}"/>
          </ac:cxnSpMkLst>
        </pc:cxnChg>
        <pc:cxnChg chg="mod">
          <ac:chgData name="Paul Rad" userId="b805f95c-bd1b-48ea-ae03-4180ae95e52a" providerId="ADAL" clId="{BEBEC274-F15F-B744-B4C2-A7DA27A736DE}" dt="2022-07-21T18:57:18.012" v="1477" actId="1036"/>
          <ac:cxnSpMkLst>
            <pc:docMk/>
            <pc:sldMk cId="3557082428" sldId="308"/>
            <ac:cxnSpMk id="229" creationId="{0B6FE753-44B2-D191-5496-496954033C92}"/>
          </ac:cxnSpMkLst>
        </pc:cxnChg>
        <pc:cxnChg chg="mod">
          <ac:chgData name="Paul Rad" userId="b805f95c-bd1b-48ea-ae03-4180ae95e52a" providerId="ADAL" clId="{BEBEC274-F15F-B744-B4C2-A7DA27A736DE}" dt="2022-07-21T18:57:18.012" v="1477" actId="1036"/>
          <ac:cxnSpMkLst>
            <pc:docMk/>
            <pc:sldMk cId="3557082428" sldId="308"/>
            <ac:cxnSpMk id="230" creationId="{042B4FA1-B450-A6CF-71E4-E84319A23D68}"/>
          </ac:cxnSpMkLst>
        </pc:cxnChg>
        <pc:cxnChg chg="mod">
          <ac:chgData name="Paul Rad" userId="b805f95c-bd1b-48ea-ae03-4180ae95e52a" providerId="ADAL" clId="{BEBEC274-F15F-B744-B4C2-A7DA27A736DE}" dt="2022-07-21T18:57:18.012" v="1477" actId="1036"/>
          <ac:cxnSpMkLst>
            <pc:docMk/>
            <pc:sldMk cId="3557082428" sldId="308"/>
            <ac:cxnSpMk id="233" creationId="{5260945D-E87E-B931-4094-F17CC4ADCF33}"/>
          </ac:cxnSpMkLst>
        </pc:cxnChg>
        <pc:cxnChg chg="mod">
          <ac:chgData name="Paul Rad" userId="b805f95c-bd1b-48ea-ae03-4180ae95e52a" providerId="ADAL" clId="{BEBEC274-F15F-B744-B4C2-A7DA27A736DE}" dt="2022-07-21T18:57:35.601" v="1481" actId="14100"/>
          <ac:cxnSpMkLst>
            <pc:docMk/>
            <pc:sldMk cId="3557082428" sldId="308"/>
            <ac:cxnSpMk id="234" creationId="{6F6CC94E-6F2A-56EF-47C9-3F63F4999D54}"/>
          </ac:cxnSpMkLst>
        </pc:cxnChg>
        <pc:cxnChg chg="mod">
          <ac:chgData name="Paul Rad" userId="b805f95c-bd1b-48ea-ae03-4180ae95e52a" providerId="ADAL" clId="{BEBEC274-F15F-B744-B4C2-A7DA27A736DE}" dt="2022-07-21T18:57:18.012" v="1477" actId="1036"/>
          <ac:cxnSpMkLst>
            <pc:docMk/>
            <pc:sldMk cId="3557082428" sldId="308"/>
            <ac:cxnSpMk id="235" creationId="{C7B514D3-D436-B204-D3DD-66DCC92D9DCF}"/>
          </ac:cxnSpMkLst>
        </pc:cxnChg>
        <pc:cxnChg chg="mod">
          <ac:chgData name="Paul Rad" userId="b805f95c-bd1b-48ea-ae03-4180ae95e52a" providerId="ADAL" clId="{BEBEC274-F15F-B744-B4C2-A7DA27A736DE}" dt="2022-07-21T18:58:26.568" v="1522" actId="14100"/>
          <ac:cxnSpMkLst>
            <pc:docMk/>
            <pc:sldMk cId="3557082428" sldId="308"/>
            <ac:cxnSpMk id="269" creationId="{DDB4F8B3-3F7F-6148-57DC-7E526C941CAB}"/>
          </ac:cxnSpMkLst>
        </pc:cxnChg>
        <pc:cxnChg chg="mod">
          <ac:chgData name="Paul Rad" userId="b805f95c-bd1b-48ea-ae03-4180ae95e52a" providerId="ADAL" clId="{BEBEC274-F15F-B744-B4C2-A7DA27A736DE}" dt="2022-07-21T18:57:51.666" v="1506" actId="1037"/>
          <ac:cxnSpMkLst>
            <pc:docMk/>
            <pc:sldMk cId="3557082428" sldId="308"/>
            <ac:cxnSpMk id="270" creationId="{28E99F2D-E248-629F-4CA7-B749C6A13FE5}"/>
          </ac:cxnSpMkLst>
        </pc:cxnChg>
        <pc:cxnChg chg="mod">
          <ac:chgData name="Paul Rad" userId="b805f95c-bd1b-48ea-ae03-4180ae95e52a" providerId="ADAL" clId="{BEBEC274-F15F-B744-B4C2-A7DA27A736DE}" dt="2022-07-21T18:57:51.666" v="1506" actId="1037"/>
          <ac:cxnSpMkLst>
            <pc:docMk/>
            <pc:sldMk cId="3557082428" sldId="308"/>
            <ac:cxnSpMk id="271" creationId="{8839395A-B856-E5D7-D712-116310A75F02}"/>
          </ac:cxnSpMkLst>
        </pc:cxnChg>
        <pc:cxnChg chg="mod">
          <ac:chgData name="Paul Rad" userId="b805f95c-bd1b-48ea-ae03-4180ae95e52a" providerId="ADAL" clId="{BEBEC274-F15F-B744-B4C2-A7DA27A736DE}" dt="2022-07-21T18:58:10.655" v="1518" actId="1038"/>
          <ac:cxnSpMkLst>
            <pc:docMk/>
            <pc:sldMk cId="3557082428" sldId="308"/>
            <ac:cxnSpMk id="272" creationId="{03FDAE1C-7EDD-E444-6F0B-A1EE5BBFC34A}"/>
          </ac:cxnSpMkLst>
        </pc:cxnChg>
        <pc:cxnChg chg="mod">
          <ac:chgData name="Paul Rad" userId="b805f95c-bd1b-48ea-ae03-4180ae95e52a" providerId="ADAL" clId="{BEBEC274-F15F-B744-B4C2-A7DA27A736DE}" dt="2022-07-21T19:00:18.891" v="1573" actId="14100"/>
          <ac:cxnSpMkLst>
            <pc:docMk/>
            <pc:sldMk cId="3557082428" sldId="308"/>
            <ac:cxnSpMk id="273" creationId="{7B701D6A-919F-E000-372F-9B1880D224E8}"/>
          </ac:cxnSpMkLst>
        </pc:cxnChg>
        <pc:cxnChg chg="mod">
          <ac:chgData name="Paul Rad" userId="b805f95c-bd1b-48ea-ae03-4180ae95e52a" providerId="ADAL" clId="{BEBEC274-F15F-B744-B4C2-A7DA27A736DE}" dt="2022-07-21T19:00:04.586" v="1570" actId="1038"/>
          <ac:cxnSpMkLst>
            <pc:docMk/>
            <pc:sldMk cId="3557082428" sldId="308"/>
            <ac:cxnSpMk id="274" creationId="{0252B0EC-3D6A-6733-3D93-AC7F73F517E0}"/>
          </ac:cxnSpMkLst>
        </pc:cxnChg>
        <pc:cxnChg chg="del mod">
          <ac:chgData name="Paul Rad" userId="b805f95c-bd1b-48ea-ae03-4180ae95e52a" providerId="ADAL" clId="{BEBEC274-F15F-B744-B4C2-A7DA27A736DE}" dt="2022-07-21T15:42:22.588" v="630" actId="478"/>
          <ac:cxnSpMkLst>
            <pc:docMk/>
            <pc:sldMk cId="3557082428" sldId="308"/>
            <ac:cxnSpMk id="275" creationId="{1CD69017-731E-5683-86E1-BBC8C8AF15BF}"/>
          </ac:cxnSpMkLst>
        </pc:cxnChg>
        <pc:cxnChg chg="del mod">
          <ac:chgData name="Paul Rad" userId="b805f95c-bd1b-48ea-ae03-4180ae95e52a" providerId="ADAL" clId="{BEBEC274-F15F-B744-B4C2-A7DA27A736DE}" dt="2022-07-21T15:42:22.588" v="630" actId="478"/>
          <ac:cxnSpMkLst>
            <pc:docMk/>
            <pc:sldMk cId="3557082428" sldId="308"/>
            <ac:cxnSpMk id="276" creationId="{0D1D0F69-2EF2-2F3E-11ED-7242C8511670}"/>
          </ac:cxnSpMkLst>
        </pc:cxnChg>
        <pc:cxnChg chg="del mod">
          <ac:chgData name="Paul Rad" userId="b805f95c-bd1b-48ea-ae03-4180ae95e52a" providerId="ADAL" clId="{BEBEC274-F15F-B744-B4C2-A7DA27A736DE}" dt="2022-07-21T15:42:22.588" v="630" actId="478"/>
          <ac:cxnSpMkLst>
            <pc:docMk/>
            <pc:sldMk cId="3557082428" sldId="308"/>
            <ac:cxnSpMk id="277" creationId="{9676C04C-EB3B-05DF-8DB2-30DE76C2C20C}"/>
          </ac:cxnSpMkLst>
        </pc:cxnChg>
        <pc:cxnChg chg="del mod">
          <ac:chgData name="Paul Rad" userId="b805f95c-bd1b-48ea-ae03-4180ae95e52a" providerId="ADAL" clId="{BEBEC274-F15F-B744-B4C2-A7DA27A736DE}" dt="2022-07-21T15:42:22.588" v="630" actId="478"/>
          <ac:cxnSpMkLst>
            <pc:docMk/>
            <pc:sldMk cId="3557082428" sldId="308"/>
            <ac:cxnSpMk id="317" creationId="{D79C3DE9-8EB2-877E-F21C-504F8C995A33}"/>
          </ac:cxnSpMkLst>
        </pc:cxnChg>
        <pc:cxnChg chg="del mod">
          <ac:chgData name="Paul Rad" userId="b805f95c-bd1b-48ea-ae03-4180ae95e52a" providerId="ADAL" clId="{BEBEC274-F15F-B744-B4C2-A7DA27A736DE}" dt="2022-07-21T15:42:22.588" v="630" actId="478"/>
          <ac:cxnSpMkLst>
            <pc:docMk/>
            <pc:sldMk cId="3557082428" sldId="308"/>
            <ac:cxnSpMk id="318" creationId="{1D073937-467B-C174-F05A-E37CC4759C80}"/>
          </ac:cxnSpMkLst>
        </pc:cxnChg>
        <pc:cxnChg chg="del mod">
          <ac:chgData name="Paul Rad" userId="b805f95c-bd1b-48ea-ae03-4180ae95e52a" providerId="ADAL" clId="{BEBEC274-F15F-B744-B4C2-A7DA27A736DE}" dt="2022-07-21T15:42:22.588" v="630" actId="478"/>
          <ac:cxnSpMkLst>
            <pc:docMk/>
            <pc:sldMk cId="3557082428" sldId="308"/>
            <ac:cxnSpMk id="319" creationId="{B209876F-705E-E052-F0D5-6D49399B50A7}"/>
          </ac:cxnSpMkLst>
        </pc:cxnChg>
        <pc:cxnChg chg="del mod">
          <ac:chgData name="Paul Rad" userId="b805f95c-bd1b-48ea-ae03-4180ae95e52a" providerId="ADAL" clId="{BEBEC274-F15F-B744-B4C2-A7DA27A736DE}" dt="2022-07-21T15:43:05.988" v="640" actId="478"/>
          <ac:cxnSpMkLst>
            <pc:docMk/>
            <pc:sldMk cId="3557082428" sldId="308"/>
            <ac:cxnSpMk id="320" creationId="{BA264049-3ABA-ECFD-02E0-208106D08056}"/>
          </ac:cxnSpMkLst>
        </pc:cxnChg>
        <pc:cxnChg chg="del mod">
          <ac:chgData name="Paul Rad" userId="b805f95c-bd1b-48ea-ae03-4180ae95e52a" providerId="ADAL" clId="{BEBEC274-F15F-B744-B4C2-A7DA27A736DE}" dt="2022-07-21T15:43:08.941" v="642" actId="478"/>
          <ac:cxnSpMkLst>
            <pc:docMk/>
            <pc:sldMk cId="3557082428" sldId="308"/>
            <ac:cxnSpMk id="321" creationId="{52E0C577-9243-799E-F71C-5B27874C512B}"/>
          </ac:cxnSpMkLst>
        </pc:cxnChg>
        <pc:cxnChg chg="mod">
          <ac:chgData name="Paul Rad" userId="b805f95c-bd1b-48ea-ae03-4180ae95e52a" providerId="ADAL" clId="{BEBEC274-F15F-B744-B4C2-A7DA27A736DE}" dt="2022-07-21T19:00:04.586" v="1570" actId="1038"/>
          <ac:cxnSpMkLst>
            <pc:docMk/>
            <pc:sldMk cId="3557082428" sldId="308"/>
            <ac:cxnSpMk id="322" creationId="{4372A1BE-9F36-3914-BBCE-252C9A11D129}"/>
          </ac:cxnSpMkLst>
        </pc:cxnChg>
        <pc:cxnChg chg="mod">
          <ac:chgData name="Paul Rad" userId="b805f95c-bd1b-48ea-ae03-4180ae95e52a" providerId="ADAL" clId="{BEBEC274-F15F-B744-B4C2-A7DA27A736DE}" dt="2022-07-21T19:00:04.586" v="1570" actId="1038"/>
          <ac:cxnSpMkLst>
            <pc:docMk/>
            <pc:sldMk cId="3557082428" sldId="308"/>
            <ac:cxnSpMk id="323" creationId="{76398A9B-345D-E4E7-40DC-8C36E3011B53}"/>
          </ac:cxnSpMkLst>
        </pc:cxnChg>
        <pc:cxnChg chg="mod">
          <ac:chgData name="Paul Rad" userId="b805f95c-bd1b-48ea-ae03-4180ae95e52a" providerId="ADAL" clId="{BEBEC274-F15F-B744-B4C2-A7DA27A736DE}" dt="2022-07-21T19:00:04.586" v="1570" actId="1038"/>
          <ac:cxnSpMkLst>
            <pc:docMk/>
            <pc:sldMk cId="3557082428" sldId="308"/>
            <ac:cxnSpMk id="324" creationId="{80B777C7-CFE1-1A49-3B79-7ABAF36070E6}"/>
          </ac:cxnSpMkLst>
        </pc:cxnChg>
        <pc:cxnChg chg="mod">
          <ac:chgData name="Paul Rad" userId="b805f95c-bd1b-48ea-ae03-4180ae95e52a" providerId="ADAL" clId="{BEBEC274-F15F-B744-B4C2-A7DA27A736DE}" dt="2022-07-21T19:00:04.586" v="1570" actId="1038"/>
          <ac:cxnSpMkLst>
            <pc:docMk/>
            <pc:sldMk cId="3557082428" sldId="308"/>
            <ac:cxnSpMk id="325" creationId="{87F9FBF8-DEE0-160D-7A12-385DE5F3BE53}"/>
          </ac:cxnSpMkLst>
        </pc:cxnChg>
        <pc:cxnChg chg="mod">
          <ac:chgData name="Paul Rad" userId="b805f95c-bd1b-48ea-ae03-4180ae95e52a" providerId="ADAL" clId="{BEBEC274-F15F-B744-B4C2-A7DA27A736DE}" dt="2022-07-21T19:00:04.586" v="1570" actId="1038"/>
          <ac:cxnSpMkLst>
            <pc:docMk/>
            <pc:sldMk cId="3557082428" sldId="308"/>
            <ac:cxnSpMk id="326" creationId="{FC2DA1FD-6827-7CD8-4891-A3A5367E1CBD}"/>
          </ac:cxnSpMkLst>
        </pc:cxnChg>
        <pc:cxnChg chg="mod">
          <ac:chgData name="Paul Rad" userId="b805f95c-bd1b-48ea-ae03-4180ae95e52a" providerId="ADAL" clId="{BEBEC274-F15F-B744-B4C2-A7DA27A736DE}" dt="2022-07-21T19:00:04.586" v="1570" actId="1038"/>
          <ac:cxnSpMkLst>
            <pc:docMk/>
            <pc:sldMk cId="3557082428" sldId="308"/>
            <ac:cxnSpMk id="327" creationId="{E5D8BE08-568F-01E4-E402-91F91AF4D8F0}"/>
          </ac:cxnSpMkLst>
        </pc:cxnChg>
        <pc:cxnChg chg="del mod">
          <ac:chgData name="Paul Rad" userId="b805f95c-bd1b-48ea-ae03-4180ae95e52a" providerId="ADAL" clId="{BEBEC274-F15F-B744-B4C2-A7DA27A736DE}" dt="2022-07-21T15:42:22.588" v="630" actId="478"/>
          <ac:cxnSpMkLst>
            <pc:docMk/>
            <pc:sldMk cId="3557082428" sldId="308"/>
            <ac:cxnSpMk id="328" creationId="{A04D8614-791C-7D61-E212-A97F046AD4C0}"/>
          </ac:cxnSpMkLst>
        </pc:cxnChg>
        <pc:cxnChg chg="del mod">
          <ac:chgData name="Paul Rad" userId="b805f95c-bd1b-48ea-ae03-4180ae95e52a" providerId="ADAL" clId="{BEBEC274-F15F-B744-B4C2-A7DA27A736DE}" dt="2022-07-21T15:43:07.389" v="641" actId="478"/>
          <ac:cxnSpMkLst>
            <pc:docMk/>
            <pc:sldMk cId="3557082428" sldId="308"/>
            <ac:cxnSpMk id="365" creationId="{5E53C6AE-1E84-AA82-957D-D1C91650FD47}"/>
          </ac:cxnSpMkLst>
        </pc:cxnChg>
        <pc:cxnChg chg="mod">
          <ac:chgData name="Paul Rad" userId="b805f95c-bd1b-48ea-ae03-4180ae95e52a" providerId="ADAL" clId="{BEBEC274-F15F-B744-B4C2-A7DA27A736DE}" dt="2022-07-21T18:57:51.666" v="1506" actId="1037"/>
          <ac:cxnSpMkLst>
            <pc:docMk/>
            <pc:sldMk cId="3557082428" sldId="308"/>
            <ac:cxnSpMk id="395" creationId="{1F23DFB5-04B7-95C2-33FC-46437F431C69}"/>
          </ac:cxnSpMkLst>
        </pc:cxnChg>
        <pc:cxnChg chg="del mod">
          <ac:chgData name="Paul Rad" userId="b805f95c-bd1b-48ea-ae03-4180ae95e52a" providerId="ADAL" clId="{BEBEC274-F15F-B744-B4C2-A7DA27A736DE}" dt="2022-07-21T15:42:55.538" v="636" actId="478"/>
          <ac:cxnSpMkLst>
            <pc:docMk/>
            <pc:sldMk cId="3557082428" sldId="308"/>
            <ac:cxnSpMk id="400" creationId="{5FB86D5E-3BDE-2BC7-3A05-7FED645FB843}"/>
          </ac:cxnSpMkLst>
        </pc:cxnChg>
        <pc:cxnChg chg="del mod">
          <ac:chgData name="Paul Rad" userId="b805f95c-bd1b-48ea-ae03-4180ae95e52a" providerId="ADAL" clId="{BEBEC274-F15F-B744-B4C2-A7DA27A736DE}" dt="2022-07-21T15:43:04.338" v="639" actId="478"/>
          <ac:cxnSpMkLst>
            <pc:docMk/>
            <pc:sldMk cId="3557082428" sldId="308"/>
            <ac:cxnSpMk id="404" creationId="{ABFDC3D4-EFF1-02B0-1F56-628C6C7864B2}"/>
          </ac:cxnSpMkLst>
        </pc:cxnChg>
        <pc:cxnChg chg="del mod">
          <ac:chgData name="Paul Rad" userId="b805f95c-bd1b-48ea-ae03-4180ae95e52a" providerId="ADAL" clId="{BEBEC274-F15F-B744-B4C2-A7DA27A736DE}" dt="2022-07-21T15:42:58.188" v="637" actId="478"/>
          <ac:cxnSpMkLst>
            <pc:docMk/>
            <pc:sldMk cId="3557082428" sldId="308"/>
            <ac:cxnSpMk id="407" creationId="{143D0055-F008-2382-696F-B491C22934D2}"/>
          </ac:cxnSpMkLst>
        </pc:cxnChg>
        <pc:cxnChg chg="del mod">
          <ac:chgData name="Paul Rad" userId="b805f95c-bd1b-48ea-ae03-4180ae95e52a" providerId="ADAL" clId="{BEBEC274-F15F-B744-B4C2-A7DA27A736DE}" dt="2022-07-21T15:43:01.288" v="638" actId="478"/>
          <ac:cxnSpMkLst>
            <pc:docMk/>
            <pc:sldMk cId="3557082428" sldId="308"/>
            <ac:cxnSpMk id="411" creationId="{0AEBB103-87D4-53CF-F36F-1A54B15E9805}"/>
          </ac:cxnSpMkLst>
        </pc:cxnChg>
        <pc:cxnChg chg="del">
          <ac:chgData name="Paul Rad" userId="b805f95c-bd1b-48ea-ae03-4180ae95e52a" providerId="ADAL" clId="{BEBEC274-F15F-B744-B4C2-A7DA27A736DE}" dt="2022-07-21T15:42:22.588" v="630" actId="478"/>
          <ac:cxnSpMkLst>
            <pc:docMk/>
            <pc:sldMk cId="3557082428" sldId="308"/>
            <ac:cxnSpMk id="420" creationId="{09867900-1F6A-BDB3-74DD-571AA062FBC5}"/>
          </ac:cxnSpMkLst>
        </pc:cxnChg>
        <pc:cxnChg chg="add del mod">
          <ac:chgData name="Paul Rad" userId="b805f95c-bd1b-48ea-ae03-4180ae95e52a" providerId="ADAL" clId="{BEBEC274-F15F-B744-B4C2-A7DA27A736DE}" dt="2022-07-21T15:43:26.638" v="645" actId="478"/>
          <ac:cxnSpMkLst>
            <pc:docMk/>
            <pc:sldMk cId="3557082428" sldId="308"/>
            <ac:cxnSpMk id="427" creationId="{E1EB0DB1-D04B-D482-DDED-97F7237085D4}"/>
          </ac:cxnSpMkLst>
        </pc:cxnChg>
        <pc:cxnChg chg="del mod">
          <ac:chgData name="Paul Rad" userId="b805f95c-bd1b-48ea-ae03-4180ae95e52a" providerId="ADAL" clId="{BEBEC274-F15F-B744-B4C2-A7DA27A736DE}" dt="2022-07-21T15:42:22.588" v="630" actId="478"/>
          <ac:cxnSpMkLst>
            <pc:docMk/>
            <pc:sldMk cId="3557082428" sldId="308"/>
            <ac:cxnSpMk id="437" creationId="{12F69685-11AC-C5D5-28B4-CAC746D8F482}"/>
          </ac:cxnSpMkLst>
        </pc:cxnChg>
      </pc:sldChg>
      <pc:sldChg chg="addSp delSp modSp new mod">
        <pc:chgData name="Paul Rad" userId="b805f95c-bd1b-48ea-ae03-4180ae95e52a" providerId="ADAL" clId="{BEBEC274-F15F-B744-B4C2-A7DA27A736DE}" dt="2022-07-21T15:59:25.430" v="1046" actId="1076"/>
        <pc:sldMkLst>
          <pc:docMk/>
          <pc:sldMk cId="3297218953" sldId="309"/>
        </pc:sldMkLst>
        <pc:spChg chg="del">
          <ac:chgData name="Paul Rad" userId="b805f95c-bd1b-48ea-ae03-4180ae95e52a" providerId="ADAL" clId="{BEBEC274-F15F-B744-B4C2-A7DA27A736DE}" dt="2022-07-21T15:45:52.894" v="667" actId="478"/>
          <ac:spMkLst>
            <pc:docMk/>
            <pc:sldMk cId="3297218953" sldId="309"/>
            <ac:spMk id="2" creationId="{50A7E449-6C26-6D05-D01B-843977B5F0BE}"/>
          </ac:spMkLst>
        </pc:spChg>
        <pc:spChg chg="del">
          <ac:chgData name="Paul Rad" userId="b805f95c-bd1b-48ea-ae03-4180ae95e52a" providerId="ADAL" clId="{BEBEC274-F15F-B744-B4C2-A7DA27A736DE}" dt="2022-07-21T15:45:52.894" v="667" actId="478"/>
          <ac:spMkLst>
            <pc:docMk/>
            <pc:sldMk cId="3297218953" sldId="309"/>
            <ac:spMk id="3" creationId="{9023A045-D66D-02E3-15EA-E49F6B6998EC}"/>
          </ac:spMkLst>
        </pc:spChg>
        <pc:spChg chg="add del mod">
          <ac:chgData name="Paul Rad" userId="b805f95c-bd1b-48ea-ae03-4180ae95e52a" providerId="ADAL" clId="{BEBEC274-F15F-B744-B4C2-A7DA27A736DE}" dt="2022-07-21T15:56:27.185" v="1027"/>
          <ac:spMkLst>
            <pc:docMk/>
            <pc:sldMk cId="3297218953" sldId="309"/>
            <ac:spMk id="6" creationId="{688635CE-6F06-178E-1E8B-32AC583B9346}"/>
          </ac:spMkLst>
        </pc:spChg>
        <pc:spChg chg="add del mod">
          <ac:chgData name="Paul Rad" userId="b805f95c-bd1b-48ea-ae03-4180ae95e52a" providerId="ADAL" clId="{BEBEC274-F15F-B744-B4C2-A7DA27A736DE}" dt="2022-07-21T15:56:27.184" v="1025"/>
          <ac:spMkLst>
            <pc:docMk/>
            <pc:sldMk cId="3297218953" sldId="309"/>
            <ac:spMk id="7" creationId="{7FFA700F-D297-EE15-D880-2A093BAABFC3}"/>
          </ac:spMkLst>
        </pc:spChg>
        <pc:spChg chg="add mod">
          <ac:chgData name="Paul Rad" userId="b805f95c-bd1b-48ea-ae03-4180ae95e52a" providerId="ADAL" clId="{BEBEC274-F15F-B744-B4C2-A7DA27A736DE}" dt="2022-07-21T15:59:25.430" v="1046" actId="1076"/>
          <ac:spMkLst>
            <pc:docMk/>
            <pc:sldMk cId="3297218953" sldId="309"/>
            <ac:spMk id="8" creationId="{7983D380-4FC2-EA6B-EF09-C5B2E8B910B2}"/>
          </ac:spMkLst>
        </pc:spChg>
        <pc:spChg chg="add mod">
          <ac:chgData name="Paul Rad" userId="b805f95c-bd1b-48ea-ae03-4180ae95e52a" providerId="ADAL" clId="{BEBEC274-F15F-B744-B4C2-A7DA27A736DE}" dt="2022-07-21T15:59:25.430" v="1046" actId="1076"/>
          <ac:spMkLst>
            <pc:docMk/>
            <pc:sldMk cId="3297218953" sldId="309"/>
            <ac:spMk id="9" creationId="{11E2B915-A56A-A561-70DD-1AB33C53BDC0}"/>
          </ac:spMkLst>
        </pc:spChg>
        <pc:picChg chg="add mod">
          <ac:chgData name="Paul Rad" userId="b805f95c-bd1b-48ea-ae03-4180ae95e52a" providerId="ADAL" clId="{BEBEC274-F15F-B744-B4C2-A7DA27A736DE}" dt="2022-07-21T15:54:07.432" v="806" actId="1076"/>
          <ac:picMkLst>
            <pc:docMk/>
            <pc:sldMk cId="3297218953" sldId="309"/>
            <ac:picMk id="4" creationId="{C56D0211-E0EE-3EB8-D68E-9611543E4587}"/>
          </ac:picMkLst>
        </pc:picChg>
        <pc:picChg chg="add mod">
          <ac:chgData name="Paul Rad" userId="b805f95c-bd1b-48ea-ae03-4180ae95e52a" providerId="ADAL" clId="{BEBEC274-F15F-B744-B4C2-A7DA27A736DE}" dt="2022-07-21T15:54:07.432" v="806" actId="1076"/>
          <ac:picMkLst>
            <pc:docMk/>
            <pc:sldMk cId="3297218953" sldId="309"/>
            <ac:picMk id="5" creationId="{A5F7B069-8A65-1061-1B0B-6FCCEC6052D2}"/>
          </ac:picMkLst>
        </pc:picChg>
        <pc:picChg chg="add del mod">
          <ac:chgData name="Paul Rad" userId="b805f95c-bd1b-48ea-ae03-4180ae95e52a" providerId="ADAL" clId="{BEBEC274-F15F-B744-B4C2-A7DA27A736DE}" dt="2022-07-21T15:56:54.033" v="1031" actId="478"/>
          <ac:picMkLst>
            <pc:docMk/>
            <pc:sldMk cId="3297218953" sldId="309"/>
            <ac:picMk id="10" creationId="{E1895CCC-CF31-2F91-3A4B-03B3C663F85D}"/>
          </ac:picMkLst>
        </pc:picChg>
      </pc:sldChg>
      <pc:sldChg chg="modSp add mod">
        <pc:chgData name="Paul Rad" userId="b805f95c-bd1b-48ea-ae03-4180ae95e52a" providerId="ADAL" clId="{BEBEC274-F15F-B744-B4C2-A7DA27A736DE}" dt="2022-07-21T17:33:06.599" v="1323" actId="167"/>
        <pc:sldMkLst>
          <pc:docMk/>
          <pc:sldMk cId="104410910" sldId="310"/>
        </pc:sldMkLst>
        <pc:spChg chg="mod">
          <ac:chgData name="Paul Rad" userId="b805f95c-bd1b-48ea-ae03-4180ae95e52a" providerId="ADAL" clId="{BEBEC274-F15F-B744-B4C2-A7DA27A736DE}" dt="2022-07-21T17:30:54.322" v="1061" actId="692"/>
          <ac:spMkLst>
            <pc:docMk/>
            <pc:sldMk cId="104410910" sldId="310"/>
            <ac:spMk id="7" creationId="{39B80949-4A31-34E8-C54A-8A071FE7BFE3}"/>
          </ac:spMkLst>
        </pc:spChg>
        <pc:spChg chg="mod">
          <ac:chgData name="Paul Rad" userId="b805f95c-bd1b-48ea-ae03-4180ae95e52a" providerId="ADAL" clId="{BEBEC274-F15F-B744-B4C2-A7DA27A736DE}" dt="2022-07-21T17:27:30.338" v="1053" actId="692"/>
          <ac:spMkLst>
            <pc:docMk/>
            <pc:sldMk cId="104410910" sldId="310"/>
            <ac:spMk id="9" creationId="{B6E8EF3C-89F9-6FB1-BAFB-8A47E76B80B5}"/>
          </ac:spMkLst>
        </pc:spChg>
        <pc:spChg chg="mod">
          <ac:chgData name="Paul Rad" userId="b805f95c-bd1b-48ea-ae03-4180ae95e52a" providerId="ADAL" clId="{BEBEC274-F15F-B744-B4C2-A7DA27A736DE}" dt="2022-07-21T17:27:30.338" v="1053" actId="692"/>
          <ac:spMkLst>
            <pc:docMk/>
            <pc:sldMk cId="104410910" sldId="310"/>
            <ac:spMk id="13" creationId="{01BB4B40-015B-57B2-6FE9-DBE52AACE5ED}"/>
          </ac:spMkLst>
        </pc:spChg>
        <pc:spChg chg="mod">
          <ac:chgData name="Paul Rad" userId="b805f95c-bd1b-48ea-ae03-4180ae95e52a" providerId="ADAL" clId="{BEBEC274-F15F-B744-B4C2-A7DA27A736DE}" dt="2022-07-21T17:27:30.338" v="1053" actId="692"/>
          <ac:spMkLst>
            <pc:docMk/>
            <pc:sldMk cId="104410910" sldId="310"/>
            <ac:spMk id="15" creationId="{A1123E7A-2C0A-8FC6-8609-58743EDD8213}"/>
          </ac:spMkLst>
        </pc:spChg>
        <pc:spChg chg="mod">
          <ac:chgData name="Paul Rad" userId="b805f95c-bd1b-48ea-ae03-4180ae95e52a" providerId="ADAL" clId="{BEBEC274-F15F-B744-B4C2-A7DA27A736DE}" dt="2022-07-21T17:26:38.118" v="1052" actId="692"/>
          <ac:spMkLst>
            <pc:docMk/>
            <pc:sldMk cId="104410910" sldId="310"/>
            <ac:spMk id="17" creationId="{CBA39806-27D7-760F-68AA-6AA0F80598A7}"/>
          </ac:spMkLst>
        </pc:spChg>
        <pc:spChg chg="mod">
          <ac:chgData name="Paul Rad" userId="b805f95c-bd1b-48ea-ae03-4180ae95e52a" providerId="ADAL" clId="{BEBEC274-F15F-B744-B4C2-A7DA27A736DE}" dt="2022-07-21T17:27:30.338" v="1053" actId="692"/>
          <ac:spMkLst>
            <pc:docMk/>
            <pc:sldMk cId="104410910" sldId="310"/>
            <ac:spMk id="27" creationId="{E0B9EEBE-20C1-DDDB-B835-36FABBDDCA79}"/>
          </ac:spMkLst>
        </pc:spChg>
        <pc:spChg chg="mod">
          <ac:chgData name="Paul Rad" userId="b805f95c-bd1b-48ea-ae03-4180ae95e52a" providerId="ADAL" clId="{BEBEC274-F15F-B744-B4C2-A7DA27A736DE}" dt="2022-07-21T17:33:06.599" v="1323" actId="167"/>
          <ac:spMkLst>
            <pc:docMk/>
            <pc:sldMk cId="104410910" sldId="310"/>
            <ac:spMk id="47" creationId="{677E6B9B-1168-F761-251B-EC87675A4822}"/>
          </ac:spMkLst>
        </pc:spChg>
        <pc:spChg chg="mod">
          <ac:chgData name="Paul Rad" userId="b805f95c-bd1b-48ea-ae03-4180ae95e52a" providerId="ADAL" clId="{BEBEC274-F15F-B744-B4C2-A7DA27A736DE}" dt="2022-07-21T17:32:47.476" v="1320" actId="167"/>
          <ac:spMkLst>
            <pc:docMk/>
            <pc:sldMk cId="104410910" sldId="310"/>
            <ac:spMk id="49" creationId="{442E9AF2-FA02-F1D0-6F79-2FE8FBEF0D63}"/>
          </ac:spMkLst>
        </pc:spChg>
        <pc:spChg chg="mod">
          <ac:chgData name="Paul Rad" userId="b805f95c-bd1b-48ea-ae03-4180ae95e52a" providerId="ADAL" clId="{BEBEC274-F15F-B744-B4C2-A7DA27A736DE}" dt="2022-07-21T17:26:38.118" v="1052" actId="692"/>
          <ac:spMkLst>
            <pc:docMk/>
            <pc:sldMk cId="104410910" sldId="310"/>
            <ac:spMk id="51" creationId="{648EB24B-70F9-21F3-7BF6-CDDC0AF5E9B8}"/>
          </ac:spMkLst>
        </pc:spChg>
        <pc:spChg chg="mod">
          <ac:chgData name="Paul Rad" userId="b805f95c-bd1b-48ea-ae03-4180ae95e52a" providerId="ADAL" clId="{BEBEC274-F15F-B744-B4C2-A7DA27A736DE}" dt="2022-07-21T17:26:38.118" v="1052" actId="692"/>
          <ac:spMkLst>
            <pc:docMk/>
            <pc:sldMk cId="104410910" sldId="310"/>
            <ac:spMk id="53" creationId="{F6CBA404-42A8-9462-B6D7-46D231980EF3}"/>
          </ac:spMkLst>
        </pc:spChg>
        <pc:spChg chg="mod">
          <ac:chgData name="Paul Rad" userId="b805f95c-bd1b-48ea-ae03-4180ae95e52a" providerId="ADAL" clId="{BEBEC274-F15F-B744-B4C2-A7DA27A736DE}" dt="2022-07-21T17:27:30.338" v="1053" actId="692"/>
          <ac:spMkLst>
            <pc:docMk/>
            <pc:sldMk cId="104410910" sldId="310"/>
            <ac:spMk id="55" creationId="{BFF998DB-54B7-24BD-685A-8AA8B8FDD1D2}"/>
          </ac:spMkLst>
        </pc:spChg>
        <pc:spChg chg="mod">
          <ac:chgData name="Paul Rad" userId="b805f95c-bd1b-48ea-ae03-4180ae95e52a" providerId="ADAL" clId="{BEBEC274-F15F-B744-B4C2-A7DA27A736DE}" dt="2022-07-21T17:27:30.338" v="1053" actId="692"/>
          <ac:spMkLst>
            <pc:docMk/>
            <pc:sldMk cId="104410910" sldId="310"/>
            <ac:spMk id="60" creationId="{69F9273F-3BAA-F8AD-5F68-00CE999B920D}"/>
          </ac:spMkLst>
        </pc:spChg>
        <pc:spChg chg="mod">
          <ac:chgData name="Paul Rad" userId="b805f95c-bd1b-48ea-ae03-4180ae95e52a" providerId="ADAL" clId="{BEBEC274-F15F-B744-B4C2-A7DA27A736DE}" dt="2022-07-21T17:27:30.338" v="1053" actId="692"/>
          <ac:spMkLst>
            <pc:docMk/>
            <pc:sldMk cId="104410910" sldId="310"/>
            <ac:spMk id="61" creationId="{C13D2806-B180-434F-E1EC-2464A7ED6595}"/>
          </ac:spMkLst>
        </pc:spChg>
        <pc:spChg chg="mod">
          <ac:chgData name="Paul Rad" userId="b805f95c-bd1b-48ea-ae03-4180ae95e52a" providerId="ADAL" clId="{BEBEC274-F15F-B744-B4C2-A7DA27A736DE}" dt="2022-07-21T17:27:30.338" v="1053" actId="692"/>
          <ac:spMkLst>
            <pc:docMk/>
            <pc:sldMk cId="104410910" sldId="310"/>
            <ac:spMk id="63" creationId="{E947EAD3-A679-DE6F-70F5-767F9C880241}"/>
          </ac:spMkLst>
        </pc:spChg>
        <pc:spChg chg="mod">
          <ac:chgData name="Paul Rad" userId="b805f95c-bd1b-48ea-ae03-4180ae95e52a" providerId="ADAL" clId="{BEBEC274-F15F-B744-B4C2-A7DA27A736DE}" dt="2022-07-21T17:27:30.338" v="1053" actId="692"/>
          <ac:spMkLst>
            <pc:docMk/>
            <pc:sldMk cId="104410910" sldId="310"/>
            <ac:spMk id="64" creationId="{1D972087-EB64-A937-567E-6E8261877B53}"/>
          </ac:spMkLst>
        </pc:spChg>
        <pc:spChg chg="mod">
          <ac:chgData name="Paul Rad" userId="b805f95c-bd1b-48ea-ae03-4180ae95e52a" providerId="ADAL" clId="{BEBEC274-F15F-B744-B4C2-A7DA27A736DE}" dt="2022-07-21T17:27:30.338" v="1053" actId="692"/>
          <ac:spMkLst>
            <pc:docMk/>
            <pc:sldMk cId="104410910" sldId="310"/>
            <ac:spMk id="65" creationId="{BE2E606B-0623-9847-2DB9-ADE589107907}"/>
          </ac:spMkLst>
        </pc:spChg>
        <pc:spChg chg="mod">
          <ac:chgData name="Paul Rad" userId="b805f95c-bd1b-48ea-ae03-4180ae95e52a" providerId="ADAL" clId="{BEBEC274-F15F-B744-B4C2-A7DA27A736DE}" dt="2022-07-21T17:27:30.338" v="1053" actId="692"/>
          <ac:spMkLst>
            <pc:docMk/>
            <pc:sldMk cId="104410910" sldId="310"/>
            <ac:spMk id="67" creationId="{ECDEB366-16B3-ACDE-C956-9DB9FB8CCB12}"/>
          </ac:spMkLst>
        </pc:spChg>
        <pc:spChg chg="mod">
          <ac:chgData name="Paul Rad" userId="b805f95c-bd1b-48ea-ae03-4180ae95e52a" providerId="ADAL" clId="{BEBEC274-F15F-B744-B4C2-A7DA27A736DE}" dt="2022-07-21T17:27:30.338" v="1053" actId="692"/>
          <ac:spMkLst>
            <pc:docMk/>
            <pc:sldMk cId="104410910" sldId="310"/>
            <ac:spMk id="68" creationId="{A9A74281-31A9-35D2-B86C-BAE553B01547}"/>
          </ac:spMkLst>
        </pc:spChg>
        <pc:spChg chg="mod">
          <ac:chgData name="Paul Rad" userId="b805f95c-bd1b-48ea-ae03-4180ae95e52a" providerId="ADAL" clId="{BEBEC274-F15F-B744-B4C2-A7DA27A736DE}" dt="2022-07-21T17:27:30.338" v="1053" actId="692"/>
          <ac:spMkLst>
            <pc:docMk/>
            <pc:sldMk cId="104410910" sldId="310"/>
            <ac:spMk id="69" creationId="{19D1937F-1DEA-7CFE-40A0-A390B693DE22}"/>
          </ac:spMkLst>
        </pc:spChg>
        <pc:spChg chg="mod">
          <ac:chgData name="Paul Rad" userId="b805f95c-bd1b-48ea-ae03-4180ae95e52a" providerId="ADAL" clId="{BEBEC274-F15F-B744-B4C2-A7DA27A736DE}" dt="2022-07-21T17:27:30.338" v="1053" actId="692"/>
          <ac:spMkLst>
            <pc:docMk/>
            <pc:sldMk cId="104410910" sldId="310"/>
            <ac:spMk id="71" creationId="{A5300A8C-04C1-E1B5-632E-DAC64E76B0DD}"/>
          </ac:spMkLst>
        </pc:spChg>
        <pc:spChg chg="mod">
          <ac:chgData name="Paul Rad" userId="b805f95c-bd1b-48ea-ae03-4180ae95e52a" providerId="ADAL" clId="{BEBEC274-F15F-B744-B4C2-A7DA27A736DE}" dt="2022-07-21T17:27:30.338" v="1053" actId="692"/>
          <ac:spMkLst>
            <pc:docMk/>
            <pc:sldMk cId="104410910" sldId="310"/>
            <ac:spMk id="73" creationId="{057F167B-4452-F318-D417-241CA518CC36}"/>
          </ac:spMkLst>
        </pc:spChg>
        <pc:spChg chg="mod">
          <ac:chgData name="Paul Rad" userId="b805f95c-bd1b-48ea-ae03-4180ae95e52a" providerId="ADAL" clId="{BEBEC274-F15F-B744-B4C2-A7DA27A736DE}" dt="2022-07-21T17:27:30.338" v="1053" actId="692"/>
          <ac:spMkLst>
            <pc:docMk/>
            <pc:sldMk cId="104410910" sldId="310"/>
            <ac:spMk id="75" creationId="{8942AB9C-0F34-BF81-DAAB-A322FD461A6B}"/>
          </ac:spMkLst>
        </pc:spChg>
        <pc:spChg chg="mod">
          <ac:chgData name="Paul Rad" userId="b805f95c-bd1b-48ea-ae03-4180ae95e52a" providerId="ADAL" clId="{BEBEC274-F15F-B744-B4C2-A7DA27A736DE}" dt="2022-07-21T17:27:30.338" v="1053" actId="692"/>
          <ac:spMkLst>
            <pc:docMk/>
            <pc:sldMk cId="104410910" sldId="310"/>
            <ac:spMk id="81" creationId="{F036311A-A267-0B46-DC75-AB8FD9E2E8A0}"/>
          </ac:spMkLst>
        </pc:spChg>
        <pc:spChg chg="mod">
          <ac:chgData name="Paul Rad" userId="b805f95c-bd1b-48ea-ae03-4180ae95e52a" providerId="ADAL" clId="{BEBEC274-F15F-B744-B4C2-A7DA27A736DE}" dt="2022-07-21T17:32:04.735" v="1068" actId="692"/>
          <ac:spMkLst>
            <pc:docMk/>
            <pc:sldMk cId="104410910" sldId="310"/>
            <ac:spMk id="83" creationId="{02FD3BB8-5EA6-4FA8-F3A8-498D7BA02CB3}"/>
          </ac:spMkLst>
        </pc:spChg>
        <pc:spChg chg="mod">
          <ac:chgData name="Paul Rad" userId="b805f95c-bd1b-48ea-ae03-4180ae95e52a" providerId="ADAL" clId="{BEBEC274-F15F-B744-B4C2-A7DA27A736DE}" dt="2022-07-21T17:26:38.118" v="1052" actId="692"/>
          <ac:spMkLst>
            <pc:docMk/>
            <pc:sldMk cId="104410910" sldId="310"/>
            <ac:spMk id="85" creationId="{532A8CC7-3250-E665-CFA4-3E830DB6AD5E}"/>
          </ac:spMkLst>
        </pc:spChg>
        <pc:spChg chg="mod">
          <ac:chgData name="Paul Rad" userId="b805f95c-bd1b-48ea-ae03-4180ae95e52a" providerId="ADAL" clId="{BEBEC274-F15F-B744-B4C2-A7DA27A736DE}" dt="2022-07-21T17:27:30.338" v="1053" actId="692"/>
          <ac:spMkLst>
            <pc:docMk/>
            <pc:sldMk cId="104410910" sldId="310"/>
            <ac:spMk id="87" creationId="{C32E9671-B29E-F864-BC98-E3D00D4A375B}"/>
          </ac:spMkLst>
        </pc:spChg>
        <pc:spChg chg="mod">
          <ac:chgData name="Paul Rad" userId="b805f95c-bd1b-48ea-ae03-4180ae95e52a" providerId="ADAL" clId="{BEBEC274-F15F-B744-B4C2-A7DA27A736DE}" dt="2022-07-21T17:27:30.338" v="1053" actId="692"/>
          <ac:spMkLst>
            <pc:docMk/>
            <pc:sldMk cId="104410910" sldId="310"/>
            <ac:spMk id="94" creationId="{DD2A974B-E1EB-AFAE-CC46-941A7A8D8F75}"/>
          </ac:spMkLst>
        </pc:spChg>
        <pc:spChg chg="mod">
          <ac:chgData name="Paul Rad" userId="b805f95c-bd1b-48ea-ae03-4180ae95e52a" providerId="ADAL" clId="{BEBEC274-F15F-B744-B4C2-A7DA27A736DE}" dt="2022-07-21T17:27:30.338" v="1053" actId="692"/>
          <ac:spMkLst>
            <pc:docMk/>
            <pc:sldMk cId="104410910" sldId="310"/>
            <ac:spMk id="96" creationId="{1A095B9A-BFEF-2099-75AF-ABB0814C02C6}"/>
          </ac:spMkLst>
        </pc:spChg>
        <pc:spChg chg="mod">
          <ac:chgData name="Paul Rad" userId="b805f95c-bd1b-48ea-ae03-4180ae95e52a" providerId="ADAL" clId="{BEBEC274-F15F-B744-B4C2-A7DA27A736DE}" dt="2022-07-21T17:27:30.338" v="1053" actId="692"/>
          <ac:spMkLst>
            <pc:docMk/>
            <pc:sldMk cId="104410910" sldId="310"/>
            <ac:spMk id="245" creationId="{03D99D72-7050-D16B-EEA1-02D1EEC8CD79}"/>
          </ac:spMkLst>
        </pc:spChg>
        <pc:cxnChg chg="mod">
          <ac:chgData name="Paul Rad" userId="b805f95c-bd1b-48ea-ae03-4180ae95e52a" providerId="ADAL" clId="{BEBEC274-F15F-B744-B4C2-A7DA27A736DE}" dt="2022-07-21T17:25:25.872" v="1050" actId="692"/>
          <ac:cxnSpMkLst>
            <pc:docMk/>
            <pc:sldMk cId="104410910" sldId="310"/>
            <ac:cxnSpMk id="8" creationId="{76E232B1-4705-03CA-0E7B-EAC44103B6D7}"/>
          </ac:cxnSpMkLst>
        </pc:cxnChg>
        <pc:cxnChg chg="mod">
          <ac:chgData name="Paul Rad" userId="b805f95c-bd1b-48ea-ae03-4180ae95e52a" providerId="ADAL" clId="{BEBEC274-F15F-B744-B4C2-A7DA27A736DE}" dt="2022-07-21T17:25:25.872" v="1050" actId="692"/>
          <ac:cxnSpMkLst>
            <pc:docMk/>
            <pc:sldMk cId="104410910" sldId="310"/>
            <ac:cxnSpMk id="20" creationId="{FF102F41-44C9-BB8D-82E7-3B914A37603A}"/>
          </ac:cxnSpMkLst>
        </pc:cxnChg>
        <pc:cxnChg chg="mod">
          <ac:chgData name="Paul Rad" userId="b805f95c-bd1b-48ea-ae03-4180ae95e52a" providerId="ADAL" clId="{BEBEC274-F15F-B744-B4C2-A7DA27A736DE}" dt="2022-07-21T17:28:39.025" v="1057" actId="692"/>
          <ac:cxnSpMkLst>
            <pc:docMk/>
            <pc:sldMk cId="104410910" sldId="310"/>
            <ac:cxnSpMk id="74" creationId="{9CDE496F-083D-4905-CD0C-9140AE6BD392}"/>
          </ac:cxnSpMkLst>
        </pc:cxnChg>
        <pc:cxnChg chg="mod">
          <ac:chgData name="Paul Rad" userId="b805f95c-bd1b-48ea-ae03-4180ae95e52a" providerId="ADAL" clId="{BEBEC274-F15F-B744-B4C2-A7DA27A736DE}" dt="2022-07-21T17:28:39.025" v="1057" actId="692"/>
          <ac:cxnSpMkLst>
            <pc:docMk/>
            <pc:sldMk cId="104410910" sldId="310"/>
            <ac:cxnSpMk id="82" creationId="{59AABBB8-1D40-EAB8-429E-F8B0CD6E3B54}"/>
          </ac:cxnSpMkLst>
        </pc:cxnChg>
        <pc:cxnChg chg="mod">
          <ac:chgData name="Paul Rad" userId="b805f95c-bd1b-48ea-ae03-4180ae95e52a" providerId="ADAL" clId="{BEBEC274-F15F-B744-B4C2-A7DA27A736DE}" dt="2022-07-21T17:28:39.025" v="1057" actId="692"/>
          <ac:cxnSpMkLst>
            <pc:docMk/>
            <pc:sldMk cId="104410910" sldId="310"/>
            <ac:cxnSpMk id="84" creationId="{F3E25BF8-7E5D-E87D-8101-EAF3E8730304}"/>
          </ac:cxnSpMkLst>
        </pc:cxnChg>
        <pc:cxnChg chg="mod">
          <ac:chgData name="Paul Rad" userId="b805f95c-bd1b-48ea-ae03-4180ae95e52a" providerId="ADAL" clId="{BEBEC274-F15F-B744-B4C2-A7DA27A736DE}" dt="2022-07-21T17:28:39.025" v="1057" actId="692"/>
          <ac:cxnSpMkLst>
            <pc:docMk/>
            <pc:sldMk cId="104410910" sldId="310"/>
            <ac:cxnSpMk id="86" creationId="{BA082734-813F-7458-A683-77673BF4FD23}"/>
          </ac:cxnSpMkLst>
        </pc:cxnChg>
        <pc:cxnChg chg="mod">
          <ac:chgData name="Paul Rad" userId="b805f95c-bd1b-48ea-ae03-4180ae95e52a" providerId="ADAL" clId="{BEBEC274-F15F-B744-B4C2-A7DA27A736DE}" dt="2022-07-21T17:25:25.872" v="1050" actId="692"/>
          <ac:cxnSpMkLst>
            <pc:docMk/>
            <pc:sldMk cId="104410910" sldId="310"/>
            <ac:cxnSpMk id="88" creationId="{360CFF6C-856E-1F77-B9E2-A28A522FBCC9}"/>
          </ac:cxnSpMkLst>
        </pc:cxnChg>
        <pc:cxnChg chg="mod">
          <ac:chgData name="Paul Rad" userId="b805f95c-bd1b-48ea-ae03-4180ae95e52a" providerId="ADAL" clId="{BEBEC274-F15F-B744-B4C2-A7DA27A736DE}" dt="2022-07-21T17:28:39.025" v="1057" actId="692"/>
          <ac:cxnSpMkLst>
            <pc:docMk/>
            <pc:sldMk cId="104410910" sldId="310"/>
            <ac:cxnSpMk id="89" creationId="{341E8D87-0438-5377-9C4C-79D343E26116}"/>
          </ac:cxnSpMkLst>
        </pc:cxnChg>
        <pc:cxnChg chg="mod">
          <ac:chgData name="Paul Rad" userId="b805f95c-bd1b-48ea-ae03-4180ae95e52a" providerId="ADAL" clId="{BEBEC274-F15F-B744-B4C2-A7DA27A736DE}" dt="2022-07-21T17:25:25.872" v="1050" actId="692"/>
          <ac:cxnSpMkLst>
            <pc:docMk/>
            <pc:sldMk cId="104410910" sldId="310"/>
            <ac:cxnSpMk id="90" creationId="{3AAE113E-7875-61A7-6312-13ED32255D79}"/>
          </ac:cxnSpMkLst>
        </pc:cxnChg>
        <pc:cxnChg chg="mod">
          <ac:chgData name="Paul Rad" userId="b805f95c-bd1b-48ea-ae03-4180ae95e52a" providerId="ADAL" clId="{BEBEC274-F15F-B744-B4C2-A7DA27A736DE}" dt="2022-07-21T17:28:39.025" v="1057" actId="692"/>
          <ac:cxnSpMkLst>
            <pc:docMk/>
            <pc:sldMk cId="104410910" sldId="310"/>
            <ac:cxnSpMk id="91" creationId="{2769CB6F-F5FF-07BC-C899-AC1749E06192}"/>
          </ac:cxnSpMkLst>
        </pc:cxnChg>
        <pc:cxnChg chg="mod">
          <ac:chgData name="Paul Rad" userId="b805f95c-bd1b-48ea-ae03-4180ae95e52a" providerId="ADAL" clId="{BEBEC274-F15F-B744-B4C2-A7DA27A736DE}" dt="2022-07-21T17:25:25.872" v="1050" actId="692"/>
          <ac:cxnSpMkLst>
            <pc:docMk/>
            <pc:sldMk cId="104410910" sldId="310"/>
            <ac:cxnSpMk id="95" creationId="{C2C18F5E-4B39-717E-9D07-380363A8291B}"/>
          </ac:cxnSpMkLst>
        </pc:cxnChg>
        <pc:cxnChg chg="mod">
          <ac:chgData name="Paul Rad" userId="b805f95c-bd1b-48ea-ae03-4180ae95e52a" providerId="ADAL" clId="{BEBEC274-F15F-B744-B4C2-A7DA27A736DE}" dt="2022-07-21T17:25:25.872" v="1050" actId="692"/>
          <ac:cxnSpMkLst>
            <pc:docMk/>
            <pc:sldMk cId="104410910" sldId="310"/>
            <ac:cxnSpMk id="97" creationId="{03BBACBB-C9F5-3D4C-B08C-80A22BF5395A}"/>
          </ac:cxnSpMkLst>
        </pc:cxnChg>
        <pc:cxnChg chg="mod">
          <ac:chgData name="Paul Rad" userId="b805f95c-bd1b-48ea-ae03-4180ae95e52a" providerId="ADAL" clId="{BEBEC274-F15F-B744-B4C2-A7DA27A736DE}" dt="2022-07-21T17:25:25.872" v="1050" actId="692"/>
          <ac:cxnSpMkLst>
            <pc:docMk/>
            <pc:sldMk cId="104410910" sldId="310"/>
            <ac:cxnSpMk id="98" creationId="{393B6CCB-1473-21C3-F80A-C4BFCB92FBDE}"/>
          </ac:cxnSpMkLst>
        </pc:cxnChg>
        <pc:cxnChg chg="mod">
          <ac:chgData name="Paul Rad" userId="b805f95c-bd1b-48ea-ae03-4180ae95e52a" providerId="ADAL" clId="{BEBEC274-F15F-B744-B4C2-A7DA27A736DE}" dt="2022-07-21T17:25:25.872" v="1050" actId="692"/>
          <ac:cxnSpMkLst>
            <pc:docMk/>
            <pc:sldMk cId="104410910" sldId="310"/>
            <ac:cxnSpMk id="99" creationId="{FB6F68AF-2CD9-5005-DE81-243172756686}"/>
          </ac:cxnSpMkLst>
        </pc:cxnChg>
        <pc:cxnChg chg="mod">
          <ac:chgData name="Paul Rad" userId="b805f95c-bd1b-48ea-ae03-4180ae95e52a" providerId="ADAL" clId="{BEBEC274-F15F-B744-B4C2-A7DA27A736DE}" dt="2022-07-21T17:25:25.872" v="1050" actId="692"/>
          <ac:cxnSpMkLst>
            <pc:docMk/>
            <pc:sldMk cId="104410910" sldId="310"/>
            <ac:cxnSpMk id="100" creationId="{6B4D1EE1-FB8E-F005-4B22-77CD3D94FEF1}"/>
          </ac:cxnSpMkLst>
        </pc:cxnChg>
        <pc:cxnChg chg="mod">
          <ac:chgData name="Paul Rad" userId="b805f95c-bd1b-48ea-ae03-4180ae95e52a" providerId="ADAL" clId="{BEBEC274-F15F-B744-B4C2-A7DA27A736DE}" dt="2022-07-21T17:25:25.872" v="1050" actId="692"/>
          <ac:cxnSpMkLst>
            <pc:docMk/>
            <pc:sldMk cId="104410910" sldId="310"/>
            <ac:cxnSpMk id="101" creationId="{4478C141-D38D-1D04-092A-FFF9CCD609DA}"/>
          </ac:cxnSpMkLst>
        </pc:cxnChg>
        <pc:cxnChg chg="mod">
          <ac:chgData name="Paul Rad" userId="b805f95c-bd1b-48ea-ae03-4180ae95e52a" providerId="ADAL" clId="{BEBEC274-F15F-B744-B4C2-A7DA27A736DE}" dt="2022-07-21T17:25:25.872" v="1050" actId="692"/>
          <ac:cxnSpMkLst>
            <pc:docMk/>
            <pc:sldMk cId="104410910" sldId="310"/>
            <ac:cxnSpMk id="103" creationId="{9B38C768-372B-936A-B92E-BD2C6CB16D10}"/>
          </ac:cxnSpMkLst>
        </pc:cxnChg>
        <pc:cxnChg chg="mod">
          <ac:chgData name="Paul Rad" userId="b805f95c-bd1b-48ea-ae03-4180ae95e52a" providerId="ADAL" clId="{BEBEC274-F15F-B744-B4C2-A7DA27A736DE}" dt="2022-07-21T17:25:25.872" v="1050" actId="692"/>
          <ac:cxnSpMkLst>
            <pc:docMk/>
            <pc:sldMk cId="104410910" sldId="310"/>
            <ac:cxnSpMk id="104" creationId="{CBFCC149-8DC0-6F48-3FE2-EF11541E37D5}"/>
          </ac:cxnSpMkLst>
        </pc:cxnChg>
        <pc:cxnChg chg="mod">
          <ac:chgData name="Paul Rad" userId="b805f95c-bd1b-48ea-ae03-4180ae95e52a" providerId="ADAL" clId="{BEBEC274-F15F-B744-B4C2-A7DA27A736DE}" dt="2022-07-21T17:25:25.872" v="1050" actId="692"/>
          <ac:cxnSpMkLst>
            <pc:docMk/>
            <pc:sldMk cId="104410910" sldId="310"/>
            <ac:cxnSpMk id="105" creationId="{39F8B44C-6BDF-6598-B05A-0E0AD8178C28}"/>
          </ac:cxnSpMkLst>
        </pc:cxnChg>
        <pc:cxnChg chg="mod">
          <ac:chgData name="Paul Rad" userId="b805f95c-bd1b-48ea-ae03-4180ae95e52a" providerId="ADAL" clId="{BEBEC274-F15F-B744-B4C2-A7DA27A736DE}" dt="2022-07-21T17:25:25.872" v="1050" actId="692"/>
          <ac:cxnSpMkLst>
            <pc:docMk/>
            <pc:sldMk cId="104410910" sldId="310"/>
            <ac:cxnSpMk id="109" creationId="{8ADB5309-3EE6-D61D-7CF1-6CBB01AE4E25}"/>
          </ac:cxnSpMkLst>
        </pc:cxnChg>
        <pc:cxnChg chg="mod">
          <ac:chgData name="Paul Rad" userId="b805f95c-bd1b-48ea-ae03-4180ae95e52a" providerId="ADAL" clId="{BEBEC274-F15F-B744-B4C2-A7DA27A736DE}" dt="2022-07-21T17:25:25.872" v="1050" actId="692"/>
          <ac:cxnSpMkLst>
            <pc:docMk/>
            <pc:sldMk cId="104410910" sldId="310"/>
            <ac:cxnSpMk id="155" creationId="{50DDD693-117D-36F6-2A89-761A74D59651}"/>
          </ac:cxnSpMkLst>
        </pc:cxnChg>
        <pc:cxnChg chg="mod">
          <ac:chgData name="Paul Rad" userId="b805f95c-bd1b-48ea-ae03-4180ae95e52a" providerId="ADAL" clId="{BEBEC274-F15F-B744-B4C2-A7DA27A736DE}" dt="2022-07-21T17:25:25.872" v="1050" actId="692"/>
          <ac:cxnSpMkLst>
            <pc:docMk/>
            <pc:sldMk cId="104410910" sldId="310"/>
            <ac:cxnSpMk id="156" creationId="{D22A8A8E-3815-0918-5CFC-2B89E2A821FB}"/>
          </ac:cxnSpMkLst>
        </pc:cxnChg>
        <pc:cxnChg chg="mod">
          <ac:chgData name="Paul Rad" userId="b805f95c-bd1b-48ea-ae03-4180ae95e52a" providerId="ADAL" clId="{BEBEC274-F15F-B744-B4C2-A7DA27A736DE}" dt="2022-07-21T17:25:25.872" v="1050" actId="692"/>
          <ac:cxnSpMkLst>
            <pc:docMk/>
            <pc:sldMk cId="104410910" sldId="310"/>
            <ac:cxnSpMk id="162" creationId="{5D716B89-8AEB-5715-EBFB-9742509EB9D2}"/>
          </ac:cxnSpMkLst>
        </pc:cxnChg>
        <pc:cxnChg chg="mod">
          <ac:chgData name="Paul Rad" userId="b805f95c-bd1b-48ea-ae03-4180ae95e52a" providerId="ADAL" clId="{BEBEC274-F15F-B744-B4C2-A7DA27A736DE}" dt="2022-07-21T17:28:39.025" v="1057" actId="692"/>
          <ac:cxnSpMkLst>
            <pc:docMk/>
            <pc:sldMk cId="104410910" sldId="310"/>
            <ac:cxnSpMk id="194" creationId="{1F29C823-8828-A287-3388-16925A94AE31}"/>
          </ac:cxnSpMkLst>
        </pc:cxnChg>
        <pc:cxnChg chg="mod">
          <ac:chgData name="Paul Rad" userId="b805f95c-bd1b-48ea-ae03-4180ae95e52a" providerId="ADAL" clId="{BEBEC274-F15F-B744-B4C2-A7DA27A736DE}" dt="2022-07-21T17:28:39.025" v="1057" actId="692"/>
          <ac:cxnSpMkLst>
            <pc:docMk/>
            <pc:sldMk cId="104410910" sldId="310"/>
            <ac:cxnSpMk id="199" creationId="{5F71CFAF-4529-95DB-3055-A567B0AB9DA3}"/>
          </ac:cxnSpMkLst>
        </pc:cxnChg>
        <pc:cxnChg chg="mod">
          <ac:chgData name="Paul Rad" userId="b805f95c-bd1b-48ea-ae03-4180ae95e52a" providerId="ADAL" clId="{BEBEC274-F15F-B744-B4C2-A7DA27A736DE}" dt="2022-07-21T17:28:39.025" v="1057" actId="692"/>
          <ac:cxnSpMkLst>
            <pc:docMk/>
            <pc:sldMk cId="104410910" sldId="310"/>
            <ac:cxnSpMk id="200" creationId="{7C48802A-8399-1F7C-36B9-8F35B04048D8}"/>
          </ac:cxnSpMkLst>
        </pc:cxnChg>
        <pc:cxnChg chg="mod">
          <ac:chgData name="Paul Rad" userId="b805f95c-bd1b-48ea-ae03-4180ae95e52a" providerId="ADAL" clId="{BEBEC274-F15F-B744-B4C2-A7DA27A736DE}" dt="2022-07-21T17:28:39.025" v="1057" actId="692"/>
          <ac:cxnSpMkLst>
            <pc:docMk/>
            <pc:sldMk cId="104410910" sldId="310"/>
            <ac:cxnSpMk id="201" creationId="{7CCAFFC4-313F-CE37-614F-C77FA08B6FBF}"/>
          </ac:cxnSpMkLst>
        </pc:cxnChg>
        <pc:cxnChg chg="mod">
          <ac:chgData name="Paul Rad" userId="b805f95c-bd1b-48ea-ae03-4180ae95e52a" providerId="ADAL" clId="{BEBEC274-F15F-B744-B4C2-A7DA27A736DE}" dt="2022-07-21T17:28:39.025" v="1057" actId="692"/>
          <ac:cxnSpMkLst>
            <pc:docMk/>
            <pc:sldMk cId="104410910" sldId="310"/>
            <ac:cxnSpMk id="202" creationId="{19491DBA-F04A-8349-CC8E-87643C1FC24F}"/>
          </ac:cxnSpMkLst>
        </pc:cxnChg>
        <pc:cxnChg chg="mod">
          <ac:chgData name="Paul Rad" userId="b805f95c-bd1b-48ea-ae03-4180ae95e52a" providerId="ADAL" clId="{BEBEC274-F15F-B744-B4C2-A7DA27A736DE}" dt="2022-07-21T17:31:43.729" v="1066" actId="692"/>
          <ac:cxnSpMkLst>
            <pc:docMk/>
            <pc:sldMk cId="104410910" sldId="310"/>
            <ac:cxnSpMk id="203" creationId="{C7C0DCBF-B0F4-CAE0-0719-BCE709356545}"/>
          </ac:cxnSpMkLst>
        </pc:cxnChg>
        <pc:cxnChg chg="mod">
          <ac:chgData name="Paul Rad" userId="b805f95c-bd1b-48ea-ae03-4180ae95e52a" providerId="ADAL" clId="{BEBEC274-F15F-B744-B4C2-A7DA27A736DE}" dt="2022-07-21T17:28:39.025" v="1057" actId="692"/>
          <ac:cxnSpMkLst>
            <pc:docMk/>
            <pc:sldMk cId="104410910" sldId="310"/>
            <ac:cxnSpMk id="229" creationId="{0B6FE753-44B2-D191-5496-496954033C92}"/>
          </ac:cxnSpMkLst>
        </pc:cxnChg>
        <pc:cxnChg chg="mod">
          <ac:chgData name="Paul Rad" userId="b805f95c-bd1b-48ea-ae03-4180ae95e52a" providerId="ADAL" clId="{BEBEC274-F15F-B744-B4C2-A7DA27A736DE}" dt="2022-07-21T17:25:25.872" v="1050" actId="692"/>
          <ac:cxnSpMkLst>
            <pc:docMk/>
            <pc:sldMk cId="104410910" sldId="310"/>
            <ac:cxnSpMk id="230" creationId="{042B4FA1-B450-A6CF-71E4-E84319A23D68}"/>
          </ac:cxnSpMkLst>
        </pc:cxnChg>
        <pc:cxnChg chg="mod">
          <ac:chgData name="Paul Rad" userId="b805f95c-bd1b-48ea-ae03-4180ae95e52a" providerId="ADAL" clId="{BEBEC274-F15F-B744-B4C2-A7DA27A736DE}" dt="2022-07-21T17:25:25.872" v="1050" actId="692"/>
          <ac:cxnSpMkLst>
            <pc:docMk/>
            <pc:sldMk cId="104410910" sldId="310"/>
            <ac:cxnSpMk id="233" creationId="{5260945D-E87E-B931-4094-F17CC4ADCF33}"/>
          </ac:cxnSpMkLst>
        </pc:cxnChg>
        <pc:cxnChg chg="mod">
          <ac:chgData name="Paul Rad" userId="b805f95c-bd1b-48ea-ae03-4180ae95e52a" providerId="ADAL" clId="{BEBEC274-F15F-B744-B4C2-A7DA27A736DE}" dt="2022-07-21T17:25:25.872" v="1050" actId="692"/>
          <ac:cxnSpMkLst>
            <pc:docMk/>
            <pc:sldMk cId="104410910" sldId="310"/>
            <ac:cxnSpMk id="234" creationId="{6F6CC94E-6F2A-56EF-47C9-3F63F4999D54}"/>
          </ac:cxnSpMkLst>
        </pc:cxnChg>
        <pc:cxnChg chg="mod">
          <ac:chgData name="Paul Rad" userId="b805f95c-bd1b-48ea-ae03-4180ae95e52a" providerId="ADAL" clId="{BEBEC274-F15F-B744-B4C2-A7DA27A736DE}" dt="2022-07-21T17:25:25.872" v="1050" actId="692"/>
          <ac:cxnSpMkLst>
            <pc:docMk/>
            <pc:sldMk cId="104410910" sldId="310"/>
            <ac:cxnSpMk id="235" creationId="{C7B514D3-D436-B204-D3DD-66DCC92D9DCF}"/>
          </ac:cxnSpMkLst>
        </pc:cxnChg>
        <pc:cxnChg chg="mod">
          <ac:chgData name="Paul Rad" userId="b805f95c-bd1b-48ea-ae03-4180ae95e52a" providerId="ADAL" clId="{BEBEC274-F15F-B744-B4C2-A7DA27A736DE}" dt="2022-07-21T17:25:25.872" v="1050" actId="692"/>
          <ac:cxnSpMkLst>
            <pc:docMk/>
            <pc:sldMk cId="104410910" sldId="310"/>
            <ac:cxnSpMk id="268" creationId="{AA2D71B1-35C8-1A74-8E68-04417204B4F3}"/>
          </ac:cxnSpMkLst>
        </pc:cxnChg>
        <pc:cxnChg chg="mod">
          <ac:chgData name="Paul Rad" userId="b805f95c-bd1b-48ea-ae03-4180ae95e52a" providerId="ADAL" clId="{BEBEC274-F15F-B744-B4C2-A7DA27A736DE}" dt="2022-07-21T17:25:25.872" v="1050" actId="692"/>
          <ac:cxnSpMkLst>
            <pc:docMk/>
            <pc:sldMk cId="104410910" sldId="310"/>
            <ac:cxnSpMk id="269" creationId="{DDB4F8B3-3F7F-6148-57DC-7E526C941CAB}"/>
          </ac:cxnSpMkLst>
        </pc:cxnChg>
        <pc:cxnChg chg="mod">
          <ac:chgData name="Paul Rad" userId="b805f95c-bd1b-48ea-ae03-4180ae95e52a" providerId="ADAL" clId="{BEBEC274-F15F-B744-B4C2-A7DA27A736DE}" dt="2022-07-21T17:25:25.872" v="1050" actId="692"/>
          <ac:cxnSpMkLst>
            <pc:docMk/>
            <pc:sldMk cId="104410910" sldId="310"/>
            <ac:cxnSpMk id="270" creationId="{28E99F2D-E248-629F-4CA7-B749C6A13FE5}"/>
          </ac:cxnSpMkLst>
        </pc:cxnChg>
        <pc:cxnChg chg="mod">
          <ac:chgData name="Paul Rad" userId="b805f95c-bd1b-48ea-ae03-4180ae95e52a" providerId="ADAL" clId="{BEBEC274-F15F-B744-B4C2-A7DA27A736DE}" dt="2022-07-21T17:25:25.872" v="1050" actId="692"/>
          <ac:cxnSpMkLst>
            <pc:docMk/>
            <pc:sldMk cId="104410910" sldId="310"/>
            <ac:cxnSpMk id="271" creationId="{8839395A-B856-E5D7-D712-116310A75F02}"/>
          </ac:cxnSpMkLst>
        </pc:cxnChg>
        <pc:cxnChg chg="mod">
          <ac:chgData name="Paul Rad" userId="b805f95c-bd1b-48ea-ae03-4180ae95e52a" providerId="ADAL" clId="{BEBEC274-F15F-B744-B4C2-A7DA27A736DE}" dt="2022-07-21T17:25:25.872" v="1050" actId="692"/>
          <ac:cxnSpMkLst>
            <pc:docMk/>
            <pc:sldMk cId="104410910" sldId="310"/>
            <ac:cxnSpMk id="272" creationId="{03FDAE1C-7EDD-E444-6F0B-A1EE5BBFC34A}"/>
          </ac:cxnSpMkLst>
        </pc:cxnChg>
        <pc:cxnChg chg="mod">
          <ac:chgData name="Paul Rad" userId="b805f95c-bd1b-48ea-ae03-4180ae95e52a" providerId="ADAL" clId="{BEBEC274-F15F-B744-B4C2-A7DA27A736DE}" dt="2022-07-21T17:25:25.872" v="1050" actId="692"/>
          <ac:cxnSpMkLst>
            <pc:docMk/>
            <pc:sldMk cId="104410910" sldId="310"/>
            <ac:cxnSpMk id="273" creationId="{7B701D6A-919F-E000-372F-9B1880D224E8}"/>
          </ac:cxnSpMkLst>
        </pc:cxnChg>
        <pc:cxnChg chg="mod">
          <ac:chgData name="Paul Rad" userId="b805f95c-bd1b-48ea-ae03-4180ae95e52a" providerId="ADAL" clId="{BEBEC274-F15F-B744-B4C2-A7DA27A736DE}" dt="2022-07-21T17:25:25.872" v="1050" actId="692"/>
          <ac:cxnSpMkLst>
            <pc:docMk/>
            <pc:sldMk cId="104410910" sldId="310"/>
            <ac:cxnSpMk id="274" creationId="{0252B0EC-3D6A-6733-3D93-AC7F73F517E0}"/>
          </ac:cxnSpMkLst>
        </pc:cxnChg>
        <pc:cxnChg chg="mod">
          <ac:chgData name="Paul Rad" userId="b805f95c-bd1b-48ea-ae03-4180ae95e52a" providerId="ADAL" clId="{BEBEC274-F15F-B744-B4C2-A7DA27A736DE}" dt="2022-07-21T17:25:25.872" v="1050" actId="692"/>
          <ac:cxnSpMkLst>
            <pc:docMk/>
            <pc:sldMk cId="104410910" sldId="310"/>
            <ac:cxnSpMk id="322" creationId="{4372A1BE-9F36-3914-BBCE-252C9A11D129}"/>
          </ac:cxnSpMkLst>
        </pc:cxnChg>
        <pc:cxnChg chg="mod">
          <ac:chgData name="Paul Rad" userId="b805f95c-bd1b-48ea-ae03-4180ae95e52a" providerId="ADAL" clId="{BEBEC274-F15F-B744-B4C2-A7DA27A736DE}" dt="2022-07-21T17:25:25.872" v="1050" actId="692"/>
          <ac:cxnSpMkLst>
            <pc:docMk/>
            <pc:sldMk cId="104410910" sldId="310"/>
            <ac:cxnSpMk id="323" creationId="{76398A9B-345D-E4E7-40DC-8C36E3011B53}"/>
          </ac:cxnSpMkLst>
        </pc:cxnChg>
        <pc:cxnChg chg="mod">
          <ac:chgData name="Paul Rad" userId="b805f95c-bd1b-48ea-ae03-4180ae95e52a" providerId="ADAL" clId="{BEBEC274-F15F-B744-B4C2-A7DA27A736DE}" dt="2022-07-21T17:25:25.872" v="1050" actId="692"/>
          <ac:cxnSpMkLst>
            <pc:docMk/>
            <pc:sldMk cId="104410910" sldId="310"/>
            <ac:cxnSpMk id="324" creationId="{80B777C7-CFE1-1A49-3B79-7ABAF36070E6}"/>
          </ac:cxnSpMkLst>
        </pc:cxnChg>
        <pc:cxnChg chg="mod">
          <ac:chgData name="Paul Rad" userId="b805f95c-bd1b-48ea-ae03-4180ae95e52a" providerId="ADAL" clId="{BEBEC274-F15F-B744-B4C2-A7DA27A736DE}" dt="2022-07-21T17:25:25.872" v="1050" actId="692"/>
          <ac:cxnSpMkLst>
            <pc:docMk/>
            <pc:sldMk cId="104410910" sldId="310"/>
            <ac:cxnSpMk id="325" creationId="{87F9FBF8-DEE0-160D-7A12-385DE5F3BE53}"/>
          </ac:cxnSpMkLst>
        </pc:cxnChg>
        <pc:cxnChg chg="mod">
          <ac:chgData name="Paul Rad" userId="b805f95c-bd1b-48ea-ae03-4180ae95e52a" providerId="ADAL" clId="{BEBEC274-F15F-B744-B4C2-A7DA27A736DE}" dt="2022-07-21T17:25:25.872" v="1050" actId="692"/>
          <ac:cxnSpMkLst>
            <pc:docMk/>
            <pc:sldMk cId="104410910" sldId="310"/>
            <ac:cxnSpMk id="326" creationId="{FC2DA1FD-6827-7CD8-4891-A3A5367E1CBD}"/>
          </ac:cxnSpMkLst>
        </pc:cxnChg>
        <pc:cxnChg chg="mod">
          <ac:chgData name="Paul Rad" userId="b805f95c-bd1b-48ea-ae03-4180ae95e52a" providerId="ADAL" clId="{BEBEC274-F15F-B744-B4C2-A7DA27A736DE}" dt="2022-07-21T17:25:25.872" v="1050" actId="692"/>
          <ac:cxnSpMkLst>
            <pc:docMk/>
            <pc:sldMk cId="104410910" sldId="310"/>
            <ac:cxnSpMk id="327" creationId="{E5D8BE08-568F-01E4-E402-91F91AF4D8F0}"/>
          </ac:cxnSpMkLst>
        </pc:cxnChg>
        <pc:cxnChg chg="mod">
          <ac:chgData name="Paul Rad" userId="b805f95c-bd1b-48ea-ae03-4180ae95e52a" providerId="ADAL" clId="{BEBEC274-F15F-B744-B4C2-A7DA27A736DE}" dt="2022-07-21T17:25:25.872" v="1050" actId="692"/>
          <ac:cxnSpMkLst>
            <pc:docMk/>
            <pc:sldMk cId="104410910" sldId="310"/>
            <ac:cxnSpMk id="385" creationId="{963DBB06-0BCE-8757-7AB6-4CA6AA3C81F3}"/>
          </ac:cxnSpMkLst>
        </pc:cxnChg>
        <pc:cxnChg chg="mod">
          <ac:chgData name="Paul Rad" userId="b805f95c-bd1b-48ea-ae03-4180ae95e52a" providerId="ADAL" clId="{BEBEC274-F15F-B744-B4C2-A7DA27A736DE}" dt="2022-07-21T17:25:25.872" v="1050" actId="692"/>
          <ac:cxnSpMkLst>
            <pc:docMk/>
            <pc:sldMk cId="104410910" sldId="310"/>
            <ac:cxnSpMk id="395" creationId="{1F23DFB5-04B7-95C2-33FC-46437F431C69}"/>
          </ac:cxnSpMkLst>
        </pc:cxnChg>
      </pc:sldChg>
      <pc:sldChg chg="addSp delSp modSp new mod setBg">
        <pc:chgData name="Paul Rad" userId="b805f95c-bd1b-48ea-ae03-4180ae95e52a" providerId="ADAL" clId="{BEBEC274-F15F-B744-B4C2-A7DA27A736DE}" dt="2022-07-21T19:04:23.167" v="1752" actId="21"/>
        <pc:sldMkLst>
          <pc:docMk/>
          <pc:sldMk cId="4128832701" sldId="311"/>
        </pc:sldMkLst>
        <pc:spChg chg="add mod">
          <ac:chgData name="Paul Rad" userId="b805f95c-bd1b-48ea-ae03-4180ae95e52a" providerId="ADAL" clId="{BEBEC274-F15F-B744-B4C2-A7DA27A736DE}" dt="2022-07-21T19:04:06.590" v="1748" actId="1076"/>
          <ac:spMkLst>
            <pc:docMk/>
            <pc:sldMk cId="4128832701" sldId="311"/>
            <ac:spMk id="2" creationId="{9FE16543-B2C3-7A4B-6842-F5EA5195A636}"/>
          </ac:spMkLst>
        </pc:spChg>
        <pc:spChg chg="add del">
          <ac:chgData name="Paul Rad" userId="b805f95c-bd1b-48ea-ae03-4180ae95e52a" providerId="ADAL" clId="{BEBEC274-F15F-B744-B4C2-A7DA27A736DE}" dt="2022-07-21T19:01:06.416" v="1580" actId="26606"/>
          <ac:spMkLst>
            <pc:docMk/>
            <pc:sldMk cId="4128832701" sldId="311"/>
            <ac:spMk id="8" creationId="{C232B152-3720-4D3B-97ED-45CE5483F16F}"/>
          </ac:spMkLst>
        </pc:spChg>
        <pc:spChg chg="add del">
          <ac:chgData name="Paul Rad" userId="b805f95c-bd1b-48ea-ae03-4180ae95e52a" providerId="ADAL" clId="{BEBEC274-F15F-B744-B4C2-A7DA27A736DE}" dt="2022-07-21T19:01:06.416" v="1580" actId="26606"/>
          <ac:spMkLst>
            <pc:docMk/>
            <pc:sldMk cId="4128832701" sldId="311"/>
            <ac:spMk id="10" creationId="{11BAB570-FF10-4E96-8A3F-FA9804702B89}"/>
          </ac:spMkLst>
        </pc:spChg>
        <pc:spChg chg="add del">
          <ac:chgData name="Paul Rad" userId="b805f95c-bd1b-48ea-ae03-4180ae95e52a" providerId="ADAL" clId="{BEBEC274-F15F-B744-B4C2-A7DA27A736DE}" dt="2022-07-21T19:01:06.416" v="1580" actId="26606"/>
          <ac:spMkLst>
            <pc:docMk/>
            <pc:sldMk cId="4128832701" sldId="311"/>
            <ac:spMk id="12" creationId="{4B9FAFB2-BEB5-4848-8018-BCAD99E2E1AA}"/>
          </ac:spMkLst>
        </pc:spChg>
        <pc:picChg chg="add del mod">
          <ac:chgData name="Paul Rad" userId="b805f95c-bd1b-48ea-ae03-4180ae95e52a" providerId="ADAL" clId="{BEBEC274-F15F-B744-B4C2-A7DA27A736DE}" dt="2022-07-21T19:01:26.424" v="1584" actId="478"/>
          <ac:picMkLst>
            <pc:docMk/>
            <pc:sldMk cId="4128832701" sldId="311"/>
            <ac:picMk id="3" creationId="{282BE0BF-0FC7-466E-2E00-D24BD7D5B242}"/>
          </ac:picMkLst>
        </pc:picChg>
        <pc:picChg chg="add del mod">
          <ac:chgData name="Paul Rad" userId="b805f95c-bd1b-48ea-ae03-4180ae95e52a" providerId="ADAL" clId="{BEBEC274-F15F-B744-B4C2-A7DA27A736DE}" dt="2022-07-21T19:04:11.014" v="1750"/>
          <ac:picMkLst>
            <pc:docMk/>
            <pc:sldMk cId="4128832701" sldId="311"/>
            <ac:picMk id="4" creationId="{C32CC970-5A0F-A220-24F1-4F301BD0B795}"/>
          </ac:picMkLst>
        </pc:picChg>
        <pc:picChg chg="add del">
          <ac:chgData name="Paul Rad" userId="b805f95c-bd1b-48ea-ae03-4180ae95e52a" providerId="ADAL" clId="{BEBEC274-F15F-B744-B4C2-A7DA27A736DE}" dt="2022-07-21T19:04:23.167" v="1752" actId="21"/>
          <ac:picMkLst>
            <pc:docMk/>
            <pc:sldMk cId="4128832701" sldId="311"/>
            <ac:picMk id="5" creationId="{3A8708DE-9CCF-33C5-B2FE-187207E415B1}"/>
          </ac:picMkLst>
        </pc:picChg>
      </pc:sldChg>
      <pc:sldChg chg="modSp mod">
        <pc:chgData name="Paul Rad" userId="b805f95c-bd1b-48ea-ae03-4180ae95e52a" providerId="ADAL" clId="{BEBEC274-F15F-B744-B4C2-A7DA27A736DE}" dt="2022-07-27T17:27:31.557" v="4571" actId="14100"/>
        <pc:sldMkLst>
          <pc:docMk/>
          <pc:sldMk cId="1181981416" sldId="316"/>
        </pc:sldMkLst>
        <pc:spChg chg="mod">
          <ac:chgData name="Paul Rad" userId="b805f95c-bd1b-48ea-ae03-4180ae95e52a" providerId="ADAL" clId="{BEBEC274-F15F-B744-B4C2-A7DA27A736DE}" dt="2022-07-27T16:04:13.989" v="4470" actId="1076"/>
          <ac:spMkLst>
            <pc:docMk/>
            <pc:sldMk cId="1181981416" sldId="316"/>
            <ac:spMk id="127" creationId="{582EB486-2BBC-C83D-C1E2-C565B82CC1D7}"/>
          </ac:spMkLst>
        </pc:spChg>
        <pc:spChg chg="mod">
          <ac:chgData name="Paul Rad" userId="b805f95c-bd1b-48ea-ae03-4180ae95e52a" providerId="ADAL" clId="{BEBEC274-F15F-B744-B4C2-A7DA27A736DE}" dt="2022-07-27T16:04:58.889" v="4473" actId="1076"/>
          <ac:spMkLst>
            <pc:docMk/>
            <pc:sldMk cId="1181981416" sldId="316"/>
            <ac:spMk id="441" creationId="{357FD6F5-6A6A-FDEF-DA63-D22C4180E700}"/>
          </ac:spMkLst>
        </pc:spChg>
        <pc:cxnChg chg="mod">
          <ac:chgData name="Paul Rad" userId="b805f95c-bd1b-48ea-ae03-4180ae95e52a" providerId="ADAL" clId="{BEBEC274-F15F-B744-B4C2-A7DA27A736DE}" dt="2022-07-27T16:02:54.576" v="4460" actId="14100"/>
          <ac:cxnSpMkLst>
            <pc:docMk/>
            <pc:sldMk cId="1181981416" sldId="316"/>
            <ac:cxnSpMk id="203" creationId="{C7C0DCBF-B0F4-CAE0-0719-BCE709356545}"/>
          </ac:cxnSpMkLst>
        </pc:cxnChg>
        <pc:cxnChg chg="mod">
          <ac:chgData name="Paul Rad" userId="b805f95c-bd1b-48ea-ae03-4180ae95e52a" providerId="ADAL" clId="{BEBEC274-F15F-B744-B4C2-A7DA27A736DE}" dt="2022-07-27T16:03:01.878" v="4461" actId="14100"/>
          <ac:cxnSpMkLst>
            <pc:docMk/>
            <pc:sldMk cId="1181981416" sldId="316"/>
            <ac:cxnSpMk id="234" creationId="{6F6CC94E-6F2A-56EF-47C9-3F63F4999D54}"/>
          </ac:cxnSpMkLst>
        </pc:cxnChg>
        <pc:cxnChg chg="mod">
          <ac:chgData name="Paul Rad" userId="b805f95c-bd1b-48ea-ae03-4180ae95e52a" providerId="ADAL" clId="{BEBEC274-F15F-B744-B4C2-A7DA27A736DE}" dt="2022-07-27T16:03:11.576" v="4462" actId="14100"/>
          <ac:cxnSpMkLst>
            <pc:docMk/>
            <pc:sldMk cId="1181981416" sldId="316"/>
            <ac:cxnSpMk id="269" creationId="{DDB4F8B3-3F7F-6148-57DC-7E526C941CAB}"/>
          </ac:cxnSpMkLst>
        </pc:cxnChg>
        <pc:cxnChg chg="mod">
          <ac:chgData name="Paul Rad" userId="b805f95c-bd1b-48ea-ae03-4180ae95e52a" providerId="ADAL" clId="{BEBEC274-F15F-B744-B4C2-A7DA27A736DE}" dt="2022-07-27T16:03:59.383" v="4467" actId="14100"/>
          <ac:cxnSpMkLst>
            <pc:docMk/>
            <pc:sldMk cId="1181981416" sldId="316"/>
            <ac:cxnSpMk id="277" creationId="{9676C04C-EB3B-05DF-8DB2-30DE76C2C20C}"/>
          </ac:cxnSpMkLst>
        </pc:cxnChg>
        <pc:cxnChg chg="mod">
          <ac:chgData name="Paul Rad" userId="b805f95c-bd1b-48ea-ae03-4180ae95e52a" providerId="ADAL" clId="{BEBEC274-F15F-B744-B4C2-A7DA27A736DE}" dt="2022-07-27T17:27:31.557" v="4571" actId="14100"/>
          <ac:cxnSpMkLst>
            <pc:docMk/>
            <pc:sldMk cId="1181981416" sldId="316"/>
            <ac:cxnSpMk id="326" creationId="{FC2DA1FD-6827-7CD8-4891-A3A5367E1CBD}"/>
          </ac:cxnSpMkLst>
        </pc:cxnChg>
        <pc:cxnChg chg="mod">
          <ac:chgData name="Paul Rad" userId="b805f95c-bd1b-48ea-ae03-4180ae95e52a" providerId="ADAL" clId="{BEBEC274-F15F-B744-B4C2-A7DA27A736DE}" dt="2022-07-27T16:03:46.278" v="4464" actId="14100"/>
          <ac:cxnSpMkLst>
            <pc:docMk/>
            <pc:sldMk cId="1181981416" sldId="316"/>
            <ac:cxnSpMk id="327" creationId="{E5D8BE08-568F-01E4-E402-91F91AF4D8F0}"/>
          </ac:cxnSpMkLst>
        </pc:cxnChg>
        <pc:cxnChg chg="mod">
          <ac:chgData name="Paul Rad" userId="b805f95c-bd1b-48ea-ae03-4180ae95e52a" providerId="ADAL" clId="{BEBEC274-F15F-B744-B4C2-A7DA27A736DE}" dt="2022-07-27T16:04:40.127" v="4472" actId="14100"/>
          <ac:cxnSpMkLst>
            <pc:docMk/>
            <pc:sldMk cId="1181981416" sldId="316"/>
            <ac:cxnSpMk id="365" creationId="{5E53C6AE-1E84-AA82-957D-D1C91650FD47}"/>
          </ac:cxnSpMkLst>
        </pc:cxnChg>
      </pc:sldChg>
      <pc:sldChg chg="delSp modSp mod">
        <pc:chgData name="Paul Rad" userId="b805f95c-bd1b-48ea-ae03-4180ae95e52a" providerId="ADAL" clId="{BEBEC274-F15F-B744-B4C2-A7DA27A736DE}" dt="2022-07-27T16:05:52.528" v="4481" actId="14100"/>
        <pc:sldMkLst>
          <pc:docMk/>
          <pc:sldMk cId="3886373689" sldId="317"/>
        </pc:sldMkLst>
        <pc:spChg chg="del">
          <ac:chgData name="Paul Rad" userId="b805f95c-bd1b-48ea-ae03-4180ae95e52a" providerId="ADAL" clId="{BEBEC274-F15F-B744-B4C2-A7DA27A736DE}" dt="2022-07-27T16:05:22.829" v="4475" actId="478"/>
          <ac:spMkLst>
            <pc:docMk/>
            <pc:sldMk cId="3886373689" sldId="317"/>
            <ac:spMk id="125" creationId="{124FBDD6-7177-32E5-3EC3-DCD9647ABB0A}"/>
          </ac:spMkLst>
        </pc:spChg>
        <pc:cxnChg chg="mod">
          <ac:chgData name="Paul Rad" userId="b805f95c-bd1b-48ea-ae03-4180ae95e52a" providerId="ADAL" clId="{BEBEC274-F15F-B744-B4C2-A7DA27A736DE}" dt="2022-07-27T16:05:07.427" v="4474" actId="14100"/>
          <ac:cxnSpMkLst>
            <pc:docMk/>
            <pc:sldMk cId="3886373689" sldId="317"/>
            <ac:cxnSpMk id="115" creationId="{A6221FB3-B5D7-1535-B002-CBA0A50C9A0F}"/>
          </ac:cxnSpMkLst>
        </pc:cxnChg>
        <pc:cxnChg chg="mod">
          <ac:chgData name="Paul Rad" userId="b805f95c-bd1b-48ea-ae03-4180ae95e52a" providerId="ADAL" clId="{BEBEC274-F15F-B744-B4C2-A7DA27A736DE}" dt="2022-07-27T16:05:52.528" v="4481" actId="14100"/>
          <ac:cxnSpMkLst>
            <pc:docMk/>
            <pc:sldMk cId="3886373689" sldId="317"/>
            <ac:cxnSpMk id="203" creationId="{C7C0DCBF-B0F4-CAE0-0719-BCE709356545}"/>
          </ac:cxnSpMkLst>
        </pc:cxnChg>
        <pc:cxnChg chg="mod">
          <ac:chgData name="Paul Rad" userId="b805f95c-bd1b-48ea-ae03-4180ae95e52a" providerId="ADAL" clId="{BEBEC274-F15F-B744-B4C2-A7DA27A736DE}" dt="2022-07-27T16:05:30.834" v="4477" actId="14100"/>
          <ac:cxnSpMkLst>
            <pc:docMk/>
            <pc:sldMk cId="3886373689" sldId="317"/>
            <ac:cxnSpMk id="269" creationId="{DDB4F8B3-3F7F-6148-57DC-7E526C941CAB}"/>
          </ac:cxnSpMkLst>
        </pc:cxnChg>
        <pc:cxnChg chg="mod">
          <ac:chgData name="Paul Rad" userId="b805f95c-bd1b-48ea-ae03-4180ae95e52a" providerId="ADAL" clId="{BEBEC274-F15F-B744-B4C2-A7DA27A736DE}" dt="2022-07-27T16:05:48.228" v="4480" actId="14100"/>
          <ac:cxnSpMkLst>
            <pc:docMk/>
            <pc:sldMk cId="3886373689" sldId="317"/>
            <ac:cxnSpMk id="273" creationId="{7B701D6A-919F-E000-372F-9B1880D224E8}"/>
          </ac:cxnSpMkLst>
        </pc:cxnChg>
      </pc:sldChg>
      <pc:sldChg chg="del">
        <pc:chgData name="Paul Rad" userId="b805f95c-bd1b-48ea-ae03-4180ae95e52a" providerId="ADAL" clId="{BEBEC274-F15F-B744-B4C2-A7DA27A736DE}" dt="2022-07-26T20:20:07.772" v="3997" actId="2696"/>
        <pc:sldMkLst>
          <pc:docMk/>
          <pc:sldMk cId="1279490967" sldId="318"/>
        </pc:sldMkLst>
      </pc:sldChg>
      <pc:sldChg chg="modSp mod">
        <pc:chgData name="Paul Rad" userId="b805f95c-bd1b-48ea-ae03-4180ae95e52a" providerId="ADAL" clId="{BEBEC274-F15F-B744-B4C2-A7DA27A736DE}" dt="2022-07-27T17:25:23.305" v="4568" actId="1035"/>
        <pc:sldMkLst>
          <pc:docMk/>
          <pc:sldMk cId="3439796385" sldId="320"/>
        </pc:sldMkLst>
        <pc:spChg chg="mod">
          <ac:chgData name="Paul Rad" userId="b805f95c-bd1b-48ea-ae03-4180ae95e52a" providerId="ADAL" clId="{BEBEC274-F15F-B744-B4C2-A7DA27A736DE}" dt="2022-07-27T17:25:23.305" v="4568" actId="1035"/>
          <ac:spMkLst>
            <pc:docMk/>
            <pc:sldMk cId="3439796385" sldId="320"/>
            <ac:spMk id="355" creationId="{9A226007-630D-C6F8-9AAD-6DDD70C867DF}"/>
          </ac:spMkLst>
        </pc:spChg>
        <pc:cxnChg chg="mod">
          <ac:chgData name="Paul Rad" userId="b805f95c-bd1b-48ea-ae03-4180ae95e52a" providerId="ADAL" clId="{BEBEC274-F15F-B744-B4C2-A7DA27A736DE}" dt="2022-07-27T17:25:09.902" v="4566" actId="14100"/>
          <ac:cxnSpMkLst>
            <pc:docMk/>
            <pc:sldMk cId="3439796385" sldId="320"/>
            <ac:cxnSpMk id="134" creationId="{0CA387D7-F766-3DE7-5790-4DDB04146305}"/>
          </ac:cxnSpMkLst>
        </pc:cxnChg>
        <pc:cxnChg chg="mod">
          <ac:chgData name="Paul Rad" userId="b805f95c-bd1b-48ea-ae03-4180ae95e52a" providerId="ADAL" clId="{BEBEC274-F15F-B744-B4C2-A7DA27A736DE}" dt="2022-07-27T16:06:39.928" v="4488" actId="14100"/>
          <ac:cxnSpMkLst>
            <pc:docMk/>
            <pc:sldMk cId="3439796385" sldId="320"/>
            <ac:cxnSpMk id="208" creationId="{39A4B812-8224-F9EF-5DF9-8CBBC18CEBEF}"/>
          </ac:cxnSpMkLst>
        </pc:cxnChg>
        <pc:cxnChg chg="mod">
          <ac:chgData name="Paul Rad" userId="b805f95c-bd1b-48ea-ae03-4180ae95e52a" providerId="ADAL" clId="{BEBEC274-F15F-B744-B4C2-A7DA27A736DE}" dt="2022-07-27T16:06:08.278" v="4483" actId="14100"/>
          <ac:cxnSpMkLst>
            <pc:docMk/>
            <pc:sldMk cId="3439796385" sldId="320"/>
            <ac:cxnSpMk id="232" creationId="{59C09D95-B1E3-9B13-B033-C776FEDD7CA5}"/>
          </ac:cxnSpMkLst>
        </pc:cxnChg>
        <pc:cxnChg chg="mod">
          <ac:chgData name="Paul Rad" userId="b805f95c-bd1b-48ea-ae03-4180ae95e52a" providerId="ADAL" clId="{BEBEC274-F15F-B744-B4C2-A7DA27A736DE}" dt="2022-07-27T17:24:51.344" v="4564" actId="14100"/>
          <ac:cxnSpMkLst>
            <pc:docMk/>
            <pc:sldMk cId="3439796385" sldId="320"/>
            <ac:cxnSpMk id="241" creationId="{0BA867A8-92FD-98D7-6759-7FA71E1AA36B}"/>
          </ac:cxnSpMkLst>
        </pc:cxnChg>
        <pc:cxnChg chg="mod">
          <ac:chgData name="Paul Rad" userId="b805f95c-bd1b-48ea-ae03-4180ae95e52a" providerId="ADAL" clId="{BEBEC274-F15F-B744-B4C2-A7DA27A736DE}" dt="2022-07-27T16:06:16.878" v="4484" actId="14100"/>
          <ac:cxnSpMkLst>
            <pc:docMk/>
            <pc:sldMk cId="3439796385" sldId="320"/>
            <ac:cxnSpMk id="277" creationId="{F2875C8B-0207-480C-FBE7-1C92D2A63D49}"/>
          </ac:cxnSpMkLst>
        </pc:cxnChg>
        <pc:cxnChg chg="mod">
          <ac:chgData name="Paul Rad" userId="b805f95c-bd1b-48ea-ae03-4180ae95e52a" providerId="ADAL" clId="{BEBEC274-F15F-B744-B4C2-A7DA27A736DE}" dt="2022-07-27T17:25:04.094" v="4565" actId="14100"/>
          <ac:cxnSpMkLst>
            <pc:docMk/>
            <pc:sldMk cId="3439796385" sldId="320"/>
            <ac:cxnSpMk id="279" creationId="{B61CBB29-EDC9-496E-008F-83CCFA24BB98}"/>
          </ac:cxnSpMkLst>
        </pc:cxnChg>
        <pc:cxnChg chg="mod">
          <ac:chgData name="Paul Rad" userId="b805f95c-bd1b-48ea-ae03-4180ae95e52a" providerId="ADAL" clId="{BEBEC274-F15F-B744-B4C2-A7DA27A736DE}" dt="2022-07-27T16:06:34.928" v="4487" actId="14100"/>
          <ac:cxnSpMkLst>
            <pc:docMk/>
            <pc:sldMk cId="3439796385" sldId="320"/>
            <ac:cxnSpMk id="284" creationId="{4F630590-F55D-B9C3-08EB-E348E8F99836}"/>
          </ac:cxnSpMkLst>
        </pc:cxnChg>
        <pc:cxnChg chg="mod">
          <ac:chgData name="Paul Rad" userId="b805f95c-bd1b-48ea-ae03-4180ae95e52a" providerId="ADAL" clId="{BEBEC274-F15F-B744-B4C2-A7DA27A736DE}" dt="2022-07-27T16:06:52.332" v="4490" actId="14100"/>
          <ac:cxnSpMkLst>
            <pc:docMk/>
            <pc:sldMk cId="3439796385" sldId="320"/>
            <ac:cxnSpMk id="336" creationId="{BC0B6BD6-95CD-9FB6-BC64-7DF68F26A215}"/>
          </ac:cxnSpMkLst>
        </pc:cxnChg>
      </pc:sldChg>
      <pc:sldChg chg="del">
        <pc:chgData name="Paul Rad" userId="b805f95c-bd1b-48ea-ae03-4180ae95e52a" providerId="ADAL" clId="{BEBEC274-F15F-B744-B4C2-A7DA27A736DE}" dt="2022-07-28T13:54:06.627" v="5028" actId="2696"/>
        <pc:sldMkLst>
          <pc:docMk/>
          <pc:sldMk cId="2613255786" sldId="321"/>
        </pc:sldMkLst>
      </pc:sldChg>
    </pc:docChg>
  </pc:docChgLst>
  <pc:docChgLst>
    <pc:chgData name="Nafis Tanveer Islam" userId="S::nafistanveer.islam@utsa.edu::7fb6d2e3-b301-43c3-9255-76c2ddf2b78c" providerId="AD" clId="Web-{07D4B54E-D44B-90D3-D3AF-2BE1E411D2AB}"/>
    <pc:docChg chg="modSld">
      <pc:chgData name="Nafis Tanveer Islam" userId="S::nafistanveer.islam@utsa.edu::7fb6d2e3-b301-43c3-9255-76c2ddf2b78c" providerId="AD" clId="Web-{07D4B54E-D44B-90D3-D3AF-2BE1E411D2AB}" dt="2022-09-25T18:40:35.862" v="0" actId="1076"/>
      <pc:docMkLst>
        <pc:docMk/>
      </pc:docMkLst>
      <pc:sldChg chg="modSp">
        <pc:chgData name="Nafis Tanveer Islam" userId="S::nafistanveer.islam@utsa.edu::7fb6d2e3-b301-43c3-9255-76c2ddf2b78c" providerId="AD" clId="Web-{07D4B54E-D44B-90D3-D3AF-2BE1E411D2AB}" dt="2022-09-25T18:40:35.862" v="0" actId="1076"/>
        <pc:sldMkLst>
          <pc:docMk/>
          <pc:sldMk cId="4272985031" sldId="328"/>
        </pc:sldMkLst>
        <pc:picChg chg="mod">
          <ac:chgData name="Nafis Tanveer Islam" userId="S::nafistanveer.islam@utsa.edu::7fb6d2e3-b301-43c3-9255-76c2ddf2b78c" providerId="AD" clId="Web-{07D4B54E-D44B-90D3-D3AF-2BE1E411D2AB}" dt="2022-09-25T18:40:35.862" v="0" actId="1076"/>
          <ac:picMkLst>
            <pc:docMk/>
            <pc:sldMk cId="4272985031" sldId="328"/>
            <ac:picMk id="5" creationId="{46EF1649-39CF-AFBE-1B05-80C95D698732}"/>
          </ac:picMkLst>
        </pc:picChg>
      </pc:sldChg>
    </pc:docChg>
  </pc:docChgLst>
  <pc:docChgLst>
    <pc:chgData name="Nafis Tanveer Islam" userId="S::nafistanveer.islam@utsa.edu::7fb6d2e3-b301-43c3-9255-76c2ddf2b78c" providerId="AD" clId="Web-{32D9E563-53AC-F9F7-30DA-B52DF83F9FD6}"/>
    <pc:docChg chg="addSld modSld">
      <pc:chgData name="Nafis Tanveer Islam" userId="S::nafistanveer.islam@utsa.edu::7fb6d2e3-b301-43c3-9255-76c2ddf2b78c" providerId="AD" clId="Web-{32D9E563-53AC-F9F7-30DA-B52DF83F9FD6}" dt="2022-06-15T22:23:07.755" v="384" actId="20577"/>
      <pc:docMkLst>
        <pc:docMk/>
      </pc:docMkLst>
      <pc:sldChg chg="modSp">
        <pc:chgData name="Nafis Tanveer Islam" userId="S::nafistanveer.islam@utsa.edu::7fb6d2e3-b301-43c3-9255-76c2ddf2b78c" providerId="AD" clId="Web-{32D9E563-53AC-F9F7-30DA-B52DF83F9FD6}" dt="2022-06-15T20:41:16.688" v="38"/>
        <pc:sldMkLst>
          <pc:docMk/>
          <pc:sldMk cId="1729759571" sldId="258"/>
        </pc:sldMkLst>
        <pc:graphicFrameChg chg="mod modGraphic">
          <ac:chgData name="Nafis Tanveer Islam" userId="S::nafistanveer.islam@utsa.edu::7fb6d2e3-b301-43c3-9255-76c2ddf2b78c" providerId="AD" clId="Web-{32D9E563-53AC-F9F7-30DA-B52DF83F9FD6}" dt="2022-06-15T20:41:16.688" v="38"/>
          <ac:graphicFrameMkLst>
            <pc:docMk/>
            <pc:sldMk cId="1729759571" sldId="258"/>
            <ac:graphicFrameMk id="4" creationId="{12177D64-9ABF-AE10-C86B-C60E7485A61D}"/>
          </ac:graphicFrameMkLst>
        </pc:graphicFrameChg>
      </pc:sldChg>
      <pc:sldChg chg="addSp modSp">
        <pc:chgData name="Nafis Tanveer Islam" userId="S::nafistanveer.islam@utsa.edu::7fb6d2e3-b301-43c3-9255-76c2ddf2b78c" providerId="AD" clId="Web-{32D9E563-53AC-F9F7-30DA-B52DF83F9FD6}" dt="2022-06-10T20:06:30.612" v="18" actId="20577"/>
        <pc:sldMkLst>
          <pc:docMk/>
          <pc:sldMk cId="2158385515" sldId="270"/>
        </pc:sldMkLst>
        <pc:spChg chg="add mod">
          <ac:chgData name="Nafis Tanveer Islam" userId="S::nafistanveer.islam@utsa.edu::7fb6d2e3-b301-43c3-9255-76c2ddf2b78c" providerId="AD" clId="Web-{32D9E563-53AC-F9F7-30DA-B52DF83F9FD6}" dt="2022-06-10T20:06:30.612" v="18" actId="20577"/>
          <ac:spMkLst>
            <pc:docMk/>
            <pc:sldMk cId="2158385515" sldId="270"/>
            <ac:spMk id="3" creationId="{76BFB346-CC9B-DA6C-BFBE-0E95D2C281E7}"/>
          </ac:spMkLst>
        </pc:spChg>
      </pc:sldChg>
      <pc:sldChg chg="modSp">
        <pc:chgData name="Nafis Tanveer Islam" userId="S::nafistanveer.islam@utsa.edu::7fb6d2e3-b301-43c3-9255-76c2ddf2b78c" providerId="AD" clId="Web-{32D9E563-53AC-F9F7-30DA-B52DF83F9FD6}" dt="2022-06-15T21:13:49.136" v="43" actId="20577"/>
        <pc:sldMkLst>
          <pc:docMk/>
          <pc:sldMk cId="38512670" sldId="277"/>
        </pc:sldMkLst>
        <pc:spChg chg="mod">
          <ac:chgData name="Nafis Tanveer Islam" userId="S::nafistanveer.islam@utsa.edu::7fb6d2e3-b301-43c3-9255-76c2ddf2b78c" providerId="AD" clId="Web-{32D9E563-53AC-F9F7-30DA-B52DF83F9FD6}" dt="2022-06-15T21:13:49.136" v="43" actId="20577"/>
          <ac:spMkLst>
            <pc:docMk/>
            <pc:sldMk cId="38512670" sldId="277"/>
            <ac:spMk id="2" creationId="{00000000-0000-0000-0000-000000000000}"/>
          </ac:spMkLst>
        </pc:spChg>
      </pc:sldChg>
      <pc:sldChg chg="addSp modSp add replId">
        <pc:chgData name="Nafis Tanveer Islam" userId="S::nafistanveer.islam@utsa.edu::7fb6d2e3-b301-43c3-9255-76c2ddf2b78c" providerId="AD" clId="Web-{32D9E563-53AC-F9F7-30DA-B52DF83F9FD6}" dt="2022-06-15T22:23:07.755" v="384" actId="20577"/>
        <pc:sldMkLst>
          <pc:docMk/>
          <pc:sldMk cId="2222114844" sldId="281"/>
        </pc:sldMkLst>
        <pc:spChg chg="mod">
          <ac:chgData name="Nafis Tanveer Islam" userId="S::nafistanveer.islam@utsa.edu::7fb6d2e3-b301-43c3-9255-76c2ddf2b78c" providerId="AD" clId="Web-{32D9E563-53AC-F9F7-30DA-B52DF83F9FD6}" dt="2022-06-15T22:23:07.755" v="384" actId="20577"/>
          <ac:spMkLst>
            <pc:docMk/>
            <pc:sldMk cId="2222114844" sldId="281"/>
            <ac:spMk id="2" creationId="{7C517D1E-E677-4C1B-8572-E4040B41C679}"/>
          </ac:spMkLst>
        </pc:spChg>
        <pc:spChg chg="mod">
          <ac:chgData name="Nafis Tanveer Islam" userId="S::nafistanveer.islam@utsa.edu::7fb6d2e3-b301-43c3-9255-76c2ddf2b78c" providerId="AD" clId="Web-{32D9E563-53AC-F9F7-30DA-B52DF83F9FD6}" dt="2022-06-15T22:10:45.328" v="46" actId="20577"/>
          <ac:spMkLst>
            <pc:docMk/>
            <pc:sldMk cId="2222114844" sldId="281"/>
            <ac:spMk id="4" creationId="{A0DC79C5-419F-8E73-0A45-2F6BEEE0003C}"/>
          </ac:spMkLst>
        </pc:spChg>
        <pc:graphicFrameChg chg="add mod modGraphic">
          <ac:chgData name="Nafis Tanveer Islam" userId="S::nafistanveer.islam@utsa.edu::7fb6d2e3-b301-43c3-9255-76c2ddf2b78c" providerId="AD" clId="Web-{32D9E563-53AC-F9F7-30DA-B52DF83F9FD6}" dt="2022-06-15T22:21:03.533" v="373"/>
          <ac:graphicFrameMkLst>
            <pc:docMk/>
            <pc:sldMk cId="2222114844" sldId="281"/>
            <ac:graphicFrameMk id="5" creationId="{73CD2FF4-82D1-481F-E2C0-0077EBE99EF2}"/>
          </ac:graphicFrameMkLst>
        </pc:graphicFrameChg>
      </pc:sldChg>
    </pc:docChg>
  </pc:docChgLst>
  <pc:docChgLst>
    <pc:chgData name="Nafis Tanveer Islam" userId="S::nafistanveer.islam@utsa.edu::7fb6d2e3-b301-43c3-9255-76c2ddf2b78c" providerId="AD" clId="Web-{D093950B-DE32-D894-71D9-02204D1653F8}"/>
    <pc:docChg chg="addSld delSld modSld">
      <pc:chgData name="Nafis Tanveer Islam" userId="S::nafistanveer.islam@utsa.edu::7fb6d2e3-b301-43c3-9255-76c2ddf2b78c" providerId="AD" clId="Web-{D093950B-DE32-D894-71D9-02204D1653F8}" dt="2022-06-08T07:22:00.264" v="1938"/>
      <pc:docMkLst>
        <pc:docMk/>
      </pc:docMkLst>
      <pc:sldChg chg="modSp">
        <pc:chgData name="Nafis Tanveer Islam" userId="S::nafistanveer.islam@utsa.edu::7fb6d2e3-b301-43c3-9255-76c2ddf2b78c" providerId="AD" clId="Web-{D093950B-DE32-D894-71D9-02204D1653F8}" dt="2022-06-08T07:08:37.445" v="1211"/>
        <pc:sldMkLst>
          <pc:docMk/>
          <pc:sldMk cId="1729759571" sldId="258"/>
        </pc:sldMkLst>
        <pc:graphicFrameChg chg="mod modGraphic">
          <ac:chgData name="Nafis Tanveer Islam" userId="S::nafistanveer.islam@utsa.edu::7fb6d2e3-b301-43c3-9255-76c2ddf2b78c" providerId="AD" clId="Web-{D093950B-DE32-D894-71D9-02204D1653F8}" dt="2022-06-08T07:08:37.445" v="1211"/>
          <ac:graphicFrameMkLst>
            <pc:docMk/>
            <pc:sldMk cId="1729759571" sldId="258"/>
            <ac:graphicFrameMk id="4" creationId="{12177D64-9ABF-AE10-C86B-C60E7485A61D}"/>
          </ac:graphicFrameMkLst>
        </pc:graphicFrameChg>
      </pc:sldChg>
      <pc:sldChg chg="addSp delSp modSp">
        <pc:chgData name="Nafis Tanveer Islam" userId="S::nafistanveer.islam@utsa.edu::7fb6d2e3-b301-43c3-9255-76c2ddf2b78c" providerId="AD" clId="Web-{D093950B-DE32-D894-71D9-02204D1653F8}" dt="2022-06-08T06:21:06.205" v="13" actId="1076"/>
        <pc:sldMkLst>
          <pc:docMk/>
          <pc:sldMk cId="1571916287" sldId="262"/>
        </pc:sldMkLst>
        <pc:spChg chg="del">
          <ac:chgData name="Nafis Tanveer Islam" userId="S::nafistanveer.islam@utsa.edu::7fb6d2e3-b301-43c3-9255-76c2ddf2b78c" providerId="AD" clId="Web-{D093950B-DE32-D894-71D9-02204D1653F8}" dt="2022-06-08T06:20:19.828" v="2"/>
          <ac:spMkLst>
            <pc:docMk/>
            <pc:sldMk cId="1571916287" sldId="262"/>
            <ac:spMk id="4" creationId="{731F5387-5CC2-294B-A79E-2842FC26F8B1}"/>
          </ac:spMkLst>
        </pc:spChg>
        <pc:spChg chg="mod">
          <ac:chgData name="Nafis Tanveer Islam" userId="S::nafistanveer.islam@utsa.edu::7fb6d2e3-b301-43c3-9255-76c2ddf2b78c" providerId="AD" clId="Web-{D093950B-DE32-D894-71D9-02204D1653F8}" dt="2022-06-08T06:21:06.205" v="13" actId="1076"/>
          <ac:spMkLst>
            <pc:docMk/>
            <pc:sldMk cId="1571916287" sldId="262"/>
            <ac:spMk id="5" creationId="{DEC7FF01-2EA5-5A63-593D-D12B61307185}"/>
          </ac:spMkLst>
        </pc:spChg>
        <pc:spChg chg="del mod">
          <ac:chgData name="Nafis Tanveer Islam" userId="S::nafistanveer.islam@utsa.edu::7fb6d2e3-b301-43c3-9255-76c2ddf2b78c" providerId="AD" clId="Web-{D093950B-DE32-D894-71D9-02204D1653F8}" dt="2022-06-08T06:21:00.174" v="12"/>
          <ac:spMkLst>
            <pc:docMk/>
            <pc:sldMk cId="1571916287" sldId="262"/>
            <ac:spMk id="6" creationId="{314089B5-E9A7-F88C-47A1-087B57A8456D}"/>
          </ac:spMkLst>
        </pc:spChg>
        <pc:picChg chg="del">
          <ac:chgData name="Nafis Tanveer Islam" userId="S::nafistanveer.islam@utsa.edu::7fb6d2e3-b301-43c3-9255-76c2ddf2b78c" providerId="AD" clId="Web-{D093950B-DE32-D894-71D9-02204D1653F8}" dt="2022-06-08T06:20:16.203" v="1"/>
          <ac:picMkLst>
            <pc:docMk/>
            <pc:sldMk cId="1571916287" sldId="262"/>
            <ac:picMk id="3" creationId="{210ABF1E-34AF-5336-461E-30A590185503}"/>
          </ac:picMkLst>
        </pc:picChg>
        <pc:picChg chg="add mod">
          <ac:chgData name="Nafis Tanveer Islam" userId="S::nafistanveer.islam@utsa.edu::7fb6d2e3-b301-43c3-9255-76c2ddf2b78c" providerId="AD" clId="Web-{D093950B-DE32-D894-71D9-02204D1653F8}" dt="2022-06-08T06:20:57.471" v="11" actId="14100"/>
          <ac:picMkLst>
            <pc:docMk/>
            <pc:sldMk cId="1571916287" sldId="262"/>
            <ac:picMk id="7" creationId="{EDBDE37C-E1A1-AE2A-1DD5-0C70E243B1D7}"/>
          </ac:picMkLst>
        </pc:picChg>
      </pc:sldChg>
      <pc:sldChg chg="delSp modSp">
        <pc:chgData name="Nafis Tanveer Islam" userId="S::nafistanveer.islam@utsa.edu::7fb6d2e3-b301-43c3-9255-76c2ddf2b78c" providerId="AD" clId="Web-{D093950B-DE32-D894-71D9-02204D1653F8}" dt="2022-06-08T07:22:00.264" v="1938"/>
        <pc:sldMkLst>
          <pc:docMk/>
          <pc:sldMk cId="2659349259" sldId="272"/>
        </pc:sldMkLst>
        <pc:spChg chg="mod">
          <ac:chgData name="Nafis Tanveer Islam" userId="S::nafistanveer.islam@utsa.edu::7fb6d2e3-b301-43c3-9255-76c2ddf2b78c" providerId="AD" clId="Web-{D093950B-DE32-D894-71D9-02204D1653F8}" dt="2022-06-08T07:16:26.722" v="1782" actId="20577"/>
          <ac:spMkLst>
            <pc:docMk/>
            <pc:sldMk cId="2659349259" sldId="272"/>
            <ac:spMk id="3" creationId="{CB92CBB2-F529-6EC6-898F-76964B5F62FD}"/>
          </ac:spMkLst>
        </pc:spChg>
        <pc:graphicFrameChg chg="del">
          <ac:chgData name="Nafis Tanveer Islam" userId="S::nafistanveer.islam@utsa.edu::7fb6d2e3-b301-43c3-9255-76c2ddf2b78c" providerId="AD" clId="Web-{D093950B-DE32-D894-71D9-02204D1653F8}" dt="2022-06-08T06:22:04.680" v="17"/>
          <ac:graphicFrameMkLst>
            <pc:docMk/>
            <pc:sldMk cId="2659349259" sldId="272"/>
            <ac:graphicFrameMk id="5" creationId="{400B85FB-4D64-25E4-47E5-8D1C2BB9EA27}"/>
          </ac:graphicFrameMkLst>
        </pc:graphicFrameChg>
        <pc:graphicFrameChg chg="mod modGraphic">
          <ac:chgData name="Nafis Tanveer Islam" userId="S::nafistanveer.islam@utsa.edu::7fb6d2e3-b301-43c3-9255-76c2ddf2b78c" providerId="AD" clId="Web-{D093950B-DE32-D894-71D9-02204D1653F8}" dt="2022-06-08T07:22:00.264" v="1938"/>
          <ac:graphicFrameMkLst>
            <pc:docMk/>
            <pc:sldMk cId="2659349259" sldId="272"/>
            <ac:graphicFrameMk id="8" creationId="{F4345792-763D-42AD-3D92-C4A5A7BA73D3}"/>
          </ac:graphicFrameMkLst>
        </pc:graphicFrameChg>
      </pc:sldChg>
      <pc:sldChg chg="delSp modSp">
        <pc:chgData name="Nafis Tanveer Islam" userId="S::nafistanveer.islam@utsa.edu::7fb6d2e3-b301-43c3-9255-76c2ddf2b78c" providerId="AD" clId="Web-{D093950B-DE32-D894-71D9-02204D1653F8}" dt="2022-06-08T06:21:54.914" v="16" actId="1076"/>
        <pc:sldMkLst>
          <pc:docMk/>
          <pc:sldMk cId="127504657" sldId="273"/>
        </pc:sldMkLst>
        <pc:spChg chg="del">
          <ac:chgData name="Nafis Tanveer Islam" userId="S::nafistanveer.islam@utsa.edu::7fb6d2e3-b301-43c3-9255-76c2ddf2b78c" providerId="AD" clId="Web-{D093950B-DE32-D894-71D9-02204D1653F8}" dt="2022-06-08T06:21:44.960" v="15"/>
          <ac:spMkLst>
            <pc:docMk/>
            <pc:sldMk cId="127504657" sldId="273"/>
            <ac:spMk id="4" creationId="{A0DC79C5-419F-8E73-0A45-2F6BEEE0003C}"/>
          </ac:spMkLst>
        </pc:spChg>
        <pc:graphicFrameChg chg="mod modGraphic">
          <ac:chgData name="Nafis Tanveer Islam" userId="S::nafistanveer.islam@utsa.edu::7fb6d2e3-b301-43c3-9255-76c2ddf2b78c" providerId="AD" clId="Web-{D093950B-DE32-D894-71D9-02204D1653F8}" dt="2022-06-08T06:21:54.914" v="16" actId="1076"/>
          <ac:graphicFrameMkLst>
            <pc:docMk/>
            <pc:sldMk cId="127504657" sldId="273"/>
            <ac:graphicFrameMk id="6" creationId="{0682E470-0F23-C39C-69CB-845F5749ABEC}"/>
          </ac:graphicFrameMkLst>
        </pc:graphicFrameChg>
      </pc:sldChg>
      <pc:sldChg chg="del">
        <pc:chgData name="Nafis Tanveer Islam" userId="S::nafistanveer.islam@utsa.edu::7fb6d2e3-b301-43c3-9255-76c2ddf2b78c" providerId="AD" clId="Web-{D093950B-DE32-D894-71D9-02204D1653F8}" dt="2022-06-08T07:06:57.207" v="1142"/>
        <pc:sldMkLst>
          <pc:docMk/>
          <pc:sldMk cId="1939480906" sldId="278"/>
        </pc:sldMkLst>
      </pc:sldChg>
      <pc:sldChg chg="addSp delSp modSp add del replId">
        <pc:chgData name="Nafis Tanveer Islam" userId="S::nafistanveer.islam@utsa.edu::7fb6d2e3-b301-43c3-9255-76c2ddf2b78c" providerId="AD" clId="Web-{D093950B-DE32-D894-71D9-02204D1653F8}" dt="2022-06-08T07:06:25.393" v="1141"/>
        <pc:sldMkLst>
          <pc:docMk/>
          <pc:sldMk cId="2710432829" sldId="279"/>
        </pc:sldMkLst>
        <pc:graphicFrameChg chg="del">
          <ac:chgData name="Nafis Tanveer Islam" userId="S::nafistanveer.islam@utsa.edu::7fb6d2e3-b301-43c3-9255-76c2ddf2b78c" providerId="AD" clId="Web-{D093950B-DE32-D894-71D9-02204D1653F8}" dt="2022-06-08T06:22:25.383" v="19"/>
          <ac:graphicFrameMkLst>
            <pc:docMk/>
            <pc:sldMk cId="2710432829" sldId="279"/>
            <ac:graphicFrameMk id="4" creationId="{12177D64-9ABF-AE10-C86B-C60E7485A61D}"/>
          </ac:graphicFrameMkLst>
        </pc:graphicFrameChg>
        <pc:graphicFrameChg chg="add mod">
          <ac:chgData name="Nafis Tanveer Islam" userId="S::nafistanveer.islam@utsa.edu::7fb6d2e3-b301-43c3-9255-76c2ddf2b78c" providerId="AD" clId="Web-{D093950B-DE32-D894-71D9-02204D1653F8}" dt="2022-06-08T06:22:26.540" v="20"/>
          <ac:graphicFrameMkLst>
            <pc:docMk/>
            <pc:sldMk cId="2710432829" sldId="279"/>
            <ac:graphicFrameMk id="6" creationId="{212A9502-AC8C-FF97-E990-C30C4139AD9F}"/>
          </ac:graphicFrameMkLst>
        </pc:graphicFrameChg>
      </pc:sldChg>
    </pc:docChg>
  </pc:docChgLst>
  <pc:docChgLst>
    <pc:chgData name="Nafis Tanveer Islam" userId="S::nafistanveer.islam@utsa.edu::7fb6d2e3-b301-43c3-9255-76c2ddf2b78c" providerId="AD" clId="Web-{2383A999-8AE7-C689-0A99-21F4ADE40A36}"/>
    <pc:docChg chg="addSld modSld">
      <pc:chgData name="Nafis Tanveer Islam" userId="S::nafistanveer.islam@utsa.edu::7fb6d2e3-b301-43c3-9255-76c2ddf2b78c" providerId="AD" clId="Web-{2383A999-8AE7-C689-0A99-21F4ADE40A36}" dt="2022-06-08T23:35:34.295" v="459"/>
      <pc:docMkLst>
        <pc:docMk/>
      </pc:docMkLst>
      <pc:sldChg chg="modSp">
        <pc:chgData name="Nafis Tanveer Islam" userId="S::nafistanveer.islam@utsa.edu::7fb6d2e3-b301-43c3-9255-76c2ddf2b78c" providerId="AD" clId="Web-{2383A999-8AE7-C689-0A99-21F4ADE40A36}" dt="2022-06-08T23:35:34.295" v="459"/>
        <pc:sldMkLst>
          <pc:docMk/>
          <pc:sldMk cId="2659349259" sldId="272"/>
        </pc:sldMkLst>
        <pc:graphicFrameChg chg="mod modGraphic">
          <ac:chgData name="Nafis Tanveer Islam" userId="S::nafistanveer.islam@utsa.edu::7fb6d2e3-b301-43c3-9255-76c2ddf2b78c" providerId="AD" clId="Web-{2383A999-8AE7-C689-0A99-21F4ADE40A36}" dt="2022-06-08T23:35:34.295" v="459"/>
          <ac:graphicFrameMkLst>
            <pc:docMk/>
            <pc:sldMk cId="2659349259" sldId="272"/>
            <ac:graphicFrameMk id="8" creationId="{F4345792-763D-42AD-3D92-C4A5A7BA73D3}"/>
          </ac:graphicFrameMkLst>
        </pc:graphicFrameChg>
      </pc:sldChg>
      <pc:sldChg chg="modSp add replId">
        <pc:chgData name="Nafis Tanveer Islam" userId="S::nafistanveer.islam@utsa.edu::7fb6d2e3-b301-43c3-9255-76c2ddf2b78c" providerId="AD" clId="Web-{2383A999-8AE7-C689-0A99-21F4ADE40A36}" dt="2022-06-08T21:21:54.390" v="443" actId="20577"/>
        <pc:sldMkLst>
          <pc:docMk/>
          <pc:sldMk cId="2824381826" sldId="278"/>
        </pc:sldMkLst>
        <pc:spChg chg="mod">
          <ac:chgData name="Nafis Tanveer Islam" userId="S::nafistanveer.islam@utsa.edu::7fb6d2e3-b301-43c3-9255-76c2ddf2b78c" providerId="AD" clId="Web-{2383A999-8AE7-C689-0A99-21F4ADE40A36}" dt="2022-06-08T19:38:56.442" v="7" actId="20577"/>
          <ac:spMkLst>
            <pc:docMk/>
            <pc:sldMk cId="2824381826" sldId="278"/>
            <ac:spMk id="2" creationId="{7C517D1E-E677-4C1B-8572-E4040B41C679}"/>
          </ac:spMkLst>
        </pc:spChg>
        <pc:spChg chg="mod">
          <ac:chgData name="Nafis Tanveer Islam" userId="S::nafistanveer.islam@utsa.edu::7fb6d2e3-b301-43c3-9255-76c2ddf2b78c" providerId="AD" clId="Web-{2383A999-8AE7-C689-0A99-21F4ADE40A36}" dt="2022-06-08T21:21:54.390" v="443" actId="20577"/>
          <ac:spMkLst>
            <pc:docMk/>
            <pc:sldMk cId="2824381826" sldId="278"/>
            <ac:spMk id="4" creationId="{A0DC79C5-419F-8E73-0A45-2F6BEEE0003C}"/>
          </ac:spMkLst>
        </pc:spChg>
      </pc:sldChg>
    </pc:docChg>
  </pc:docChgLst>
  <pc:docChgLst>
    <pc:chgData name="Nafis Tanveer Islam" userId="S::nafistanveer.islam@utsa.edu::7fb6d2e3-b301-43c3-9255-76c2ddf2b78c" providerId="AD" clId="Web-{A8B47A1C-8145-2FC2-B459-C10863273B76}"/>
    <pc:docChg chg="modSld">
      <pc:chgData name="Nafis Tanveer Islam" userId="S::nafistanveer.islam@utsa.edu::7fb6d2e3-b301-43c3-9255-76c2ddf2b78c" providerId="AD" clId="Web-{A8B47A1C-8145-2FC2-B459-C10863273B76}" dt="2022-07-20T22:33:24.069" v="173" actId="20577"/>
      <pc:docMkLst>
        <pc:docMk/>
      </pc:docMkLst>
      <pc:sldChg chg="modSp">
        <pc:chgData name="Nafis Tanveer Islam" userId="S::nafistanveer.islam@utsa.edu::7fb6d2e3-b301-43c3-9255-76c2ddf2b78c" providerId="AD" clId="Web-{A8B47A1C-8145-2FC2-B459-C10863273B76}" dt="2022-07-20T22:10:26.199" v="4" actId="20577"/>
        <pc:sldMkLst>
          <pc:docMk/>
          <pc:sldMk cId="2824381826" sldId="278"/>
        </pc:sldMkLst>
        <pc:spChg chg="mod">
          <ac:chgData name="Nafis Tanveer Islam" userId="S::nafistanveer.islam@utsa.edu::7fb6d2e3-b301-43c3-9255-76c2ddf2b78c" providerId="AD" clId="Web-{A8B47A1C-8145-2FC2-B459-C10863273B76}" dt="2022-07-20T22:10:26.199" v="4" actId="20577"/>
          <ac:spMkLst>
            <pc:docMk/>
            <pc:sldMk cId="2824381826" sldId="278"/>
            <ac:spMk id="4" creationId="{A0DC79C5-419F-8E73-0A45-2F6BEEE0003C}"/>
          </ac:spMkLst>
        </pc:spChg>
      </pc:sldChg>
      <pc:sldChg chg="addSp delSp modSp">
        <pc:chgData name="Nafis Tanveer Islam" userId="S::nafistanveer.islam@utsa.edu::7fb6d2e3-b301-43c3-9255-76c2ddf2b78c" providerId="AD" clId="Web-{A8B47A1C-8145-2FC2-B459-C10863273B76}" dt="2022-07-20T22:33:24.069" v="173" actId="20577"/>
        <pc:sldMkLst>
          <pc:docMk/>
          <pc:sldMk cId="1130483549" sldId="303"/>
        </pc:sldMkLst>
        <pc:spChg chg="mod">
          <ac:chgData name="Nafis Tanveer Islam" userId="S::nafistanveer.islam@utsa.edu::7fb6d2e3-b301-43c3-9255-76c2ddf2b78c" providerId="AD" clId="Web-{A8B47A1C-8145-2FC2-B459-C10863273B76}" dt="2022-07-20T22:32:47.537" v="151" actId="14100"/>
          <ac:spMkLst>
            <pc:docMk/>
            <pc:sldMk cId="1130483549" sldId="303"/>
            <ac:spMk id="2" creationId="{4AD21923-C7B4-E135-B84F-5106211CF1EA}"/>
          </ac:spMkLst>
        </pc:spChg>
        <pc:spChg chg="del mod">
          <ac:chgData name="Nafis Tanveer Islam" userId="S::nafistanveer.islam@utsa.edu::7fb6d2e3-b301-43c3-9255-76c2ddf2b78c" providerId="AD" clId="Web-{A8B47A1C-8145-2FC2-B459-C10863273B76}" dt="2022-07-20T22:27:32.262" v="12"/>
          <ac:spMkLst>
            <pc:docMk/>
            <pc:sldMk cId="1130483549" sldId="303"/>
            <ac:spMk id="3" creationId="{EDB0B808-DFD5-C6D6-72F9-FA1F84DD94E4}"/>
          </ac:spMkLst>
        </pc:spChg>
        <pc:spChg chg="add mod">
          <ac:chgData name="Nafis Tanveer Islam" userId="S::nafistanveer.islam@utsa.edu::7fb6d2e3-b301-43c3-9255-76c2ddf2b78c" providerId="AD" clId="Web-{A8B47A1C-8145-2FC2-B459-C10863273B76}" dt="2022-07-20T22:28:07.403" v="108"/>
          <ac:spMkLst>
            <pc:docMk/>
            <pc:sldMk cId="1130483549" sldId="303"/>
            <ac:spMk id="5" creationId="{F547007D-AF7E-AB60-907D-3AD88E789BCA}"/>
          </ac:spMkLst>
        </pc:spChg>
        <pc:spChg chg="add mod">
          <ac:chgData name="Nafis Tanveer Islam" userId="S::nafistanveer.islam@utsa.edu::7fb6d2e3-b301-43c3-9255-76c2ddf2b78c" providerId="AD" clId="Web-{A8B47A1C-8145-2FC2-B459-C10863273B76}" dt="2022-07-20T22:33:24.069" v="173" actId="20577"/>
          <ac:spMkLst>
            <pc:docMk/>
            <pc:sldMk cId="1130483549" sldId="303"/>
            <ac:spMk id="7" creationId="{39B80949-4A31-34E8-C54A-8A071FE7BFE3}"/>
          </ac:spMkLst>
        </pc:spChg>
        <pc:spChg chg="add mod">
          <ac:chgData name="Nafis Tanveer Islam" userId="S::nafistanveer.islam@utsa.edu::7fb6d2e3-b301-43c3-9255-76c2ddf2b78c" providerId="AD" clId="Web-{A8B47A1C-8145-2FC2-B459-C10863273B76}" dt="2022-07-20T22:28:07.419" v="109"/>
          <ac:spMkLst>
            <pc:docMk/>
            <pc:sldMk cId="1130483549" sldId="303"/>
            <ac:spMk id="9" creationId="{B6E8EF3C-89F9-6FB1-BAFB-8A47E76B80B5}"/>
          </ac:spMkLst>
        </pc:spChg>
        <pc:spChg chg="add mod">
          <ac:chgData name="Nafis Tanveer Islam" userId="S::nafistanveer.islam@utsa.edu::7fb6d2e3-b301-43c3-9255-76c2ddf2b78c" providerId="AD" clId="Web-{A8B47A1C-8145-2FC2-B459-C10863273B76}" dt="2022-07-20T22:28:07.419" v="110"/>
          <ac:spMkLst>
            <pc:docMk/>
            <pc:sldMk cId="1130483549" sldId="303"/>
            <ac:spMk id="11" creationId="{2DA005DD-4A26-F04C-F7CE-DFF317342E77}"/>
          </ac:spMkLst>
        </pc:spChg>
        <pc:spChg chg="add mod">
          <ac:chgData name="Nafis Tanveer Islam" userId="S::nafistanveer.islam@utsa.edu::7fb6d2e3-b301-43c3-9255-76c2ddf2b78c" providerId="AD" clId="Web-{A8B47A1C-8145-2FC2-B459-C10863273B76}" dt="2022-07-20T22:28:07.435" v="111"/>
          <ac:spMkLst>
            <pc:docMk/>
            <pc:sldMk cId="1130483549" sldId="303"/>
            <ac:spMk id="13" creationId="{01BB4B40-015B-57B2-6FE9-DBE52AACE5ED}"/>
          </ac:spMkLst>
        </pc:spChg>
        <pc:spChg chg="add mod">
          <ac:chgData name="Nafis Tanveer Islam" userId="S::nafistanveer.islam@utsa.edu::7fb6d2e3-b301-43c3-9255-76c2ddf2b78c" providerId="AD" clId="Web-{A8B47A1C-8145-2FC2-B459-C10863273B76}" dt="2022-07-20T22:28:07.435" v="112"/>
          <ac:spMkLst>
            <pc:docMk/>
            <pc:sldMk cId="1130483549" sldId="303"/>
            <ac:spMk id="15" creationId="{A1123E7A-2C0A-8FC6-8609-58743EDD8213}"/>
          </ac:spMkLst>
        </pc:spChg>
        <pc:spChg chg="add mod">
          <ac:chgData name="Nafis Tanveer Islam" userId="S::nafistanveer.islam@utsa.edu::7fb6d2e3-b301-43c3-9255-76c2ddf2b78c" providerId="AD" clId="Web-{A8B47A1C-8145-2FC2-B459-C10863273B76}" dt="2022-07-20T22:28:07.638" v="135"/>
          <ac:spMkLst>
            <pc:docMk/>
            <pc:sldMk cId="1130483549" sldId="303"/>
            <ac:spMk id="17" creationId="{CBA39806-27D7-760F-68AA-6AA0F80598A7}"/>
          </ac:spMkLst>
        </pc:spChg>
        <pc:spChg chg="add mod">
          <ac:chgData name="Nafis Tanveer Islam" userId="S::nafistanveer.islam@utsa.edu::7fb6d2e3-b301-43c3-9255-76c2ddf2b78c" providerId="AD" clId="Web-{A8B47A1C-8145-2FC2-B459-C10863273B76}" dt="2022-07-20T22:28:07.450" v="113"/>
          <ac:spMkLst>
            <pc:docMk/>
            <pc:sldMk cId="1130483549" sldId="303"/>
            <ac:spMk id="19" creationId="{35D005FC-7CB5-AAA5-E68B-CB266585C5E4}"/>
          </ac:spMkLst>
        </pc:spChg>
        <pc:spChg chg="add mod">
          <ac:chgData name="Nafis Tanveer Islam" userId="S::nafistanveer.islam@utsa.edu::7fb6d2e3-b301-43c3-9255-76c2ddf2b78c" providerId="AD" clId="Web-{A8B47A1C-8145-2FC2-B459-C10863273B76}" dt="2022-07-20T22:27:38.606" v="68" actId="1076"/>
          <ac:spMkLst>
            <pc:docMk/>
            <pc:sldMk cId="1130483549" sldId="303"/>
            <ac:spMk id="21" creationId="{D7342967-E54B-88EC-76CD-08725E083D27}"/>
          </ac:spMkLst>
        </pc:spChg>
        <pc:spChg chg="add mod">
          <ac:chgData name="Nafis Tanveer Islam" userId="S::nafistanveer.islam@utsa.edu::7fb6d2e3-b301-43c3-9255-76c2ddf2b78c" providerId="AD" clId="Web-{A8B47A1C-8145-2FC2-B459-C10863273B76}" dt="2022-07-20T22:27:38.621" v="69" actId="1076"/>
          <ac:spMkLst>
            <pc:docMk/>
            <pc:sldMk cId="1130483549" sldId="303"/>
            <ac:spMk id="23" creationId="{12C2D7D0-6974-83F6-0353-846D9F807427}"/>
          </ac:spMkLst>
        </pc:spChg>
        <pc:spChg chg="add mod">
          <ac:chgData name="Nafis Tanveer Islam" userId="S::nafistanveer.islam@utsa.edu::7fb6d2e3-b301-43c3-9255-76c2ddf2b78c" providerId="AD" clId="Web-{A8B47A1C-8145-2FC2-B459-C10863273B76}" dt="2022-07-20T22:27:38.621" v="70" actId="1076"/>
          <ac:spMkLst>
            <pc:docMk/>
            <pc:sldMk cId="1130483549" sldId="303"/>
            <ac:spMk id="25" creationId="{6EAEAF20-CA15-3752-76E7-01A699FC005A}"/>
          </ac:spMkLst>
        </pc:spChg>
        <pc:spChg chg="add mod">
          <ac:chgData name="Nafis Tanveer Islam" userId="S::nafistanveer.islam@utsa.edu::7fb6d2e3-b301-43c3-9255-76c2ddf2b78c" providerId="AD" clId="Web-{A8B47A1C-8145-2FC2-B459-C10863273B76}" dt="2022-07-20T22:28:15.138" v="136" actId="1076"/>
          <ac:spMkLst>
            <pc:docMk/>
            <pc:sldMk cId="1130483549" sldId="303"/>
            <ac:spMk id="27" creationId="{E0B9EEBE-20C1-DDDB-B835-36FABBDDCA79}"/>
          </ac:spMkLst>
        </pc:spChg>
        <pc:spChg chg="add mod">
          <ac:chgData name="Nafis Tanveer Islam" userId="S::nafistanveer.islam@utsa.edu::7fb6d2e3-b301-43c3-9255-76c2ddf2b78c" providerId="AD" clId="Web-{A8B47A1C-8145-2FC2-B459-C10863273B76}" dt="2022-07-20T22:28:07.466" v="115"/>
          <ac:spMkLst>
            <pc:docMk/>
            <pc:sldMk cId="1130483549" sldId="303"/>
            <ac:spMk id="29" creationId="{C97C0E7A-FA71-5B0C-042D-3F60EF196CCA}"/>
          </ac:spMkLst>
        </pc:spChg>
        <pc:spChg chg="add mod">
          <ac:chgData name="Nafis Tanveer Islam" userId="S::nafistanveer.islam@utsa.edu::7fb6d2e3-b301-43c3-9255-76c2ddf2b78c" providerId="AD" clId="Web-{A8B47A1C-8145-2FC2-B459-C10863273B76}" dt="2022-07-20T22:27:38.652" v="73" actId="1076"/>
          <ac:spMkLst>
            <pc:docMk/>
            <pc:sldMk cId="1130483549" sldId="303"/>
            <ac:spMk id="31" creationId="{302737DF-4025-C4DA-7E28-E44E6164F6B8}"/>
          </ac:spMkLst>
        </pc:spChg>
        <pc:spChg chg="add mod">
          <ac:chgData name="Nafis Tanveer Islam" userId="S::nafistanveer.islam@utsa.edu::7fb6d2e3-b301-43c3-9255-76c2ddf2b78c" providerId="AD" clId="Web-{A8B47A1C-8145-2FC2-B459-C10863273B76}" dt="2022-07-20T22:27:38.668" v="74" actId="1076"/>
          <ac:spMkLst>
            <pc:docMk/>
            <pc:sldMk cId="1130483549" sldId="303"/>
            <ac:spMk id="33" creationId="{450D7D7E-3684-1FEE-7E96-99CF9AA503E5}"/>
          </ac:spMkLst>
        </pc:spChg>
        <pc:spChg chg="add mod">
          <ac:chgData name="Nafis Tanveer Islam" userId="S::nafistanveer.islam@utsa.edu::7fb6d2e3-b301-43c3-9255-76c2ddf2b78c" providerId="AD" clId="Web-{A8B47A1C-8145-2FC2-B459-C10863273B76}" dt="2022-07-20T22:27:38.668" v="75" actId="1076"/>
          <ac:spMkLst>
            <pc:docMk/>
            <pc:sldMk cId="1130483549" sldId="303"/>
            <ac:spMk id="35" creationId="{2E3CC826-B843-19E9-BD53-F6DB6FF2B626}"/>
          </ac:spMkLst>
        </pc:spChg>
        <pc:spChg chg="add mod">
          <ac:chgData name="Nafis Tanveer Islam" userId="S::nafistanveer.islam@utsa.edu::7fb6d2e3-b301-43c3-9255-76c2ddf2b78c" providerId="AD" clId="Web-{A8B47A1C-8145-2FC2-B459-C10863273B76}" dt="2022-07-20T22:27:38.684" v="76" actId="1076"/>
          <ac:spMkLst>
            <pc:docMk/>
            <pc:sldMk cId="1130483549" sldId="303"/>
            <ac:spMk id="37" creationId="{A6AA2F97-4EDE-B654-AC99-AB1F8157187A}"/>
          </ac:spMkLst>
        </pc:spChg>
        <pc:spChg chg="add mod">
          <ac:chgData name="Nafis Tanveer Islam" userId="S::nafistanveer.islam@utsa.edu::7fb6d2e3-b301-43c3-9255-76c2ddf2b78c" providerId="AD" clId="Web-{A8B47A1C-8145-2FC2-B459-C10863273B76}" dt="2022-07-20T22:27:38.699" v="77" actId="1076"/>
          <ac:spMkLst>
            <pc:docMk/>
            <pc:sldMk cId="1130483549" sldId="303"/>
            <ac:spMk id="39" creationId="{E42127BC-8136-041A-9D8A-6F8A1C67A0F6}"/>
          </ac:spMkLst>
        </pc:spChg>
        <pc:spChg chg="add mod">
          <ac:chgData name="Nafis Tanveer Islam" userId="S::nafistanveer.islam@utsa.edu::7fb6d2e3-b301-43c3-9255-76c2ddf2b78c" providerId="AD" clId="Web-{A8B47A1C-8145-2FC2-B459-C10863273B76}" dt="2022-07-20T22:27:38.699" v="78" actId="1076"/>
          <ac:spMkLst>
            <pc:docMk/>
            <pc:sldMk cId="1130483549" sldId="303"/>
            <ac:spMk id="41" creationId="{6284446C-C6E0-1272-414E-AC1A149E1C19}"/>
          </ac:spMkLst>
        </pc:spChg>
        <pc:spChg chg="add mod">
          <ac:chgData name="Nafis Tanveer Islam" userId="S::nafistanveer.islam@utsa.edu::7fb6d2e3-b301-43c3-9255-76c2ddf2b78c" providerId="AD" clId="Web-{A8B47A1C-8145-2FC2-B459-C10863273B76}" dt="2022-07-20T22:27:38.715" v="79" actId="1076"/>
          <ac:spMkLst>
            <pc:docMk/>
            <pc:sldMk cId="1130483549" sldId="303"/>
            <ac:spMk id="43" creationId="{F9CF5853-4E32-BEEB-53AB-D0A07BBF2B99}"/>
          </ac:spMkLst>
        </pc:spChg>
        <pc:spChg chg="add mod">
          <ac:chgData name="Nafis Tanveer Islam" userId="S::nafistanveer.islam@utsa.edu::7fb6d2e3-b301-43c3-9255-76c2ddf2b78c" providerId="AD" clId="Web-{A8B47A1C-8145-2FC2-B459-C10863273B76}" dt="2022-07-20T22:27:38.731" v="80" actId="1076"/>
          <ac:spMkLst>
            <pc:docMk/>
            <pc:sldMk cId="1130483549" sldId="303"/>
            <ac:spMk id="45" creationId="{4320F182-338A-8E18-5C77-598DD58B003E}"/>
          </ac:spMkLst>
        </pc:spChg>
        <pc:spChg chg="add mod">
          <ac:chgData name="Nafis Tanveer Islam" userId="S::nafistanveer.islam@utsa.edu::7fb6d2e3-b301-43c3-9255-76c2ddf2b78c" providerId="AD" clId="Web-{A8B47A1C-8145-2FC2-B459-C10863273B76}" dt="2022-07-20T22:28:07.481" v="116"/>
          <ac:spMkLst>
            <pc:docMk/>
            <pc:sldMk cId="1130483549" sldId="303"/>
            <ac:spMk id="47" creationId="{677E6B9B-1168-F761-251B-EC87675A4822}"/>
          </ac:spMkLst>
        </pc:spChg>
        <pc:spChg chg="add mod">
          <ac:chgData name="Nafis Tanveer Islam" userId="S::nafistanveer.islam@utsa.edu::7fb6d2e3-b301-43c3-9255-76c2ddf2b78c" providerId="AD" clId="Web-{A8B47A1C-8145-2FC2-B459-C10863273B76}" dt="2022-07-20T22:28:07.481" v="117"/>
          <ac:spMkLst>
            <pc:docMk/>
            <pc:sldMk cId="1130483549" sldId="303"/>
            <ac:spMk id="49" creationId="{442E9AF2-FA02-F1D0-6F79-2FE8FBEF0D63}"/>
          </ac:spMkLst>
        </pc:spChg>
        <pc:spChg chg="add mod">
          <ac:chgData name="Nafis Tanveer Islam" userId="S::nafistanveer.islam@utsa.edu::7fb6d2e3-b301-43c3-9255-76c2ddf2b78c" providerId="AD" clId="Web-{A8B47A1C-8145-2FC2-B459-C10863273B76}" dt="2022-07-20T22:28:07.497" v="118"/>
          <ac:spMkLst>
            <pc:docMk/>
            <pc:sldMk cId="1130483549" sldId="303"/>
            <ac:spMk id="51" creationId="{648EB24B-70F9-21F3-7BF6-CDDC0AF5E9B8}"/>
          </ac:spMkLst>
        </pc:spChg>
        <pc:spChg chg="add mod">
          <ac:chgData name="Nafis Tanveer Islam" userId="S::nafistanveer.islam@utsa.edu::7fb6d2e3-b301-43c3-9255-76c2ddf2b78c" providerId="AD" clId="Web-{A8B47A1C-8145-2FC2-B459-C10863273B76}" dt="2022-07-20T22:28:07.497" v="119"/>
          <ac:spMkLst>
            <pc:docMk/>
            <pc:sldMk cId="1130483549" sldId="303"/>
            <ac:spMk id="53" creationId="{F6CBA404-42A8-9462-B6D7-46D231980EF3}"/>
          </ac:spMkLst>
        </pc:spChg>
        <pc:spChg chg="add mod">
          <ac:chgData name="Nafis Tanveer Islam" userId="S::nafistanveer.islam@utsa.edu::7fb6d2e3-b301-43c3-9255-76c2ddf2b78c" providerId="AD" clId="Web-{A8B47A1C-8145-2FC2-B459-C10863273B76}" dt="2022-07-20T22:28:07.513" v="120"/>
          <ac:spMkLst>
            <pc:docMk/>
            <pc:sldMk cId="1130483549" sldId="303"/>
            <ac:spMk id="55" creationId="{BFF998DB-54B7-24BD-685A-8AA8B8FDD1D2}"/>
          </ac:spMkLst>
        </pc:spChg>
        <pc:spChg chg="add mod">
          <ac:chgData name="Nafis Tanveer Islam" userId="S::nafistanveer.islam@utsa.edu::7fb6d2e3-b301-43c3-9255-76c2ddf2b78c" providerId="AD" clId="Web-{A8B47A1C-8145-2FC2-B459-C10863273B76}" dt="2022-07-20T22:28:07.513" v="121"/>
          <ac:spMkLst>
            <pc:docMk/>
            <pc:sldMk cId="1130483549" sldId="303"/>
            <ac:spMk id="57" creationId="{820724C2-4636-0A7A-5B88-FAD48D26507E}"/>
          </ac:spMkLst>
        </pc:spChg>
        <pc:spChg chg="add mod">
          <ac:chgData name="Nafis Tanveer Islam" userId="S::nafistanveer.islam@utsa.edu::7fb6d2e3-b301-43c3-9255-76c2ddf2b78c" providerId="AD" clId="Web-{A8B47A1C-8145-2FC2-B459-C10863273B76}" dt="2022-07-20T22:28:07.528" v="122"/>
          <ac:spMkLst>
            <pc:docMk/>
            <pc:sldMk cId="1130483549" sldId="303"/>
            <ac:spMk id="59" creationId="{7EB42E6B-CFD6-F617-CAB1-234A2AEB1E4B}"/>
          </ac:spMkLst>
        </pc:spChg>
        <pc:spChg chg="add mod">
          <ac:chgData name="Nafis Tanveer Islam" userId="S::nafistanveer.islam@utsa.edu::7fb6d2e3-b301-43c3-9255-76c2ddf2b78c" providerId="AD" clId="Web-{A8B47A1C-8145-2FC2-B459-C10863273B76}" dt="2022-07-20T22:28:07.544" v="123"/>
          <ac:spMkLst>
            <pc:docMk/>
            <pc:sldMk cId="1130483549" sldId="303"/>
            <ac:spMk id="61" creationId="{C13D2806-B180-434F-E1EC-2464A7ED6595}"/>
          </ac:spMkLst>
        </pc:spChg>
        <pc:spChg chg="add mod">
          <ac:chgData name="Nafis Tanveer Islam" userId="S::nafistanveer.islam@utsa.edu::7fb6d2e3-b301-43c3-9255-76c2ddf2b78c" providerId="AD" clId="Web-{A8B47A1C-8145-2FC2-B459-C10863273B76}" dt="2022-07-20T22:28:07.544" v="124"/>
          <ac:spMkLst>
            <pc:docMk/>
            <pc:sldMk cId="1130483549" sldId="303"/>
            <ac:spMk id="63" creationId="{E947EAD3-A679-DE6F-70F5-767F9C880241}"/>
          </ac:spMkLst>
        </pc:spChg>
        <pc:spChg chg="add mod">
          <ac:chgData name="Nafis Tanveer Islam" userId="S::nafistanveer.islam@utsa.edu::7fb6d2e3-b301-43c3-9255-76c2ddf2b78c" providerId="AD" clId="Web-{A8B47A1C-8145-2FC2-B459-C10863273B76}" dt="2022-07-20T22:28:07.560" v="125"/>
          <ac:spMkLst>
            <pc:docMk/>
            <pc:sldMk cId="1130483549" sldId="303"/>
            <ac:spMk id="65" creationId="{BE2E606B-0623-9847-2DB9-ADE589107907}"/>
          </ac:spMkLst>
        </pc:spChg>
        <pc:spChg chg="add mod">
          <ac:chgData name="Nafis Tanveer Islam" userId="S::nafistanveer.islam@utsa.edu::7fb6d2e3-b301-43c3-9255-76c2ddf2b78c" providerId="AD" clId="Web-{A8B47A1C-8145-2FC2-B459-C10863273B76}" dt="2022-07-20T22:27:38.856" v="91" actId="1076"/>
          <ac:spMkLst>
            <pc:docMk/>
            <pc:sldMk cId="1130483549" sldId="303"/>
            <ac:spMk id="67" creationId="{ECDEB366-16B3-ACDE-C956-9DB9FB8CCB12}"/>
          </ac:spMkLst>
        </pc:spChg>
        <pc:spChg chg="add mod">
          <ac:chgData name="Nafis Tanveer Islam" userId="S::nafistanveer.islam@utsa.edu::7fb6d2e3-b301-43c3-9255-76c2ddf2b78c" providerId="AD" clId="Web-{A8B47A1C-8145-2FC2-B459-C10863273B76}" dt="2022-07-20T22:27:38.871" v="92" actId="1076"/>
          <ac:spMkLst>
            <pc:docMk/>
            <pc:sldMk cId="1130483549" sldId="303"/>
            <ac:spMk id="69" creationId="{19D1937F-1DEA-7CFE-40A0-A390B693DE22}"/>
          </ac:spMkLst>
        </pc:spChg>
        <pc:spChg chg="add mod">
          <ac:chgData name="Nafis Tanveer Islam" userId="S::nafistanveer.islam@utsa.edu::7fb6d2e3-b301-43c3-9255-76c2ddf2b78c" providerId="AD" clId="Web-{A8B47A1C-8145-2FC2-B459-C10863273B76}" dt="2022-07-20T22:27:38.871" v="93" actId="1076"/>
          <ac:spMkLst>
            <pc:docMk/>
            <pc:sldMk cId="1130483549" sldId="303"/>
            <ac:spMk id="71" creationId="{A5300A8C-04C1-E1B5-632E-DAC64E76B0DD}"/>
          </ac:spMkLst>
        </pc:spChg>
        <pc:spChg chg="add mod">
          <ac:chgData name="Nafis Tanveer Islam" userId="S::nafistanveer.islam@utsa.edu::7fb6d2e3-b301-43c3-9255-76c2ddf2b78c" providerId="AD" clId="Web-{A8B47A1C-8145-2FC2-B459-C10863273B76}" dt="2022-07-20T22:28:07.575" v="126"/>
          <ac:spMkLst>
            <pc:docMk/>
            <pc:sldMk cId="1130483549" sldId="303"/>
            <ac:spMk id="73" creationId="{057F167B-4452-F318-D417-241CA518CC36}"/>
          </ac:spMkLst>
        </pc:spChg>
        <pc:spChg chg="add mod">
          <ac:chgData name="Nafis Tanveer Islam" userId="S::nafistanveer.islam@utsa.edu::7fb6d2e3-b301-43c3-9255-76c2ddf2b78c" providerId="AD" clId="Web-{A8B47A1C-8145-2FC2-B459-C10863273B76}" dt="2022-07-20T22:28:07.575" v="127"/>
          <ac:spMkLst>
            <pc:docMk/>
            <pc:sldMk cId="1130483549" sldId="303"/>
            <ac:spMk id="75" creationId="{8942AB9C-0F34-BF81-DAAB-A322FD461A6B}"/>
          </ac:spMkLst>
        </pc:spChg>
        <pc:spChg chg="add mod">
          <ac:chgData name="Nafis Tanveer Islam" userId="S::nafistanveer.islam@utsa.edu::7fb6d2e3-b301-43c3-9255-76c2ddf2b78c" providerId="AD" clId="Web-{A8B47A1C-8145-2FC2-B459-C10863273B76}" dt="2022-07-20T22:28:07.591" v="128"/>
          <ac:spMkLst>
            <pc:docMk/>
            <pc:sldMk cId="1130483549" sldId="303"/>
            <ac:spMk id="77" creationId="{F7162874-7A33-58AB-AF80-CD7612EC82AA}"/>
          </ac:spMkLst>
        </pc:spChg>
        <pc:spChg chg="add mod">
          <ac:chgData name="Nafis Tanveer Islam" userId="S::nafistanveer.islam@utsa.edu::7fb6d2e3-b301-43c3-9255-76c2ddf2b78c" providerId="AD" clId="Web-{A8B47A1C-8145-2FC2-B459-C10863273B76}" dt="2022-07-20T22:28:07.591" v="129"/>
          <ac:spMkLst>
            <pc:docMk/>
            <pc:sldMk cId="1130483549" sldId="303"/>
            <ac:spMk id="79" creationId="{A3E645C0-9848-6F41-68FF-C0004DEF6C79}"/>
          </ac:spMkLst>
        </pc:spChg>
        <pc:spChg chg="add mod">
          <ac:chgData name="Nafis Tanveer Islam" userId="S::nafistanveer.islam@utsa.edu::7fb6d2e3-b301-43c3-9255-76c2ddf2b78c" providerId="AD" clId="Web-{A8B47A1C-8145-2FC2-B459-C10863273B76}" dt="2022-07-20T22:28:07.606" v="130"/>
          <ac:spMkLst>
            <pc:docMk/>
            <pc:sldMk cId="1130483549" sldId="303"/>
            <ac:spMk id="81" creationId="{F036311A-A267-0B46-DC75-AB8FD9E2E8A0}"/>
          </ac:spMkLst>
        </pc:spChg>
        <pc:spChg chg="add mod">
          <ac:chgData name="Nafis Tanveer Islam" userId="S::nafistanveer.islam@utsa.edu::7fb6d2e3-b301-43c3-9255-76c2ddf2b78c" providerId="AD" clId="Web-{A8B47A1C-8145-2FC2-B459-C10863273B76}" dt="2022-07-20T22:27:38.934" v="99" actId="1076"/>
          <ac:spMkLst>
            <pc:docMk/>
            <pc:sldMk cId="1130483549" sldId="303"/>
            <ac:spMk id="83" creationId="{02FD3BB8-5EA6-4FA8-F3A8-498D7BA02CB3}"/>
          </ac:spMkLst>
        </pc:spChg>
        <pc:spChg chg="add mod">
          <ac:chgData name="Nafis Tanveer Islam" userId="S::nafistanveer.islam@utsa.edu::7fb6d2e3-b301-43c3-9255-76c2ddf2b78c" providerId="AD" clId="Web-{A8B47A1C-8145-2FC2-B459-C10863273B76}" dt="2022-07-20T22:27:38.934" v="100" actId="1076"/>
          <ac:spMkLst>
            <pc:docMk/>
            <pc:sldMk cId="1130483549" sldId="303"/>
            <ac:spMk id="85" creationId="{532A8CC7-3250-E665-CFA4-3E830DB6AD5E}"/>
          </ac:spMkLst>
        </pc:spChg>
        <pc:spChg chg="add mod">
          <ac:chgData name="Nafis Tanveer Islam" userId="S::nafistanveer.islam@utsa.edu::7fb6d2e3-b301-43c3-9255-76c2ddf2b78c" providerId="AD" clId="Web-{A8B47A1C-8145-2FC2-B459-C10863273B76}" dt="2022-07-20T22:29:54.828" v="137" actId="14100"/>
          <ac:spMkLst>
            <pc:docMk/>
            <pc:sldMk cId="1130483549" sldId="303"/>
            <ac:spMk id="87" creationId="{C32E9671-B29E-F864-BC98-E3D00D4A375B}"/>
          </ac:spMkLst>
        </pc:spChg>
        <pc:cxnChg chg="add mod">
          <ac:chgData name="Nafis Tanveer Islam" userId="S::nafistanveer.islam@utsa.edu::7fb6d2e3-b301-43c3-9255-76c2ddf2b78c" providerId="AD" clId="Web-{A8B47A1C-8145-2FC2-B459-C10863273B76}" dt="2022-07-20T22:28:07.622" v="131"/>
          <ac:cxnSpMkLst>
            <pc:docMk/>
            <pc:sldMk cId="1130483549" sldId="303"/>
            <ac:cxnSpMk id="89" creationId="{341E8D87-0438-5377-9C4C-79D343E26116}"/>
          </ac:cxnSpMkLst>
        </pc:cxnChg>
        <pc:cxnChg chg="add mod">
          <ac:chgData name="Nafis Tanveer Islam" userId="S::nafistanveer.islam@utsa.edu::7fb6d2e3-b301-43c3-9255-76c2ddf2b78c" providerId="AD" clId="Web-{A8B47A1C-8145-2FC2-B459-C10863273B76}" dt="2022-07-20T22:28:07.622" v="132"/>
          <ac:cxnSpMkLst>
            <pc:docMk/>
            <pc:sldMk cId="1130483549" sldId="303"/>
            <ac:cxnSpMk id="91" creationId="{2769CB6F-F5FF-07BC-C899-AC1749E06192}"/>
          </ac:cxnSpMkLst>
        </pc:cxnChg>
        <pc:cxnChg chg="add mod">
          <ac:chgData name="Nafis Tanveer Islam" userId="S::nafistanveer.islam@utsa.edu::7fb6d2e3-b301-43c3-9255-76c2ddf2b78c" providerId="AD" clId="Web-{A8B47A1C-8145-2FC2-B459-C10863273B76}" dt="2022-07-20T22:28:07.638" v="133"/>
          <ac:cxnSpMkLst>
            <pc:docMk/>
            <pc:sldMk cId="1130483549" sldId="303"/>
            <ac:cxnSpMk id="93" creationId="{5709F02D-5163-682E-2A77-1BA8A9F45E0B}"/>
          </ac:cxnSpMkLst>
        </pc:cxnChg>
        <pc:cxnChg chg="add mod">
          <ac:chgData name="Nafis Tanveer Islam" userId="S::nafistanveer.islam@utsa.edu::7fb6d2e3-b301-43c3-9255-76c2ddf2b78c" providerId="AD" clId="Web-{A8B47A1C-8145-2FC2-B459-C10863273B76}" dt="2022-07-20T22:27:38.981" v="105" actId="1076"/>
          <ac:cxnSpMkLst>
            <pc:docMk/>
            <pc:sldMk cId="1130483549" sldId="303"/>
            <ac:cxnSpMk id="95" creationId="{C2C18F5E-4B39-717E-9D07-380363A8291B}"/>
          </ac:cxnSpMkLst>
        </pc:cxnChg>
        <pc:cxnChg chg="add mod">
          <ac:chgData name="Nafis Tanveer Islam" userId="S::nafistanveer.islam@utsa.edu::7fb6d2e3-b301-43c3-9255-76c2ddf2b78c" providerId="AD" clId="Web-{A8B47A1C-8145-2FC2-B459-C10863273B76}" dt="2022-07-20T22:28:07.638" v="134"/>
          <ac:cxnSpMkLst>
            <pc:docMk/>
            <pc:sldMk cId="1130483549" sldId="303"/>
            <ac:cxnSpMk id="97" creationId="{03BBACBB-C9F5-3D4C-B08C-80A22BF5395A}"/>
          </ac:cxnSpMkLst>
        </pc:cxnChg>
      </pc:sldChg>
    </pc:docChg>
  </pc:docChgLst>
  <pc:docChgLst>
    <pc:chgData name="Nafis Tanveer Islam" userId="S::nafistanveer.islam@utsa.edu::7fb6d2e3-b301-43c3-9255-76c2ddf2b78c" providerId="AD" clId="Web-{DF2E46F1-4072-75B8-2F68-2E3FD3E87138}"/>
    <pc:docChg chg="addSld delSld modSld">
      <pc:chgData name="Nafis Tanveer Islam" userId="S::nafistanveer.islam@utsa.edu::7fb6d2e3-b301-43c3-9255-76c2ddf2b78c" providerId="AD" clId="Web-{DF2E46F1-4072-75B8-2F68-2E3FD3E87138}" dt="2022-06-17T02:00:10.971" v="2243"/>
      <pc:docMkLst>
        <pc:docMk/>
      </pc:docMkLst>
      <pc:sldChg chg="del">
        <pc:chgData name="Nafis Tanveer Islam" userId="S::nafistanveer.islam@utsa.edu::7fb6d2e3-b301-43c3-9255-76c2ddf2b78c" providerId="AD" clId="Web-{DF2E46F1-4072-75B8-2F68-2E3FD3E87138}" dt="2022-06-16T22:21:12.704" v="206"/>
        <pc:sldMkLst>
          <pc:docMk/>
          <pc:sldMk cId="2659349259" sldId="272"/>
        </pc:sldMkLst>
      </pc:sldChg>
      <pc:sldChg chg="modSp">
        <pc:chgData name="Nafis Tanveer Islam" userId="S::nafistanveer.islam@utsa.edu::7fb6d2e3-b301-43c3-9255-76c2ddf2b78c" providerId="AD" clId="Web-{DF2E46F1-4072-75B8-2F68-2E3FD3E87138}" dt="2022-06-17T00:05:49.807" v="1285" actId="20577"/>
        <pc:sldMkLst>
          <pc:docMk/>
          <pc:sldMk cId="2824381826" sldId="278"/>
        </pc:sldMkLst>
        <pc:spChg chg="mod">
          <ac:chgData name="Nafis Tanveer Islam" userId="S::nafistanveer.islam@utsa.edu::7fb6d2e3-b301-43c3-9255-76c2ddf2b78c" providerId="AD" clId="Web-{DF2E46F1-4072-75B8-2F68-2E3FD3E87138}" dt="2022-06-17T00:05:49.807" v="1285" actId="20577"/>
          <ac:spMkLst>
            <pc:docMk/>
            <pc:sldMk cId="2824381826" sldId="278"/>
            <ac:spMk id="4" creationId="{A0DC79C5-419F-8E73-0A45-2F6BEEE0003C}"/>
          </ac:spMkLst>
        </pc:spChg>
      </pc:sldChg>
      <pc:sldChg chg="modSp">
        <pc:chgData name="Nafis Tanveer Islam" userId="S::nafistanveer.islam@utsa.edu::7fb6d2e3-b301-43c3-9255-76c2ddf2b78c" providerId="AD" clId="Web-{DF2E46F1-4072-75B8-2F68-2E3FD3E87138}" dt="2022-06-17T01:42:45.580" v="1952"/>
        <pc:sldMkLst>
          <pc:docMk/>
          <pc:sldMk cId="464854115" sldId="282"/>
        </pc:sldMkLst>
        <pc:spChg chg="mod">
          <ac:chgData name="Nafis Tanveer Islam" userId="S::nafistanveer.islam@utsa.edu::7fb6d2e3-b301-43c3-9255-76c2ddf2b78c" providerId="AD" clId="Web-{DF2E46F1-4072-75B8-2F68-2E3FD3E87138}" dt="2022-06-17T00:04:58.396" v="1234" actId="1076"/>
          <ac:spMkLst>
            <pc:docMk/>
            <pc:sldMk cId="464854115" sldId="282"/>
            <ac:spMk id="9" creationId="{7BB2C925-09D3-2CF7-C99A-83524454FBBE}"/>
          </ac:spMkLst>
        </pc:spChg>
        <pc:graphicFrameChg chg="mod modGraphic">
          <ac:chgData name="Nafis Tanveer Islam" userId="S::nafistanveer.islam@utsa.edu::7fb6d2e3-b301-43c3-9255-76c2ddf2b78c" providerId="AD" clId="Web-{DF2E46F1-4072-75B8-2F68-2E3FD3E87138}" dt="2022-06-17T01:42:45.580" v="1952"/>
          <ac:graphicFrameMkLst>
            <pc:docMk/>
            <pc:sldMk cId="464854115" sldId="282"/>
            <ac:graphicFrameMk id="8" creationId="{F4345792-763D-42AD-3D92-C4A5A7BA73D3}"/>
          </ac:graphicFrameMkLst>
        </pc:graphicFrameChg>
      </pc:sldChg>
      <pc:sldChg chg="addSp delSp modSp add replId">
        <pc:chgData name="Nafis Tanveer Islam" userId="S::nafistanveer.islam@utsa.edu::7fb6d2e3-b301-43c3-9255-76c2ddf2b78c" providerId="AD" clId="Web-{DF2E46F1-4072-75B8-2F68-2E3FD3E87138}" dt="2022-06-17T02:00:10.971" v="2243"/>
        <pc:sldMkLst>
          <pc:docMk/>
          <pc:sldMk cId="1786624849" sldId="283"/>
        </pc:sldMkLst>
        <pc:spChg chg="mod">
          <ac:chgData name="Nafis Tanveer Islam" userId="S::nafistanveer.islam@utsa.edu::7fb6d2e3-b301-43c3-9255-76c2ddf2b78c" providerId="AD" clId="Web-{DF2E46F1-4072-75B8-2F68-2E3FD3E87138}" dt="2022-06-16T23:15:22.400" v="495" actId="20577"/>
          <ac:spMkLst>
            <pc:docMk/>
            <pc:sldMk cId="1786624849" sldId="283"/>
            <ac:spMk id="2" creationId="{7C517D1E-E677-4C1B-8572-E4040B41C679}"/>
          </ac:spMkLst>
        </pc:spChg>
        <pc:spChg chg="del">
          <ac:chgData name="Nafis Tanveer Islam" userId="S::nafistanveer.islam@utsa.edu::7fb6d2e3-b301-43c3-9255-76c2ddf2b78c" providerId="AD" clId="Web-{DF2E46F1-4072-75B8-2F68-2E3FD3E87138}" dt="2022-06-16T23:15:26.009" v="496"/>
          <ac:spMkLst>
            <pc:docMk/>
            <pc:sldMk cId="1786624849" sldId="283"/>
            <ac:spMk id="3" creationId="{CB92CBB2-F529-6EC6-898F-76964B5F62FD}"/>
          </ac:spMkLst>
        </pc:spChg>
        <pc:spChg chg="del">
          <ac:chgData name="Nafis Tanveer Islam" userId="S::nafistanveer.islam@utsa.edu::7fb6d2e3-b301-43c3-9255-76c2ddf2b78c" providerId="AD" clId="Web-{DF2E46F1-4072-75B8-2F68-2E3FD3E87138}" dt="2022-06-16T23:15:30.385" v="497"/>
          <ac:spMkLst>
            <pc:docMk/>
            <pc:sldMk cId="1786624849" sldId="283"/>
            <ac:spMk id="9" creationId="{7BB2C925-09D3-2CF7-C99A-83524454FBBE}"/>
          </ac:spMkLst>
        </pc:spChg>
        <pc:graphicFrameChg chg="add del mod">
          <ac:chgData name="Nafis Tanveer Islam" userId="S::nafistanveer.islam@utsa.edu::7fb6d2e3-b301-43c3-9255-76c2ddf2b78c" providerId="AD" clId="Web-{DF2E46F1-4072-75B8-2F68-2E3FD3E87138}" dt="2022-06-17T01:41:04.824" v="1900"/>
          <ac:graphicFrameMkLst>
            <pc:docMk/>
            <pc:sldMk cId="1786624849" sldId="283"/>
            <ac:graphicFrameMk id="5" creationId="{8E9D4CEE-0CD5-BEF0-A037-F73BEFD9EFC4}"/>
          </ac:graphicFrameMkLst>
        </pc:graphicFrameChg>
        <pc:graphicFrameChg chg="add del mod">
          <ac:chgData name="Nafis Tanveer Islam" userId="S::nafistanveer.islam@utsa.edu::7fb6d2e3-b301-43c3-9255-76c2ddf2b78c" providerId="AD" clId="Web-{DF2E46F1-4072-75B8-2F68-2E3FD3E87138}" dt="2022-06-17T01:57:04.569" v="2013"/>
          <ac:graphicFrameMkLst>
            <pc:docMk/>
            <pc:sldMk cId="1786624849" sldId="283"/>
            <ac:graphicFrameMk id="5" creationId="{9A6FED3D-A7EB-0E09-0D34-AEAD81AEEAD4}"/>
          </ac:graphicFrameMkLst>
        </pc:graphicFrameChg>
        <pc:graphicFrameChg chg="add del mod modGraphic">
          <ac:chgData name="Nafis Tanveer Islam" userId="S::nafistanveer.islam@utsa.edu::7fb6d2e3-b301-43c3-9255-76c2ddf2b78c" providerId="AD" clId="Web-{DF2E46F1-4072-75B8-2F68-2E3FD3E87138}" dt="2022-06-17T01:57:33.431" v="2017"/>
          <ac:graphicFrameMkLst>
            <pc:docMk/>
            <pc:sldMk cId="1786624849" sldId="283"/>
            <ac:graphicFrameMk id="7" creationId="{DDBB337A-7856-80E6-E39B-31CFF9A26A27}"/>
          </ac:graphicFrameMkLst>
        </pc:graphicFrameChg>
        <pc:graphicFrameChg chg="mod modGraphic">
          <ac:chgData name="Nafis Tanveer Islam" userId="S::nafistanveer.islam@utsa.edu::7fb6d2e3-b301-43c3-9255-76c2ddf2b78c" providerId="AD" clId="Web-{DF2E46F1-4072-75B8-2F68-2E3FD3E87138}" dt="2022-06-17T02:00:10.971" v="2243"/>
          <ac:graphicFrameMkLst>
            <pc:docMk/>
            <pc:sldMk cId="1786624849" sldId="283"/>
            <ac:graphicFrameMk id="8" creationId="{F4345792-763D-42AD-3D92-C4A5A7BA73D3}"/>
          </ac:graphicFrameMkLst>
        </pc:graphicFrameChg>
      </pc:sldChg>
    </pc:docChg>
  </pc:docChgLst>
  <pc:docChgLst>
    <pc:chgData name="Nafis Tanveer Islam" userId="S::nafistanveer.islam@utsa.edu::7fb6d2e3-b301-43c3-9255-76c2ddf2b78c" providerId="AD" clId="Web-{A12BB4E8-BAE3-B034-EA12-3AD04B82D368}"/>
    <pc:docChg chg="modSld">
      <pc:chgData name="Nafis Tanveer Islam" userId="S::nafistanveer.islam@utsa.edu::7fb6d2e3-b301-43c3-9255-76c2ddf2b78c" providerId="AD" clId="Web-{A12BB4E8-BAE3-B034-EA12-3AD04B82D368}" dt="2022-07-27T16:49:48.357" v="1" actId="1076"/>
      <pc:docMkLst>
        <pc:docMk/>
      </pc:docMkLst>
      <pc:sldChg chg="modSp">
        <pc:chgData name="Nafis Tanveer Islam" userId="S::nafistanveer.islam@utsa.edu::7fb6d2e3-b301-43c3-9255-76c2ddf2b78c" providerId="AD" clId="Web-{A12BB4E8-BAE3-B034-EA12-3AD04B82D368}" dt="2022-07-27T16:49:48.357" v="1" actId="1076"/>
        <pc:sldMkLst>
          <pc:docMk/>
          <pc:sldMk cId="872860145" sldId="262"/>
        </pc:sldMkLst>
        <pc:picChg chg="mod">
          <ac:chgData name="Nafis Tanveer Islam" userId="S::nafistanveer.islam@utsa.edu::7fb6d2e3-b301-43c3-9255-76c2ddf2b78c" providerId="AD" clId="Web-{A12BB4E8-BAE3-B034-EA12-3AD04B82D368}" dt="2022-07-27T16:49:48.357" v="1" actId="1076"/>
          <ac:picMkLst>
            <pc:docMk/>
            <pc:sldMk cId="872860145" sldId="262"/>
            <ac:picMk id="23" creationId="{CE5B6346-C344-4826-44D7-64D5B5720526}"/>
          </ac:picMkLst>
        </pc:picChg>
        <pc:cxnChg chg="mod">
          <ac:chgData name="Nafis Tanveer Islam" userId="S::nafistanveer.islam@utsa.edu::7fb6d2e3-b301-43c3-9255-76c2ddf2b78c" providerId="AD" clId="Web-{A12BB4E8-BAE3-B034-EA12-3AD04B82D368}" dt="2022-07-27T16:49:48.357" v="1" actId="1076"/>
          <ac:cxnSpMkLst>
            <pc:docMk/>
            <pc:sldMk cId="872860145" sldId="262"/>
            <ac:cxnSpMk id="30" creationId="{C093FFA1-D67E-CB53-AD88-690C0A00C6F9}"/>
          </ac:cxnSpMkLst>
        </pc:cxnChg>
        <pc:cxnChg chg="mod">
          <ac:chgData name="Nafis Tanveer Islam" userId="S::nafistanveer.islam@utsa.edu::7fb6d2e3-b301-43c3-9255-76c2ddf2b78c" providerId="AD" clId="Web-{A12BB4E8-BAE3-B034-EA12-3AD04B82D368}" dt="2022-07-27T16:49:48.357" v="1" actId="1076"/>
          <ac:cxnSpMkLst>
            <pc:docMk/>
            <pc:sldMk cId="872860145" sldId="262"/>
            <ac:cxnSpMk id="44" creationId="{1FF5780A-EC48-E6DF-8250-67BC96B18C9B}"/>
          </ac:cxnSpMkLst>
        </pc:cxnChg>
      </pc:sldChg>
    </pc:docChg>
  </pc:docChgLst>
  <pc:docChgLst>
    <pc:chgData name="Paul Rad" userId="S::peyman.najafirad@utsa.edu::b805f95c-bd1b-48ea-ae03-4180ae95e52a" providerId="AD" clId="Web-{B6C145C2-801B-4598-9809-3E8A062D85F8}"/>
    <pc:docChg chg="modSld">
      <pc:chgData name="Paul Rad" userId="S::peyman.najafirad@utsa.edu::b805f95c-bd1b-48ea-ae03-4180ae95e52a" providerId="AD" clId="Web-{B6C145C2-801B-4598-9809-3E8A062D85F8}" dt="2022-10-16T14:38:39.065" v="67"/>
      <pc:docMkLst>
        <pc:docMk/>
      </pc:docMkLst>
      <pc:sldChg chg="delSp modSp">
        <pc:chgData name="Paul Rad" userId="S::peyman.najafirad@utsa.edu::b805f95c-bd1b-48ea-ae03-4180ae95e52a" providerId="AD" clId="Web-{B6C145C2-801B-4598-9809-3E8A062D85F8}" dt="2022-10-16T14:35:29.263" v="43"/>
        <pc:sldMkLst>
          <pc:docMk/>
          <pc:sldMk cId="2882135037" sldId="359"/>
        </pc:sldMkLst>
        <pc:spChg chg="mod">
          <ac:chgData name="Paul Rad" userId="S::peyman.najafirad@utsa.edu::b805f95c-bd1b-48ea-ae03-4180ae95e52a" providerId="AD" clId="Web-{B6C145C2-801B-4598-9809-3E8A062D85F8}" dt="2022-10-16T14:32:12.113" v="8"/>
          <ac:spMkLst>
            <pc:docMk/>
            <pc:sldMk cId="2882135037" sldId="359"/>
            <ac:spMk id="20" creationId="{9934E682-03FA-4801-60E3-0AB71689A114}"/>
          </ac:spMkLst>
        </pc:spChg>
        <pc:spChg chg="del">
          <ac:chgData name="Paul Rad" userId="S::peyman.najafirad@utsa.edu::b805f95c-bd1b-48ea-ae03-4180ae95e52a" providerId="AD" clId="Web-{B6C145C2-801B-4598-9809-3E8A062D85F8}" dt="2022-10-16T14:35:29.263" v="43"/>
          <ac:spMkLst>
            <pc:docMk/>
            <pc:sldMk cId="2882135037" sldId="359"/>
            <ac:spMk id="22" creationId="{D2726859-C512-314A-A0A9-AFB5A42D678D}"/>
          </ac:spMkLst>
        </pc:spChg>
        <pc:spChg chg="mod">
          <ac:chgData name="Paul Rad" userId="S::peyman.najafirad@utsa.edu::b805f95c-bd1b-48ea-ae03-4180ae95e52a" providerId="AD" clId="Web-{B6C145C2-801B-4598-9809-3E8A062D85F8}" dt="2022-10-16T14:35:27.622" v="42" actId="20577"/>
          <ac:spMkLst>
            <pc:docMk/>
            <pc:sldMk cId="2882135037" sldId="359"/>
            <ac:spMk id="71" creationId="{E7D65AF3-32DD-5CEE-F3E7-DF0B1697D64C}"/>
          </ac:spMkLst>
        </pc:spChg>
        <pc:picChg chg="mod">
          <ac:chgData name="Paul Rad" userId="S::peyman.najafirad@utsa.edu::b805f95c-bd1b-48ea-ae03-4180ae95e52a" providerId="AD" clId="Web-{B6C145C2-801B-4598-9809-3E8A062D85F8}" dt="2022-10-16T14:29:47.730" v="2" actId="1076"/>
          <ac:picMkLst>
            <pc:docMk/>
            <pc:sldMk cId="2882135037" sldId="359"/>
            <ac:picMk id="17" creationId="{C5B36269-C9A4-DCF0-AE5A-6E693DA4C0E5}"/>
          </ac:picMkLst>
        </pc:picChg>
      </pc:sldChg>
      <pc:sldChg chg="delSp modSp">
        <pc:chgData name="Paul Rad" userId="S::peyman.najafirad@utsa.edu::b805f95c-bd1b-48ea-ae03-4180ae95e52a" providerId="AD" clId="Web-{B6C145C2-801B-4598-9809-3E8A062D85F8}" dt="2022-10-16T14:38:39.065" v="67"/>
        <pc:sldMkLst>
          <pc:docMk/>
          <pc:sldMk cId="521095083" sldId="360"/>
        </pc:sldMkLst>
        <pc:spChg chg="mod">
          <ac:chgData name="Paul Rad" userId="S::peyman.najafirad@utsa.edu::b805f95c-bd1b-48ea-ae03-4180ae95e52a" providerId="AD" clId="Web-{B6C145C2-801B-4598-9809-3E8A062D85F8}" dt="2022-10-16T14:35:57.607" v="47"/>
          <ac:spMkLst>
            <pc:docMk/>
            <pc:sldMk cId="521095083" sldId="360"/>
            <ac:spMk id="10" creationId="{4336B551-1E46-81F5-8CA0-FA2CB2DFBB80}"/>
          </ac:spMkLst>
        </pc:spChg>
        <pc:spChg chg="del">
          <ac:chgData name="Paul Rad" userId="S::peyman.najafirad@utsa.edu::b805f95c-bd1b-48ea-ae03-4180ae95e52a" providerId="AD" clId="Web-{B6C145C2-801B-4598-9809-3E8A062D85F8}" dt="2022-10-16T14:38:39.065" v="67"/>
          <ac:spMkLst>
            <pc:docMk/>
            <pc:sldMk cId="521095083" sldId="360"/>
            <ac:spMk id="22" creationId="{D2726859-C512-314A-A0A9-AFB5A42D678D}"/>
          </ac:spMkLst>
        </pc:spChg>
        <pc:spChg chg="mod">
          <ac:chgData name="Paul Rad" userId="S::peyman.najafirad@utsa.edu::b805f95c-bd1b-48ea-ae03-4180ae95e52a" providerId="AD" clId="Web-{B6C145C2-801B-4598-9809-3E8A062D85F8}" dt="2022-10-16T14:38:33.893" v="66" actId="14100"/>
          <ac:spMkLst>
            <pc:docMk/>
            <pc:sldMk cId="521095083" sldId="360"/>
            <ac:spMk id="71" creationId="{E7D65AF3-32DD-5CEE-F3E7-DF0B1697D64C}"/>
          </ac:spMkLst>
        </pc:spChg>
        <pc:picChg chg="mod">
          <ac:chgData name="Paul Rad" userId="S::peyman.najafirad@utsa.edu::b805f95c-bd1b-48ea-ae03-4180ae95e52a" providerId="AD" clId="Web-{B6C145C2-801B-4598-9809-3E8A062D85F8}" dt="2022-10-16T14:38:30.815" v="65" actId="14100"/>
          <ac:picMkLst>
            <pc:docMk/>
            <pc:sldMk cId="521095083" sldId="360"/>
            <ac:picMk id="3" creationId="{38761D49-4111-BFDC-0E46-9DE771645E5D}"/>
          </ac:picMkLst>
        </pc:picChg>
        <pc:cxnChg chg="del">
          <ac:chgData name="Paul Rad" userId="S::peyman.najafirad@utsa.edu::b805f95c-bd1b-48ea-ae03-4180ae95e52a" providerId="AD" clId="Web-{B6C145C2-801B-4598-9809-3E8A062D85F8}" dt="2022-10-16T14:35:36.075" v="44"/>
          <ac:cxnSpMkLst>
            <pc:docMk/>
            <pc:sldMk cId="521095083" sldId="360"/>
            <ac:cxnSpMk id="9" creationId="{5971883D-48FA-7310-A20F-D0C603838BA0}"/>
          </ac:cxnSpMkLst>
        </pc:cxnChg>
        <pc:cxnChg chg="mod">
          <ac:chgData name="Paul Rad" userId="S::peyman.najafirad@utsa.edu::b805f95c-bd1b-48ea-ae03-4180ae95e52a" providerId="AD" clId="Web-{B6C145C2-801B-4598-9809-3E8A062D85F8}" dt="2022-10-16T14:35:47.404" v="45" actId="1076"/>
          <ac:cxnSpMkLst>
            <pc:docMk/>
            <pc:sldMk cId="521095083" sldId="360"/>
            <ac:cxnSpMk id="11" creationId="{D1B3DF26-488C-379C-0E37-D515C4278E2D}"/>
          </ac:cxnSpMkLst>
        </pc:cxnChg>
      </pc:sldChg>
    </pc:docChg>
  </pc:docChgLst>
  <pc:docChgLst>
    <pc:chgData name="Nafis Tanveer Islam" userId="S::nafistanveer.islam@utsa.edu::7fb6d2e3-b301-43c3-9255-76c2ddf2b78c" providerId="AD" clId="Web-{E9B55E74-50D1-053D-6532-4804E127907B}"/>
    <pc:docChg chg="modSld">
      <pc:chgData name="Nafis Tanveer Islam" userId="S::nafistanveer.islam@utsa.edu::7fb6d2e3-b301-43c3-9255-76c2ddf2b78c" providerId="AD" clId="Web-{E9B55E74-50D1-053D-6532-4804E127907B}" dt="2022-06-28T15:54:23.446" v="15"/>
      <pc:docMkLst>
        <pc:docMk/>
      </pc:docMkLst>
      <pc:sldChg chg="modSp">
        <pc:chgData name="Nafis Tanveer Islam" userId="S::nafistanveer.islam@utsa.edu::7fb6d2e3-b301-43c3-9255-76c2ddf2b78c" providerId="AD" clId="Web-{E9B55E74-50D1-053D-6532-4804E127907B}" dt="2022-06-28T15:54:23.446" v="15"/>
        <pc:sldMkLst>
          <pc:docMk/>
          <pc:sldMk cId="1729759571" sldId="258"/>
        </pc:sldMkLst>
        <pc:graphicFrameChg chg="mod modGraphic">
          <ac:chgData name="Nafis Tanveer Islam" userId="S::nafistanveer.islam@utsa.edu::7fb6d2e3-b301-43c3-9255-76c2ddf2b78c" providerId="AD" clId="Web-{E9B55E74-50D1-053D-6532-4804E127907B}" dt="2022-06-28T15:54:23.446" v="15"/>
          <ac:graphicFrameMkLst>
            <pc:docMk/>
            <pc:sldMk cId="1729759571" sldId="258"/>
            <ac:graphicFrameMk id="4" creationId="{12177D64-9ABF-AE10-C86B-C60E7485A61D}"/>
          </ac:graphicFrameMkLst>
        </pc:graphicFrameChg>
      </pc:sldChg>
    </pc:docChg>
  </pc:docChgLst>
  <pc:docChgLst>
    <pc:chgData name="Nafis Tanveer Islam" userId="S::nafistanveer.islam@utsa.edu::7fb6d2e3-b301-43c3-9255-76c2ddf2b78c" providerId="AD" clId="Web-{DB2CAEC5-D5B0-C4E5-1CDE-A05F59F88B59}"/>
    <pc:docChg chg="addSld modSld sldOrd">
      <pc:chgData name="Nafis Tanveer Islam" userId="S::nafistanveer.islam@utsa.edu::7fb6d2e3-b301-43c3-9255-76c2ddf2b78c" providerId="AD" clId="Web-{DB2CAEC5-D5B0-C4E5-1CDE-A05F59F88B59}" dt="2022-10-04T20:39:51.387" v="44"/>
      <pc:docMkLst>
        <pc:docMk/>
      </pc:docMkLst>
      <pc:sldChg chg="addSp modSp">
        <pc:chgData name="Nafis Tanveer Islam" userId="S::nafistanveer.islam@utsa.edu::7fb6d2e3-b301-43c3-9255-76c2ddf2b78c" providerId="AD" clId="Web-{DB2CAEC5-D5B0-C4E5-1CDE-A05F59F88B59}" dt="2022-10-04T20:34:30.111" v="24" actId="14100"/>
        <pc:sldMkLst>
          <pc:docMk/>
          <pc:sldMk cId="406212310" sldId="348"/>
        </pc:sldMkLst>
        <pc:spChg chg="add mod">
          <ac:chgData name="Nafis Tanveer Islam" userId="S::nafistanveer.islam@utsa.edu::7fb6d2e3-b301-43c3-9255-76c2ddf2b78c" providerId="AD" clId="Web-{DB2CAEC5-D5B0-C4E5-1CDE-A05F59F88B59}" dt="2022-10-04T20:34:30.111" v="24" actId="14100"/>
          <ac:spMkLst>
            <pc:docMk/>
            <pc:sldMk cId="406212310" sldId="348"/>
            <ac:spMk id="2" creationId="{24BAE39F-CD8D-B7CD-9360-448A8FF6281C}"/>
          </ac:spMkLst>
        </pc:spChg>
      </pc:sldChg>
      <pc:sldChg chg="delSp modSp">
        <pc:chgData name="Nafis Tanveer Islam" userId="S::nafistanveer.islam@utsa.edu::7fb6d2e3-b301-43c3-9255-76c2ddf2b78c" providerId="AD" clId="Web-{DB2CAEC5-D5B0-C4E5-1CDE-A05F59F88B59}" dt="2022-10-04T19:47:23.376" v="12" actId="1076"/>
        <pc:sldMkLst>
          <pc:docMk/>
          <pc:sldMk cId="1941678159" sldId="350"/>
        </pc:sldMkLst>
        <pc:spChg chg="mod">
          <ac:chgData name="Nafis Tanveer Islam" userId="S::nafistanveer.islam@utsa.edu::7fb6d2e3-b301-43c3-9255-76c2ddf2b78c" providerId="AD" clId="Web-{DB2CAEC5-D5B0-C4E5-1CDE-A05F59F88B59}" dt="2022-10-04T19:46:21.500" v="1" actId="1076"/>
          <ac:spMkLst>
            <pc:docMk/>
            <pc:sldMk cId="1941678159" sldId="350"/>
            <ac:spMk id="4" creationId="{15AF7C89-700F-C0FA-ACB0-E03E76A5BEF1}"/>
          </ac:spMkLst>
        </pc:spChg>
        <pc:spChg chg="mod">
          <ac:chgData name="Nafis Tanveer Islam" userId="S::nafistanveer.islam@utsa.edu::7fb6d2e3-b301-43c3-9255-76c2ddf2b78c" providerId="AD" clId="Web-{DB2CAEC5-D5B0-C4E5-1CDE-A05F59F88B59}" dt="2022-10-04T19:46:27.359" v="2" actId="1076"/>
          <ac:spMkLst>
            <pc:docMk/>
            <pc:sldMk cId="1941678159" sldId="350"/>
            <ac:spMk id="6" creationId="{DC5FAEC2-AA2D-F5BA-EE7F-2E6FC3199A3C}"/>
          </ac:spMkLst>
        </pc:spChg>
        <pc:spChg chg="mod">
          <ac:chgData name="Nafis Tanveer Islam" userId="S::nafistanveer.islam@utsa.edu::7fb6d2e3-b301-43c3-9255-76c2ddf2b78c" providerId="AD" clId="Web-{DB2CAEC5-D5B0-C4E5-1CDE-A05F59F88B59}" dt="2022-10-04T19:46:27.406" v="3" actId="1076"/>
          <ac:spMkLst>
            <pc:docMk/>
            <pc:sldMk cId="1941678159" sldId="350"/>
            <ac:spMk id="7" creationId="{7B39F23D-BC95-6471-1FC7-F6EA365ADC7C}"/>
          </ac:spMkLst>
        </pc:spChg>
        <pc:spChg chg="mod">
          <ac:chgData name="Nafis Tanveer Islam" userId="S::nafistanveer.islam@utsa.edu::7fb6d2e3-b301-43c3-9255-76c2ddf2b78c" providerId="AD" clId="Web-{DB2CAEC5-D5B0-C4E5-1CDE-A05F59F88B59}" dt="2022-10-04T19:47:23.376" v="12" actId="1076"/>
          <ac:spMkLst>
            <pc:docMk/>
            <pc:sldMk cId="1941678159" sldId="350"/>
            <ac:spMk id="13" creationId="{6FEFD076-B2F8-D8A6-558B-28145B87EFD3}"/>
          </ac:spMkLst>
        </pc:spChg>
        <pc:spChg chg="mod">
          <ac:chgData name="Nafis Tanveer Islam" userId="S::nafistanveer.islam@utsa.edu::7fb6d2e3-b301-43c3-9255-76c2ddf2b78c" providerId="AD" clId="Web-{DB2CAEC5-D5B0-C4E5-1CDE-A05F59F88B59}" dt="2022-10-04T19:46:27.469" v="4" actId="1076"/>
          <ac:spMkLst>
            <pc:docMk/>
            <pc:sldMk cId="1941678159" sldId="350"/>
            <ac:spMk id="15" creationId="{A8BAC543-5F2E-7040-6700-C40775D13BDA}"/>
          </ac:spMkLst>
        </pc:spChg>
        <pc:spChg chg="mod">
          <ac:chgData name="Nafis Tanveer Islam" userId="S::nafistanveer.islam@utsa.edu::7fb6d2e3-b301-43c3-9255-76c2ddf2b78c" providerId="AD" clId="Web-{DB2CAEC5-D5B0-C4E5-1CDE-A05F59F88B59}" dt="2022-10-04T19:46:16.859" v="0" actId="1076"/>
          <ac:spMkLst>
            <pc:docMk/>
            <pc:sldMk cId="1941678159" sldId="350"/>
            <ac:spMk id="57" creationId="{A3533788-513B-3EBE-F70C-C3FEDD4B3F69}"/>
          </ac:spMkLst>
        </pc:spChg>
        <pc:picChg chg="del">
          <ac:chgData name="Nafis Tanveer Islam" userId="S::nafistanveer.islam@utsa.edu::7fb6d2e3-b301-43c3-9255-76c2ddf2b78c" providerId="AD" clId="Web-{DB2CAEC5-D5B0-C4E5-1CDE-A05F59F88B59}" dt="2022-10-04T19:46:50.860" v="8"/>
          <ac:picMkLst>
            <pc:docMk/>
            <pc:sldMk cId="1941678159" sldId="350"/>
            <ac:picMk id="59" creationId="{55135818-B4DF-CF9C-C837-A6F7B5503B10}"/>
          </ac:picMkLst>
        </pc:picChg>
        <pc:cxnChg chg="mod">
          <ac:chgData name="Nafis Tanveer Islam" userId="S::nafistanveer.islam@utsa.edu::7fb6d2e3-b301-43c3-9255-76c2ddf2b78c" providerId="AD" clId="Web-{DB2CAEC5-D5B0-C4E5-1CDE-A05F59F88B59}" dt="2022-10-04T19:47:23.376" v="12" actId="1076"/>
          <ac:cxnSpMkLst>
            <pc:docMk/>
            <pc:sldMk cId="1941678159" sldId="350"/>
            <ac:cxnSpMk id="35" creationId="{93CA864C-2ACC-75B2-7866-FACCA38F78C0}"/>
          </ac:cxnSpMkLst>
        </pc:cxnChg>
        <pc:cxnChg chg="mod">
          <ac:chgData name="Nafis Tanveer Islam" userId="S::nafistanveer.islam@utsa.edu::7fb6d2e3-b301-43c3-9255-76c2ddf2b78c" providerId="AD" clId="Web-{DB2CAEC5-D5B0-C4E5-1CDE-A05F59F88B59}" dt="2022-10-04T19:46:27.359" v="2" actId="1076"/>
          <ac:cxnSpMkLst>
            <pc:docMk/>
            <pc:sldMk cId="1941678159" sldId="350"/>
            <ac:cxnSpMk id="38" creationId="{39731E67-DE83-D857-E7AB-E43E89A2C4AC}"/>
          </ac:cxnSpMkLst>
        </pc:cxnChg>
        <pc:cxnChg chg="mod">
          <ac:chgData name="Nafis Tanveer Islam" userId="S::nafistanveer.islam@utsa.edu::7fb6d2e3-b301-43c3-9255-76c2ddf2b78c" providerId="AD" clId="Web-{DB2CAEC5-D5B0-C4E5-1CDE-A05F59F88B59}" dt="2022-10-04T19:46:27.406" v="3" actId="1076"/>
          <ac:cxnSpMkLst>
            <pc:docMk/>
            <pc:sldMk cId="1941678159" sldId="350"/>
            <ac:cxnSpMk id="42" creationId="{F27D3EDE-8947-5268-6877-643935ABEE13}"/>
          </ac:cxnSpMkLst>
        </pc:cxnChg>
        <pc:cxnChg chg="mod">
          <ac:chgData name="Nafis Tanveer Islam" userId="S::nafistanveer.islam@utsa.edu::7fb6d2e3-b301-43c3-9255-76c2ddf2b78c" providerId="AD" clId="Web-{DB2CAEC5-D5B0-C4E5-1CDE-A05F59F88B59}" dt="2022-10-04T19:46:27.469" v="4" actId="1076"/>
          <ac:cxnSpMkLst>
            <pc:docMk/>
            <pc:sldMk cId="1941678159" sldId="350"/>
            <ac:cxnSpMk id="44" creationId="{8F8D4503-8D1E-5165-11A8-8505619DDB68}"/>
          </ac:cxnSpMkLst>
        </pc:cxnChg>
        <pc:cxnChg chg="mod">
          <ac:chgData name="Nafis Tanveer Islam" userId="S::nafistanveer.islam@utsa.edu::7fb6d2e3-b301-43c3-9255-76c2ddf2b78c" providerId="AD" clId="Web-{DB2CAEC5-D5B0-C4E5-1CDE-A05F59F88B59}" dt="2022-10-04T19:46:27.469" v="5" actId="1076"/>
          <ac:cxnSpMkLst>
            <pc:docMk/>
            <pc:sldMk cId="1941678159" sldId="350"/>
            <ac:cxnSpMk id="46" creationId="{13F890E5-D065-993F-00A6-4EC9A2BEE365}"/>
          </ac:cxnSpMkLst>
        </pc:cxnChg>
        <pc:cxnChg chg="mod">
          <ac:chgData name="Nafis Tanveer Islam" userId="S::nafistanveer.islam@utsa.edu::7fb6d2e3-b301-43c3-9255-76c2ddf2b78c" providerId="AD" clId="Web-{DB2CAEC5-D5B0-C4E5-1CDE-A05F59F88B59}" dt="2022-10-04T19:46:27.484" v="6" actId="1076"/>
          <ac:cxnSpMkLst>
            <pc:docMk/>
            <pc:sldMk cId="1941678159" sldId="350"/>
            <ac:cxnSpMk id="47" creationId="{FCDCC2DB-40B7-98BB-3659-91BA70FFC292}"/>
          </ac:cxnSpMkLst>
        </pc:cxnChg>
        <pc:cxnChg chg="mod">
          <ac:chgData name="Nafis Tanveer Islam" userId="S::nafistanveer.islam@utsa.edu::7fb6d2e3-b301-43c3-9255-76c2ddf2b78c" providerId="AD" clId="Web-{DB2CAEC5-D5B0-C4E5-1CDE-A05F59F88B59}" dt="2022-10-04T19:46:27.359" v="2" actId="1076"/>
          <ac:cxnSpMkLst>
            <pc:docMk/>
            <pc:sldMk cId="1941678159" sldId="350"/>
            <ac:cxnSpMk id="58" creationId="{C2957CD6-979E-2C72-8C52-E2E2DD9DAF56}"/>
          </ac:cxnSpMkLst>
        </pc:cxnChg>
        <pc:cxnChg chg="mod">
          <ac:chgData name="Nafis Tanveer Islam" userId="S::nafistanveer.islam@utsa.edu::7fb6d2e3-b301-43c3-9255-76c2ddf2b78c" providerId="AD" clId="Web-{DB2CAEC5-D5B0-C4E5-1CDE-A05F59F88B59}" dt="2022-10-04T19:47:23.376" v="12" actId="1076"/>
          <ac:cxnSpMkLst>
            <pc:docMk/>
            <pc:sldMk cId="1941678159" sldId="350"/>
            <ac:cxnSpMk id="60" creationId="{053433E7-BDA8-B947-4A1A-DCD88E53F565}"/>
          </ac:cxnSpMkLst>
        </pc:cxnChg>
        <pc:cxnChg chg="mod">
          <ac:chgData name="Nafis Tanveer Islam" userId="S::nafistanveer.islam@utsa.edu::7fb6d2e3-b301-43c3-9255-76c2ddf2b78c" providerId="AD" clId="Web-{DB2CAEC5-D5B0-C4E5-1CDE-A05F59F88B59}" dt="2022-10-04T19:47:23.376" v="12" actId="1076"/>
          <ac:cxnSpMkLst>
            <pc:docMk/>
            <pc:sldMk cId="1941678159" sldId="350"/>
            <ac:cxnSpMk id="61" creationId="{F3482FA8-DB4B-82BB-1237-867C8D09250A}"/>
          </ac:cxnSpMkLst>
        </pc:cxnChg>
        <pc:cxnChg chg="mod">
          <ac:chgData name="Nafis Tanveer Islam" userId="S::nafistanveer.islam@utsa.edu::7fb6d2e3-b301-43c3-9255-76c2ddf2b78c" providerId="AD" clId="Web-{DB2CAEC5-D5B0-C4E5-1CDE-A05F59F88B59}" dt="2022-10-04T19:46:27.469" v="4" actId="1076"/>
          <ac:cxnSpMkLst>
            <pc:docMk/>
            <pc:sldMk cId="1941678159" sldId="350"/>
            <ac:cxnSpMk id="62" creationId="{1701728D-47DF-1AE2-BBE0-371639A042F0}"/>
          </ac:cxnSpMkLst>
        </pc:cxnChg>
        <pc:cxnChg chg="mod">
          <ac:chgData name="Nafis Tanveer Islam" userId="S::nafistanveer.islam@utsa.edu::7fb6d2e3-b301-43c3-9255-76c2ddf2b78c" providerId="AD" clId="Web-{DB2CAEC5-D5B0-C4E5-1CDE-A05F59F88B59}" dt="2022-10-04T19:47:23.376" v="12" actId="1076"/>
          <ac:cxnSpMkLst>
            <pc:docMk/>
            <pc:sldMk cId="1941678159" sldId="350"/>
            <ac:cxnSpMk id="63" creationId="{FDDD8CCC-D255-2D3B-1D29-CE4F5ECA4294}"/>
          </ac:cxnSpMkLst>
        </pc:cxnChg>
        <pc:cxnChg chg="mod">
          <ac:chgData name="Nafis Tanveer Islam" userId="S::nafistanveer.islam@utsa.edu::7fb6d2e3-b301-43c3-9255-76c2ddf2b78c" providerId="AD" clId="Web-{DB2CAEC5-D5B0-C4E5-1CDE-A05F59F88B59}" dt="2022-10-04T19:46:27.484" v="7" actId="1076"/>
          <ac:cxnSpMkLst>
            <pc:docMk/>
            <pc:sldMk cId="1941678159" sldId="350"/>
            <ac:cxnSpMk id="68" creationId="{9C13F0D4-4064-DED6-1FA3-8A386F0BA47E}"/>
          </ac:cxnSpMkLst>
        </pc:cxnChg>
        <pc:cxnChg chg="mod">
          <ac:chgData name="Nafis Tanveer Islam" userId="S::nafistanveer.islam@utsa.edu::7fb6d2e3-b301-43c3-9255-76c2ddf2b78c" providerId="AD" clId="Web-{DB2CAEC5-D5B0-C4E5-1CDE-A05F59F88B59}" dt="2022-10-04T19:47:23.376" v="12" actId="1076"/>
          <ac:cxnSpMkLst>
            <pc:docMk/>
            <pc:sldMk cId="1941678159" sldId="350"/>
            <ac:cxnSpMk id="89" creationId="{150EC96B-9388-0E06-D800-EBA06D408E40}"/>
          </ac:cxnSpMkLst>
        </pc:cxnChg>
        <pc:cxnChg chg="mod">
          <ac:chgData name="Nafis Tanveer Islam" userId="S::nafistanveer.islam@utsa.edu::7fb6d2e3-b301-43c3-9255-76c2ddf2b78c" providerId="AD" clId="Web-{DB2CAEC5-D5B0-C4E5-1CDE-A05F59F88B59}" dt="2022-10-04T19:47:23.376" v="12" actId="1076"/>
          <ac:cxnSpMkLst>
            <pc:docMk/>
            <pc:sldMk cId="1941678159" sldId="350"/>
            <ac:cxnSpMk id="93" creationId="{2B4EE5CB-8B70-1120-8F0C-C85BEF44C578}"/>
          </ac:cxnSpMkLst>
        </pc:cxnChg>
        <pc:cxnChg chg="mod">
          <ac:chgData name="Nafis Tanveer Islam" userId="S::nafistanveer.islam@utsa.edu::7fb6d2e3-b301-43c3-9255-76c2ddf2b78c" providerId="AD" clId="Web-{DB2CAEC5-D5B0-C4E5-1CDE-A05F59F88B59}" dt="2022-10-04T19:47:23.376" v="12" actId="1076"/>
          <ac:cxnSpMkLst>
            <pc:docMk/>
            <pc:sldMk cId="1941678159" sldId="350"/>
            <ac:cxnSpMk id="99" creationId="{21645475-C1F8-3378-40DF-5455EC08DFC4}"/>
          </ac:cxnSpMkLst>
        </pc:cxnChg>
        <pc:cxnChg chg="mod">
          <ac:chgData name="Nafis Tanveer Islam" userId="S::nafistanveer.islam@utsa.edu::7fb6d2e3-b301-43c3-9255-76c2ddf2b78c" providerId="AD" clId="Web-{DB2CAEC5-D5B0-C4E5-1CDE-A05F59F88B59}" dt="2022-10-04T19:46:27.359" v="2" actId="1076"/>
          <ac:cxnSpMkLst>
            <pc:docMk/>
            <pc:sldMk cId="1941678159" sldId="350"/>
            <ac:cxnSpMk id="101" creationId="{C1BFE81E-6F0A-6042-DEF4-48A647D6005C}"/>
          </ac:cxnSpMkLst>
        </pc:cxnChg>
        <pc:cxnChg chg="mod">
          <ac:chgData name="Nafis Tanveer Islam" userId="S::nafistanveer.islam@utsa.edu::7fb6d2e3-b301-43c3-9255-76c2ddf2b78c" providerId="AD" clId="Web-{DB2CAEC5-D5B0-C4E5-1CDE-A05F59F88B59}" dt="2022-10-04T19:46:27.359" v="2" actId="1076"/>
          <ac:cxnSpMkLst>
            <pc:docMk/>
            <pc:sldMk cId="1941678159" sldId="350"/>
            <ac:cxnSpMk id="102" creationId="{79D4DC42-3A6F-285D-B40C-48192D692427}"/>
          </ac:cxnSpMkLst>
        </pc:cxnChg>
      </pc:sldChg>
      <pc:sldChg chg="addSp modSp add replId">
        <pc:chgData name="Nafis Tanveer Islam" userId="S::nafistanveer.islam@utsa.edu::7fb6d2e3-b301-43c3-9255-76c2ddf2b78c" providerId="AD" clId="Web-{DB2CAEC5-D5B0-C4E5-1CDE-A05F59F88B59}" dt="2022-10-04T20:34:43.080" v="28" actId="20577"/>
        <pc:sldMkLst>
          <pc:docMk/>
          <pc:sldMk cId="477727570" sldId="351"/>
        </pc:sldMkLst>
        <pc:spChg chg="add mod">
          <ac:chgData name="Nafis Tanveer Islam" userId="S::nafistanveer.islam@utsa.edu::7fb6d2e3-b301-43c3-9255-76c2ddf2b78c" providerId="AD" clId="Web-{DB2CAEC5-D5B0-C4E5-1CDE-A05F59F88B59}" dt="2022-10-04T20:34:43.080" v="28" actId="20577"/>
          <ac:spMkLst>
            <pc:docMk/>
            <pc:sldMk cId="477727570" sldId="351"/>
            <ac:spMk id="3" creationId="{F2644E59-3595-A874-DD5C-65990400611E}"/>
          </ac:spMkLst>
        </pc:spChg>
      </pc:sldChg>
      <pc:sldChg chg="addSp modSp add replId">
        <pc:chgData name="Nafis Tanveer Islam" userId="S::nafistanveer.islam@utsa.edu::7fb6d2e3-b301-43c3-9255-76c2ddf2b78c" providerId="AD" clId="Web-{DB2CAEC5-D5B0-C4E5-1CDE-A05F59F88B59}" dt="2022-10-04T20:39:42.761" v="39" actId="14100"/>
        <pc:sldMkLst>
          <pc:docMk/>
          <pc:sldMk cId="831070922" sldId="352"/>
        </pc:sldMkLst>
        <pc:spChg chg="add mod">
          <ac:chgData name="Nafis Tanveer Islam" userId="S::nafistanveer.islam@utsa.edu::7fb6d2e3-b301-43c3-9255-76c2ddf2b78c" providerId="AD" clId="Web-{DB2CAEC5-D5B0-C4E5-1CDE-A05F59F88B59}" dt="2022-10-04T20:39:42.761" v="39" actId="14100"/>
          <ac:spMkLst>
            <pc:docMk/>
            <pc:sldMk cId="831070922" sldId="352"/>
            <ac:spMk id="3" creationId="{BCB7E828-8D3C-54F3-9316-FE3C4FCC822B}"/>
          </ac:spMkLst>
        </pc:spChg>
      </pc:sldChg>
      <pc:sldChg chg="modSp add ord replId">
        <pc:chgData name="Nafis Tanveer Islam" userId="S::nafistanveer.islam@utsa.edu::7fb6d2e3-b301-43c3-9255-76c2ddf2b78c" providerId="AD" clId="Web-{DB2CAEC5-D5B0-C4E5-1CDE-A05F59F88B59}" dt="2022-10-04T20:39:51.387" v="44"/>
        <pc:sldMkLst>
          <pc:docMk/>
          <pc:sldMk cId="4169526610" sldId="353"/>
        </pc:sldMkLst>
        <pc:spChg chg="mod">
          <ac:chgData name="Nafis Tanveer Islam" userId="S::nafistanveer.islam@utsa.edu::7fb6d2e3-b301-43c3-9255-76c2ddf2b78c" providerId="AD" clId="Web-{DB2CAEC5-D5B0-C4E5-1CDE-A05F59F88B59}" dt="2022-10-04T20:39:49.715" v="43" actId="20577"/>
          <ac:spMkLst>
            <pc:docMk/>
            <pc:sldMk cId="4169526610" sldId="353"/>
            <ac:spMk id="3" creationId="{BCB7E828-8D3C-54F3-9316-FE3C4FCC822B}"/>
          </ac:spMkLst>
        </pc:spChg>
      </pc:sldChg>
    </pc:docChg>
  </pc:docChgLst>
  <pc:docChgLst>
    <pc:chgData name="Nafis Tanveer Islam" userId="S::nafistanveer.islam@utsa.edu::7fb6d2e3-b301-43c3-9255-76c2ddf2b78c" providerId="AD" clId="Web-{A9FE3242-307C-4C5A-43D1-6E0C565C43AC}"/>
    <pc:docChg chg="addSld modSld">
      <pc:chgData name="Nafis Tanveer Islam" userId="S::nafistanveer.islam@utsa.edu::7fb6d2e3-b301-43c3-9255-76c2ddf2b78c" providerId="AD" clId="Web-{A9FE3242-307C-4C5A-43D1-6E0C565C43AC}" dt="2022-06-29T22:02:59.411" v="34"/>
      <pc:docMkLst>
        <pc:docMk/>
      </pc:docMkLst>
      <pc:sldChg chg="addSp delSp add replId">
        <pc:chgData name="Nafis Tanveer Islam" userId="S::nafistanveer.islam@utsa.edu::7fb6d2e3-b301-43c3-9255-76c2ddf2b78c" providerId="AD" clId="Web-{A9FE3242-307C-4C5A-43D1-6E0C565C43AC}" dt="2022-06-29T22:02:59.411" v="34"/>
        <pc:sldMkLst>
          <pc:docMk/>
          <pc:sldMk cId="3838853211" sldId="285"/>
        </pc:sldMkLst>
        <pc:spChg chg="del">
          <ac:chgData name="Nafis Tanveer Islam" userId="S::nafistanveer.islam@utsa.edu::7fb6d2e3-b301-43c3-9255-76c2ddf2b78c" providerId="AD" clId="Web-{A9FE3242-307C-4C5A-43D1-6E0C565C43AC}" dt="2022-06-29T22:00:49.704" v="1"/>
          <ac:spMkLst>
            <pc:docMk/>
            <pc:sldMk cId="3838853211" sldId="285"/>
            <ac:spMk id="4" creationId="{A0DC79C5-419F-8E73-0A45-2F6BEEE0003C}"/>
          </ac:spMkLst>
        </pc:spChg>
        <pc:graphicFrameChg chg="del">
          <ac:chgData name="Nafis Tanveer Islam" userId="S::nafistanveer.islam@utsa.edu::7fb6d2e3-b301-43c3-9255-76c2ddf2b78c" providerId="AD" clId="Web-{A9FE3242-307C-4C5A-43D1-6E0C565C43AC}" dt="2022-06-29T22:00:52.001" v="2"/>
          <ac:graphicFrameMkLst>
            <pc:docMk/>
            <pc:sldMk cId="3838853211" sldId="285"/>
            <ac:graphicFrameMk id="5" creationId="{73CD2FF4-82D1-481F-E2C0-0077EBE99EF2}"/>
          </ac:graphicFrameMkLst>
        </pc:graphicFrameChg>
        <pc:inkChg chg="add">
          <ac:chgData name="Nafis Tanveer Islam" userId="S::nafistanveer.islam@utsa.edu::7fb6d2e3-b301-43c3-9255-76c2ddf2b78c" providerId="AD" clId="Web-{A9FE3242-307C-4C5A-43D1-6E0C565C43AC}" dt="2022-06-29T22:00:58.095" v="3"/>
          <ac:inkMkLst>
            <pc:docMk/>
            <pc:sldMk cId="3838853211" sldId="285"/>
            <ac:inkMk id="6" creationId="{B17DBC9E-CFC4-684F-2BB1-383495F76D3D}"/>
          </ac:inkMkLst>
        </pc:inkChg>
        <pc:inkChg chg="add">
          <ac:chgData name="Nafis Tanveer Islam" userId="S::nafistanveer.islam@utsa.edu::7fb6d2e3-b301-43c3-9255-76c2ddf2b78c" providerId="AD" clId="Web-{A9FE3242-307C-4C5A-43D1-6E0C565C43AC}" dt="2022-06-29T22:00:59.220" v="4"/>
          <ac:inkMkLst>
            <pc:docMk/>
            <pc:sldMk cId="3838853211" sldId="285"/>
            <ac:inkMk id="7" creationId="{5B410678-A1C7-1563-4B0A-9A0076DBABD6}"/>
          </ac:inkMkLst>
        </pc:inkChg>
        <pc:inkChg chg="add">
          <ac:chgData name="Nafis Tanveer Islam" userId="S::nafistanveer.islam@utsa.edu::7fb6d2e3-b301-43c3-9255-76c2ddf2b78c" providerId="AD" clId="Web-{A9FE3242-307C-4C5A-43D1-6E0C565C43AC}" dt="2022-06-29T22:01:00.314" v="5"/>
          <ac:inkMkLst>
            <pc:docMk/>
            <pc:sldMk cId="3838853211" sldId="285"/>
            <ac:inkMk id="8" creationId="{253EDDD8-4545-5768-01F2-35BAB84D4154}"/>
          </ac:inkMkLst>
        </pc:inkChg>
        <pc:inkChg chg="add">
          <ac:chgData name="Nafis Tanveer Islam" userId="S::nafistanveer.islam@utsa.edu::7fb6d2e3-b301-43c3-9255-76c2ddf2b78c" providerId="AD" clId="Web-{A9FE3242-307C-4C5A-43D1-6E0C565C43AC}" dt="2022-06-29T22:01:01.111" v="6"/>
          <ac:inkMkLst>
            <pc:docMk/>
            <pc:sldMk cId="3838853211" sldId="285"/>
            <ac:inkMk id="9" creationId="{EE5504A3-5930-8126-68DA-637EA370FD4B}"/>
          </ac:inkMkLst>
        </pc:inkChg>
        <pc:inkChg chg="add">
          <ac:chgData name="Nafis Tanveer Islam" userId="S::nafistanveer.islam@utsa.edu::7fb6d2e3-b301-43c3-9255-76c2ddf2b78c" providerId="AD" clId="Web-{A9FE3242-307C-4C5A-43D1-6E0C565C43AC}" dt="2022-06-29T22:01:01.923" v="7"/>
          <ac:inkMkLst>
            <pc:docMk/>
            <pc:sldMk cId="3838853211" sldId="285"/>
            <ac:inkMk id="10" creationId="{CB8D0795-4A57-F58C-D514-C58594F69C56}"/>
          </ac:inkMkLst>
        </pc:inkChg>
        <pc:inkChg chg="add">
          <ac:chgData name="Nafis Tanveer Islam" userId="S::nafistanveer.islam@utsa.edu::7fb6d2e3-b301-43c3-9255-76c2ddf2b78c" providerId="AD" clId="Web-{A9FE3242-307C-4C5A-43D1-6E0C565C43AC}" dt="2022-06-29T22:01:04.939" v="8"/>
          <ac:inkMkLst>
            <pc:docMk/>
            <pc:sldMk cId="3838853211" sldId="285"/>
            <ac:inkMk id="11" creationId="{2156B9D1-E65D-B5B4-70E3-8FD5465249FD}"/>
          </ac:inkMkLst>
        </pc:inkChg>
        <pc:inkChg chg="add">
          <ac:chgData name="Nafis Tanveer Islam" userId="S::nafistanveer.islam@utsa.edu::7fb6d2e3-b301-43c3-9255-76c2ddf2b78c" providerId="AD" clId="Web-{A9FE3242-307C-4C5A-43D1-6E0C565C43AC}" dt="2022-06-29T22:01:07.736" v="9"/>
          <ac:inkMkLst>
            <pc:docMk/>
            <pc:sldMk cId="3838853211" sldId="285"/>
            <ac:inkMk id="12" creationId="{9CF49954-1F45-DA32-CF95-B0F345428D35}"/>
          </ac:inkMkLst>
        </pc:inkChg>
        <pc:inkChg chg="add">
          <ac:chgData name="Nafis Tanveer Islam" userId="S::nafistanveer.islam@utsa.edu::7fb6d2e3-b301-43c3-9255-76c2ddf2b78c" providerId="AD" clId="Web-{A9FE3242-307C-4C5A-43D1-6E0C565C43AC}" dt="2022-06-29T22:01:07.736" v="10"/>
          <ac:inkMkLst>
            <pc:docMk/>
            <pc:sldMk cId="3838853211" sldId="285"/>
            <ac:inkMk id="13" creationId="{BB8271A2-1EF9-FE67-839F-CE33A4034EBC}"/>
          </ac:inkMkLst>
        </pc:inkChg>
        <pc:inkChg chg="add">
          <ac:chgData name="Nafis Tanveer Islam" userId="S::nafistanveer.islam@utsa.edu::7fb6d2e3-b301-43c3-9255-76c2ddf2b78c" providerId="AD" clId="Web-{A9FE3242-307C-4C5A-43D1-6E0C565C43AC}" dt="2022-06-29T22:01:09.908" v="11"/>
          <ac:inkMkLst>
            <pc:docMk/>
            <pc:sldMk cId="3838853211" sldId="285"/>
            <ac:inkMk id="14" creationId="{F41321FD-46EE-40F8-77B9-68E2F0D9293E}"/>
          </ac:inkMkLst>
        </pc:inkChg>
        <pc:inkChg chg="add">
          <ac:chgData name="Nafis Tanveer Islam" userId="S::nafistanveer.islam@utsa.edu::7fb6d2e3-b301-43c3-9255-76c2ddf2b78c" providerId="AD" clId="Web-{A9FE3242-307C-4C5A-43D1-6E0C565C43AC}" dt="2022-06-29T22:01:09.908" v="12"/>
          <ac:inkMkLst>
            <pc:docMk/>
            <pc:sldMk cId="3838853211" sldId="285"/>
            <ac:inkMk id="15" creationId="{5D1F5803-FACC-A672-5109-E269ED9BE55A}"/>
          </ac:inkMkLst>
        </pc:inkChg>
        <pc:inkChg chg="add">
          <ac:chgData name="Nafis Tanveer Islam" userId="S::nafistanveer.islam@utsa.edu::7fb6d2e3-b301-43c3-9255-76c2ddf2b78c" providerId="AD" clId="Web-{A9FE3242-307C-4C5A-43D1-6E0C565C43AC}" dt="2022-06-29T22:01:11.627" v="13"/>
          <ac:inkMkLst>
            <pc:docMk/>
            <pc:sldMk cId="3838853211" sldId="285"/>
            <ac:inkMk id="16" creationId="{1150C6F5-AFE7-4EA8-437B-B1F97572FDCB}"/>
          </ac:inkMkLst>
        </pc:inkChg>
        <pc:inkChg chg="add">
          <ac:chgData name="Nafis Tanveer Islam" userId="S::nafistanveer.islam@utsa.edu::7fb6d2e3-b301-43c3-9255-76c2ddf2b78c" providerId="AD" clId="Web-{A9FE3242-307C-4C5A-43D1-6E0C565C43AC}" dt="2022-06-29T22:01:13.033" v="14"/>
          <ac:inkMkLst>
            <pc:docMk/>
            <pc:sldMk cId="3838853211" sldId="285"/>
            <ac:inkMk id="17" creationId="{32FB6F07-F8DB-7524-F7F1-B3BD22615002}"/>
          </ac:inkMkLst>
        </pc:inkChg>
        <pc:inkChg chg="add">
          <ac:chgData name="Nafis Tanveer Islam" userId="S::nafistanveer.islam@utsa.edu::7fb6d2e3-b301-43c3-9255-76c2ddf2b78c" providerId="AD" clId="Web-{A9FE3242-307C-4C5A-43D1-6E0C565C43AC}" dt="2022-06-29T22:01:14.549" v="15"/>
          <ac:inkMkLst>
            <pc:docMk/>
            <pc:sldMk cId="3838853211" sldId="285"/>
            <ac:inkMk id="18" creationId="{00D8B1E7-0C9F-06B5-1BC6-1AB966C145EA}"/>
          </ac:inkMkLst>
        </pc:inkChg>
        <pc:inkChg chg="add">
          <ac:chgData name="Nafis Tanveer Islam" userId="S::nafistanveer.islam@utsa.edu::7fb6d2e3-b301-43c3-9255-76c2ddf2b78c" providerId="AD" clId="Web-{A9FE3242-307C-4C5A-43D1-6E0C565C43AC}" dt="2022-06-29T22:01:15.674" v="16"/>
          <ac:inkMkLst>
            <pc:docMk/>
            <pc:sldMk cId="3838853211" sldId="285"/>
            <ac:inkMk id="19" creationId="{DDF35C2C-1312-59FC-C175-540E1C8B4E5B}"/>
          </ac:inkMkLst>
        </pc:inkChg>
        <pc:inkChg chg="add">
          <ac:chgData name="Nafis Tanveer Islam" userId="S::nafistanveer.islam@utsa.edu::7fb6d2e3-b301-43c3-9255-76c2ddf2b78c" providerId="AD" clId="Web-{A9FE3242-307C-4C5A-43D1-6E0C565C43AC}" dt="2022-06-29T22:01:16.502" v="17"/>
          <ac:inkMkLst>
            <pc:docMk/>
            <pc:sldMk cId="3838853211" sldId="285"/>
            <ac:inkMk id="20" creationId="{078EE808-4CFA-2992-B274-FC36412BABD0}"/>
          </ac:inkMkLst>
        </pc:inkChg>
        <pc:inkChg chg="add">
          <ac:chgData name="Nafis Tanveer Islam" userId="S::nafistanveer.islam@utsa.edu::7fb6d2e3-b301-43c3-9255-76c2ddf2b78c" providerId="AD" clId="Web-{A9FE3242-307C-4C5A-43D1-6E0C565C43AC}" dt="2022-06-29T22:01:17.502" v="18"/>
          <ac:inkMkLst>
            <pc:docMk/>
            <pc:sldMk cId="3838853211" sldId="285"/>
            <ac:inkMk id="21" creationId="{D592ABAA-16C4-73FA-C453-CE39B64C6A78}"/>
          </ac:inkMkLst>
        </pc:inkChg>
        <pc:inkChg chg="add">
          <ac:chgData name="Nafis Tanveer Islam" userId="S::nafistanveer.islam@utsa.edu::7fb6d2e3-b301-43c3-9255-76c2ddf2b78c" providerId="AD" clId="Web-{A9FE3242-307C-4C5A-43D1-6E0C565C43AC}" dt="2022-06-29T22:01:18.689" v="19"/>
          <ac:inkMkLst>
            <pc:docMk/>
            <pc:sldMk cId="3838853211" sldId="285"/>
            <ac:inkMk id="22" creationId="{6271CD84-6B9D-CFE6-4ECF-C6EEAE16C013}"/>
          </ac:inkMkLst>
        </pc:inkChg>
        <pc:inkChg chg="add">
          <ac:chgData name="Nafis Tanveer Islam" userId="S::nafistanveer.islam@utsa.edu::7fb6d2e3-b301-43c3-9255-76c2ddf2b78c" providerId="AD" clId="Web-{A9FE3242-307C-4C5A-43D1-6E0C565C43AC}" dt="2022-06-29T22:01:19.486" v="20"/>
          <ac:inkMkLst>
            <pc:docMk/>
            <pc:sldMk cId="3838853211" sldId="285"/>
            <ac:inkMk id="23" creationId="{27C67958-2C8D-BA08-B37F-6312B11C2A47}"/>
          </ac:inkMkLst>
        </pc:inkChg>
        <pc:inkChg chg="add">
          <ac:chgData name="Nafis Tanveer Islam" userId="S::nafistanveer.islam@utsa.edu::7fb6d2e3-b301-43c3-9255-76c2ddf2b78c" providerId="AD" clId="Web-{A9FE3242-307C-4C5A-43D1-6E0C565C43AC}" dt="2022-06-29T22:01:20.767" v="21"/>
          <ac:inkMkLst>
            <pc:docMk/>
            <pc:sldMk cId="3838853211" sldId="285"/>
            <ac:inkMk id="24" creationId="{6597B19C-BB52-744A-2C11-5585544C5B78}"/>
          </ac:inkMkLst>
        </pc:inkChg>
        <pc:inkChg chg="add">
          <ac:chgData name="Nafis Tanveer Islam" userId="S::nafistanveer.islam@utsa.edu::7fb6d2e3-b301-43c3-9255-76c2ddf2b78c" providerId="AD" clId="Web-{A9FE3242-307C-4C5A-43D1-6E0C565C43AC}" dt="2022-06-29T22:01:21.361" v="22"/>
          <ac:inkMkLst>
            <pc:docMk/>
            <pc:sldMk cId="3838853211" sldId="285"/>
            <ac:inkMk id="25" creationId="{BCEAD868-2D58-FAE1-F279-BF4185BCD206}"/>
          </ac:inkMkLst>
        </pc:inkChg>
        <pc:inkChg chg="add">
          <ac:chgData name="Nafis Tanveer Islam" userId="S::nafistanveer.islam@utsa.edu::7fb6d2e3-b301-43c3-9255-76c2ddf2b78c" providerId="AD" clId="Web-{A9FE3242-307C-4C5A-43D1-6E0C565C43AC}" dt="2022-06-29T22:01:22.846" v="23"/>
          <ac:inkMkLst>
            <pc:docMk/>
            <pc:sldMk cId="3838853211" sldId="285"/>
            <ac:inkMk id="26" creationId="{509D8995-C052-9FF0-E531-C0D3D1FB73E2}"/>
          </ac:inkMkLst>
        </pc:inkChg>
        <pc:inkChg chg="add">
          <ac:chgData name="Nafis Tanveer Islam" userId="S::nafistanveer.islam@utsa.edu::7fb6d2e3-b301-43c3-9255-76c2ddf2b78c" providerId="AD" clId="Web-{A9FE3242-307C-4C5A-43D1-6E0C565C43AC}" dt="2022-06-29T22:01:24.424" v="24"/>
          <ac:inkMkLst>
            <pc:docMk/>
            <pc:sldMk cId="3838853211" sldId="285"/>
            <ac:inkMk id="27" creationId="{DDA3132F-B5B8-8C58-E7EC-D42FDC36AD61}"/>
          </ac:inkMkLst>
        </pc:inkChg>
        <pc:inkChg chg="add">
          <ac:chgData name="Nafis Tanveer Islam" userId="S::nafistanveer.islam@utsa.edu::7fb6d2e3-b301-43c3-9255-76c2ddf2b78c" providerId="AD" clId="Web-{A9FE3242-307C-4C5A-43D1-6E0C565C43AC}" dt="2022-06-29T22:02:09.816" v="25"/>
          <ac:inkMkLst>
            <pc:docMk/>
            <pc:sldMk cId="3838853211" sldId="285"/>
            <ac:inkMk id="28" creationId="{6ECDC0A5-0C78-88B1-811B-EC8BBC46ED86}"/>
          </ac:inkMkLst>
        </pc:inkChg>
        <pc:inkChg chg="add">
          <ac:chgData name="Nafis Tanveer Islam" userId="S::nafistanveer.islam@utsa.edu::7fb6d2e3-b301-43c3-9255-76c2ddf2b78c" providerId="AD" clId="Web-{A9FE3242-307C-4C5A-43D1-6E0C565C43AC}" dt="2022-06-29T22:02:10.425" v="26"/>
          <ac:inkMkLst>
            <pc:docMk/>
            <pc:sldMk cId="3838853211" sldId="285"/>
            <ac:inkMk id="29" creationId="{C8087F5D-C73B-FFBD-4DAA-244D3F2061D5}"/>
          </ac:inkMkLst>
        </pc:inkChg>
        <pc:inkChg chg="add">
          <ac:chgData name="Nafis Tanveer Islam" userId="S::nafistanveer.islam@utsa.edu::7fb6d2e3-b301-43c3-9255-76c2ddf2b78c" providerId="AD" clId="Web-{A9FE3242-307C-4C5A-43D1-6E0C565C43AC}" dt="2022-06-29T22:02:11.441" v="27"/>
          <ac:inkMkLst>
            <pc:docMk/>
            <pc:sldMk cId="3838853211" sldId="285"/>
            <ac:inkMk id="30" creationId="{B2DB5FB4-2255-822E-30D3-DD529B8EC2DE}"/>
          </ac:inkMkLst>
        </pc:inkChg>
        <pc:inkChg chg="add">
          <ac:chgData name="Nafis Tanveer Islam" userId="S::nafistanveer.islam@utsa.edu::7fb6d2e3-b301-43c3-9255-76c2ddf2b78c" providerId="AD" clId="Web-{A9FE3242-307C-4C5A-43D1-6E0C565C43AC}" dt="2022-06-29T22:02:11.441" v="28"/>
          <ac:inkMkLst>
            <pc:docMk/>
            <pc:sldMk cId="3838853211" sldId="285"/>
            <ac:inkMk id="31" creationId="{8513C3F3-A3A6-AFB1-04EB-9E91E84352B2}"/>
          </ac:inkMkLst>
        </pc:inkChg>
        <pc:inkChg chg="add">
          <ac:chgData name="Nafis Tanveer Islam" userId="S::nafistanveer.islam@utsa.edu::7fb6d2e3-b301-43c3-9255-76c2ddf2b78c" providerId="AD" clId="Web-{A9FE3242-307C-4C5A-43D1-6E0C565C43AC}" dt="2022-06-29T22:02:11.441" v="29"/>
          <ac:inkMkLst>
            <pc:docMk/>
            <pc:sldMk cId="3838853211" sldId="285"/>
            <ac:inkMk id="32" creationId="{08B170E4-F665-54C4-3596-12DF637BFAA1}"/>
          </ac:inkMkLst>
        </pc:inkChg>
        <pc:inkChg chg="add">
          <ac:chgData name="Nafis Tanveer Islam" userId="S::nafistanveer.islam@utsa.edu::7fb6d2e3-b301-43c3-9255-76c2ddf2b78c" providerId="AD" clId="Web-{A9FE3242-307C-4C5A-43D1-6E0C565C43AC}" dt="2022-06-29T22:02:11.707" v="30"/>
          <ac:inkMkLst>
            <pc:docMk/>
            <pc:sldMk cId="3838853211" sldId="285"/>
            <ac:inkMk id="33" creationId="{E7185811-EE88-D218-1533-BE647F7518CA}"/>
          </ac:inkMkLst>
        </pc:inkChg>
        <pc:inkChg chg="add">
          <ac:chgData name="Nafis Tanveer Islam" userId="S::nafistanveer.islam@utsa.edu::7fb6d2e3-b301-43c3-9255-76c2ddf2b78c" providerId="AD" clId="Web-{A9FE3242-307C-4C5A-43D1-6E0C565C43AC}" dt="2022-06-29T22:02:23.488" v="31"/>
          <ac:inkMkLst>
            <pc:docMk/>
            <pc:sldMk cId="3838853211" sldId="285"/>
            <ac:inkMk id="34" creationId="{02691EC5-AF9A-0038-C06F-B9B5A0EDBC3B}"/>
          </ac:inkMkLst>
        </pc:inkChg>
        <pc:inkChg chg="add">
          <ac:chgData name="Nafis Tanveer Islam" userId="S::nafistanveer.islam@utsa.edu::7fb6d2e3-b301-43c3-9255-76c2ddf2b78c" providerId="AD" clId="Web-{A9FE3242-307C-4C5A-43D1-6E0C565C43AC}" dt="2022-06-29T22:02:37.832" v="32"/>
          <ac:inkMkLst>
            <pc:docMk/>
            <pc:sldMk cId="3838853211" sldId="285"/>
            <ac:inkMk id="35" creationId="{31CE65C2-7ADE-9A0E-9B79-2A10172D5CE6}"/>
          </ac:inkMkLst>
        </pc:inkChg>
        <pc:inkChg chg="add">
          <ac:chgData name="Nafis Tanveer Islam" userId="S::nafistanveer.islam@utsa.edu::7fb6d2e3-b301-43c3-9255-76c2ddf2b78c" providerId="AD" clId="Web-{A9FE3242-307C-4C5A-43D1-6E0C565C43AC}" dt="2022-06-29T22:02:40.848" v="33"/>
          <ac:inkMkLst>
            <pc:docMk/>
            <pc:sldMk cId="3838853211" sldId="285"/>
            <ac:inkMk id="36" creationId="{73CD6800-1514-4E01-D6B0-8490AA0D2CE1}"/>
          </ac:inkMkLst>
        </pc:inkChg>
        <pc:inkChg chg="add">
          <ac:chgData name="Nafis Tanveer Islam" userId="S::nafistanveer.islam@utsa.edu::7fb6d2e3-b301-43c3-9255-76c2ddf2b78c" providerId="AD" clId="Web-{A9FE3242-307C-4C5A-43D1-6E0C565C43AC}" dt="2022-06-29T22:02:59.411" v="34"/>
          <ac:inkMkLst>
            <pc:docMk/>
            <pc:sldMk cId="3838853211" sldId="285"/>
            <ac:inkMk id="37" creationId="{958DD3E9-8FEA-14B0-FAEE-EDCB52AF0B96}"/>
          </ac:inkMkLst>
        </pc:inkChg>
      </pc:sldChg>
    </pc:docChg>
  </pc:docChgLst>
  <pc:docChgLst>
    <pc:chgData name="Nafis Tanveer Islam" userId="S::nafistanveer.islam@utsa.edu::7fb6d2e3-b301-43c3-9255-76c2ddf2b78c" providerId="AD" clId="Web-{BB222584-767C-AB37-35B6-A9A4409F893A}"/>
    <pc:docChg chg="addSld delSld modSld addMainMaster">
      <pc:chgData name="Nafis Tanveer Islam" userId="S::nafistanveer.islam@utsa.edu::7fb6d2e3-b301-43c3-9255-76c2ddf2b78c" providerId="AD" clId="Web-{BB222584-767C-AB37-35B6-A9A4409F893A}" dt="2022-07-16T01:28:30.350" v="73" actId="20577"/>
      <pc:docMkLst>
        <pc:docMk/>
      </pc:docMkLst>
      <pc:sldChg chg="addSp delSp modSp add del">
        <pc:chgData name="Nafis Tanveer Islam" userId="S::nafistanveer.islam@utsa.edu::7fb6d2e3-b301-43c3-9255-76c2ddf2b78c" providerId="AD" clId="Web-{BB222584-767C-AB37-35B6-A9A4409F893A}" dt="2022-07-16T01:28:30.350" v="73" actId="20577"/>
        <pc:sldMkLst>
          <pc:docMk/>
          <pc:sldMk cId="1571916287" sldId="262"/>
        </pc:sldMkLst>
        <pc:spChg chg="mod">
          <ac:chgData name="Nafis Tanveer Islam" userId="S::nafistanveer.islam@utsa.edu::7fb6d2e3-b301-43c3-9255-76c2ddf2b78c" providerId="AD" clId="Web-{BB222584-767C-AB37-35B6-A9A4409F893A}" dt="2022-07-16T01:28:30.350" v="73" actId="20577"/>
          <ac:spMkLst>
            <pc:docMk/>
            <pc:sldMk cId="1571916287" sldId="262"/>
            <ac:spMk id="2" creationId="{7C517D1E-E677-4C1B-8572-E4040B41C679}"/>
          </ac:spMkLst>
        </pc:spChg>
        <pc:spChg chg="del">
          <ac:chgData name="Nafis Tanveer Islam" userId="S::nafistanveer.islam@utsa.edu::7fb6d2e3-b301-43c3-9255-76c2ddf2b78c" providerId="AD" clId="Web-{BB222584-767C-AB37-35B6-A9A4409F893A}" dt="2022-07-16T01:27:10.800" v="54"/>
          <ac:spMkLst>
            <pc:docMk/>
            <pc:sldMk cId="1571916287" sldId="262"/>
            <ac:spMk id="5" creationId="{DEC7FF01-2EA5-5A63-593D-D12B61307185}"/>
          </ac:spMkLst>
        </pc:spChg>
        <pc:picChg chg="del">
          <ac:chgData name="Nafis Tanveer Islam" userId="S::nafistanveer.islam@utsa.edu::7fb6d2e3-b301-43c3-9255-76c2ddf2b78c" providerId="AD" clId="Web-{BB222584-767C-AB37-35B6-A9A4409F893A}" dt="2022-07-16T01:27:03.738" v="5"/>
          <ac:picMkLst>
            <pc:docMk/>
            <pc:sldMk cId="1571916287" sldId="262"/>
            <ac:picMk id="7" creationId="{EDBDE37C-E1A1-AE2A-1DD5-0C70E243B1D7}"/>
          </ac:picMkLst>
        </pc:picChg>
        <pc:picChg chg="add mod">
          <ac:chgData name="Nafis Tanveer Islam" userId="S::nafistanveer.islam@utsa.edu::7fb6d2e3-b301-43c3-9255-76c2ddf2b78c" providerId="AD" clId="Web-{BB222584-767C-AB37-35B6-A9A4409F893A}" dt="2022-07-16T01:27:43.333" v="63" actId="1076"/>
          <ac:picMkLst>
            <pc:docMk/>
            <pc:sldMk cId="1571916287" sldId="262"/>
            <ac:picMk id="58" creationId="{029E9A7E-7280-43C5-10F4-7EC0A0877102}"/>
          </ac:picMkLst>
        </pc:picChg>
        <pc:inkChg chg="del">
          <ac:chgData name="Nafis Tanveer Islam" userId="S::nafistanveer.islam@utsa.edu::7fb6d2e3-b301-43c3-9255-76c2ddf2b78c" providerId="AD" clId="Web-{BB222584-767C-AB37-35B6-A9A4409F893A}" dt="2022-07-16T01:27:07.285" v="45"/>
          <ac:inkMkLst>
            <pc:docMk/>
            <pc:sldMk cId="1571916287" sldId="262"/>
            <ac:inkMk id="3" creationId="{9CF97B09-97BC-37BC-EA26-5B4DA03F3C6C}"/>
          </ac:inkMkLst>
        </pc:inkChg>
        <pc:inkChg chg="del">
          <ac:chgData name="Nafis Tanveer Islam" userId="S::nafistanveer.islam@utsa.edu::7fb6d2e3-b301-43c3-9255-76c2ddf2b78c" providerId="AD" clId="Web-{BB222584-767C-AB37-35B6-A9A4409F893A}" dt="2022-07-16T01:27:07.285" v="44"/>
          <ac:inkMkLst>
            <pc:docMk/>
            <pc:sldMk cId="1571916287" sldId="262"/>
            <ac:inkMk id="4" creationId="{7D19E97A-DC9E-831F-C048-EA5B78FA24B6}"/>
          </ac:inkMkLst>
        </pc:inkChg>
        <pc:inkChg chg="del">
          <ac:chgData name="Nafis Tanveer Islam" userId="S::nafistanveer.islam@utsa.edu::7fb6d2e3-b301-43c3-9255-76c2ddf2b78c" providerId="AD" clId="Web-{BB222584-767C-AB37-35B6-A9A4409F893A}" dt="2022-07-16T01:27:07.285" v="43"/>
          <ac:inkMkLst>
            <pc:docMk/>
            <pc:sldMk cId="1571916287" sldId="262"/>
            <ac:inkMk id="6" creationId="{40B942B5-DCD4-40EF-768A-FC4BC5BCAC96}"/>
          </ac:inkMkLst>
        </pc:inkChg>
        <pc:inkChg chg="del">
          <ac:chgData name="Nafis Tanveer Islam" userId="S::nafistanveer.islam@utsa.edu::7fb6d2e3-b301-43c3-9255-76c2ddf2b78c" providerId="AD" clId="Web-{BB222584-767C-AB37-35B6-A9A4409F893A}" dt="2022-07-16T01:27:07.285" v="42"/>
          <ac:inkMkLst>
            <pc:docMk/>
            <pc:sldMk cId="1571916287" sldId="262"/>
            <ac:inkMk id="8" creationId="{4F877114-C48F-768B-992F-FE482C8A4A60}"/>
          </ac:inkMkLst>
        </pc:inkChg>
        <pc:inkChg chg="del">
          <ac:chgData name="Nafis Tanveer Islam" userId="S::nafistanveer.islam@utsa.edu::7fb6d2e3-b301-43c3-9255-76c2ddf2b78c" providerId="AD" clId="Web-{BB222584-767C-AB37-35B6-A9A4409F893A}" dt="2022-07-16T01:27:07.285" v="41"/>
          <ac:inkMkLst>
            <pc:docMk/>
            <pc:sldMk cId="1571916287" sldId="262"/>
            <ac:inkMk id="9" creationId="{ABE40DE4-5A8C-9F14-4B2E-66F3755E5A3B}"/>
          </ac:inkMkLst>
        </pc:inkChg>
        <pc:inkChg chg="del">
          <ac:chgData name="Nafis Tanveer Islam" userId="S::nafistanveer.islam@utsa.edu::7fb6d2e3-b301-43c3-9255-76c2ddf2b78c" providerId="AD" clId="Web-{BB222584-767C-AB37-35B6-A9A4409F893A}" dt="2022-07-16T01:27:07.285" v="40"/>
          <ac:inkMkLst>
            <pc:docMk/>
            <pc:sldMk cId="1571916287" sldId="262"/>
            <ac:inkMk id="10" creationId="{AB046D04-4260-C7E7-EB6C-8B2D5F578418}"/>
          </ac:inkMkLst>
        </pc:inkChg>
        <pc:inkChg chg="del">
          <ac:chgData name="Nafis Tanveer Islam" userId="S::nafistanveer.islam@utsa.edu::7fb6d2e3-b301-43c3-9255-76c2ddf2b78c" providerId="AD" clId="Web-{BB222584-767C-AB37-35B6-A9A4409F893A}" dt="2022-07-16T01:27:15.941" v="59"/>
          <ac:inkMkLst>
            <pc:docMk/>
            <pc:sldMk cId="1571916287" sldId="262"/>
            <ac:inkMk id="11" creationId="{18FE8DB9-3C26-D811-D630-9A4E5C32351E}"/>
          </ac:inkMkLst>
        </pc:inkChg>
        <pc:inkChg chg="del">
          <ac:chgData name="Nafis Tanveer Islam" userId="S::nafistanveer.islam@utsa.edu::7fb6d2e3-b301-43c3-9255-76c2ddf2b78c" providerId="AD" clId="Web-{BB222584-767C-AB37-35B6-A9A4409F893A}" dt="2022-07-16T01:27:07.285" v="39"/>
          <ac:inkMkLst>
            <pc:docMk/>
            <pc:sldMk cId="1571916287" sldId="262"/>
            <ac:inkMk id="12" creationId="{F04C4814-B91F-FC83-3D3E-9930830837B3}"/>
          </ac:inkMkLst>
        </pc:inkChg>
        <pc:inkChg chg="del">
          <ac:chgData name="Nafis Tanveer Islam" userId="S::nafistanveer.islam@utsa.edu::7fb6d2e3-b301-43c3-9255-76c2ddf2b78c" providerId="AD" clId="Web-{BB222584-767C-AB37-35B6-A9A4409F893A}" dt="2022-07-16T01:27:07.285" v="38"/>
          <ac:inkMkLst>
            <pc:docMk/>
            <pc:sldMk cId="1571916287" sldId="262"/>
            <ac:inkMk id="13" creationId="{492E9463-B608-E56C-8F7F-5034B0F0E4F7}"/>
          </ac:inkMkLst>
        </pc:inkChg>
        <pc:inkChg chg="del">
          <ac:chgData name="Nafis Tanveer Islam" userId="S::nafistanveer.islam@utsa.edu::7fb6d2e3-b301-43c3-9255-76c2ddf2b78c" providerId="AD" clId="Web-{BB222584-767C-AB37-35B6-A9A4409F893A}" dt="2022-07-16T01:27:07.285" v="37"/>
          <ac:inkMkLst>
            <pc:docMk/>
            <pc:sldMk cId="1571916287" sldId="262"/>
            <ac:inkMk id="14" creationId="{10FEF12D-1E2A-6F4D-8AF4-01840FEDE39A}"/>
          </ac:inkMkLst>
        </pc:inkChg>
        <pc:inkChg chg="del">
          <ac:chgData name="Nafis Tanveer Islam" userId="S::nafistanveer.islam@utsa.edu::7fb6d2e3-b301-43c3-9255-76c2ddf2b78c" providerId="AD" clId="Web-{BB222584-767C-AB37-35B6-A9A4409F893A}" dt="2022-07-16T01:27:07.269" v="36"/>
          <ac:inkMkLst>
            <pc:docMk/>
            <pc:sldMk cId="1571916287" sldId="262"/>
            <ac:inkMk id="15" creationId="{A013CFFA-32CE-E001-65F7-EA557D735011}"/>
          </ac:inkMkLst>
        </pc:inkChg>
        <pc:inkChg chg="del">
          <ac:chgData name="Nafis Tanveer Islam" userId="S::nafistanveer.islam@utsa.edu::7fb6d2e3-b301-43c3-9255-76c2ddf2b78c" providerId="AD" clId="Web-{BB222584-767C-AB37-35B6-A9A4409F893A}" dt="2022-07-16T01:27:07.269" v="35"/>
          <ac:inkMkLst>
            <pc:docMk/>
            <pc:sldMk cId="1571916287" sldId="262"/>
            <ac:inkMk id="16" creationId="{15147E6C-C87A-230E-EFF3-18548FF43D98}"/>
          </ac:inkMkLst>
        </pc:inkChg>
        <pc:inkChg chg="del">
          <ac:chgData name="Nafis Tanveer Islam" userId="S::nafistanveer.islam@utsa.edu::7fb6d2e3-b301-43c3-9255-76c2ddf2b78c" providerId="AD" clId="Web-{BB222584-767C-AB37-35B6-A9A4409F893A}" dt="2022-07-16T01:27:07.269" v="34"/>
          <ac:inkMkLst>
            <pc:docMk/>
            <pc:sldMk cId="1571916287" sldId="262"/>
            <ac:inkMk id="17" creationId="{C5897DD6-B9A2-0ACB-A66F-71A77E155C73}"/>
          </ac:inkMkLst>
        </pc:inkChg>
        <pc:inkChg chg="del">
          <ac:chgData name="Nafis Tanveer Islam" userId="S::nafistanveer.islam@utsa.edu::7fb6d2e3-b301-43c3-9255-76c2ddf2b78c" providerId="AD" clId="Web-{BB222584-767C-AB37-35B6-A9A4409F893A}" dt="2022-07-16T01:27:07.269" v="33"/>
          <ac:inkMkLst>
            <pc:docMk/>
            <pc:sldMk cId="1571916287" sldId="262"/>
            <ac:inkMk id="18" creationId="{7D5A8BBA-8C96-5303-FF4A-B2002CDDD032}"/>
          </ac:inkMkLst>
        </pc:inkChg>
        <pc:inkChg chg="del">
          <ac:chgData name="Nafis Tanveer Islam" userId="S::nafistanveer.islam@utsa.edu::7fb6d2e3-b301-43c3-9255-76c2ddf2b78c" providerId="AD" clId="Web-{BB222584-767C-AB37-35B6-A9A4409F893A}" dt="2022-07-16T01:27:07.269" v="32"/>
          <ac:inkMkLst>
            <pc:docMk/>
            <pc:sldMk cId="1571916287" sldId="262"/>
            <ac:inkMk id="19" creationId="{3CE8A1C8-45E0-764E-A3DB-B53D04271EF8}"/>
          </ac:inkMkLst>
        </pc:inkChg>
        <pc:inkChg chg="del">
          <ac:chgData name="Nafis Tanveer Islam" userId="S::nafistanveer.islam@utsa.edu::7fb6d2e3-b301-43c3-9255-76c2ddf2b78c" providerId="AD" clId="Web-{BB222584-767C-AB37-35B6-A9A4409F893A}" dt="2022-07-16T01:27:07.269" v="31"/>
          <ac:inkMkLst>
            <pc:docMk/>
            <pc:sldMk cId="1571916287" sldId="262"/>
            <ac:inkMk id="20" creationId="{4AAE5C8E-21EB-CF9D-6EFA-917E109A02C9}"/>
          </ac:inkMkLst>
        </pc:inkChg>
        <pc:inkChg chg="del">
          <ac:chgData name="Nafis Tanveer Islam" userId="S::nafistanveer.islam@utsa.edu::7fb6d2e3-b301-43c3-9255-76c2ddf2b78c" providerId="AD" clId="Web-{BB222584-767C-AB37-35B6-A9A4409F893A}" dt="2022-07-16T01:27:07.269" v="30"/>
          <ac:inkMkLst>
            <pc:docMk/>
            <pc:sldMk cId="1571916287" sldId="262"/>
            <ac:inkMk id="21" creationId="{AE0C77DB-CC53-24A4-3DF6-75B850493F20}"/>
          </ac:inkMkLst>
        </pc:inkChg>
        <pc:inkChg chg="del">
          <ac:chgData name="Nafis Tanveer Islam" userId="S::nafistanveer.islam@utsa.edu::7fb6d2e3-b301-43c3-9255-76c2ddf2b78c" providerId="AD" clId="Web-{BB222584-767C-AB37-35B6-A9A4409F893A}" dt="2022-07-16T01:27:07.269" v="29"/>
          <ac:inkMkLst>
            <pc:docMk/>
            <pc:sldMk cId="1571916287" sldId="262"/>
            <ac:inkMk id="22" creationId="{6DE354B9-9EDC-E6C2-4109-47F817A47A63}"/>
          </ac:inkMkLst>
        </pc:inkChg>
        <pc:inkChg chg="del">
          <ac:chgData name="Nafis Tanveer Islam" userId="S::nafistanveer.islam@utsa.edu::7fb6d2e3-b301-43c3-9255-76c2ddf2b78c" providerId="AD" clId="Web-{BB222584-767C-AB37-35B6-A9A4409F893A}" dt="2022-07-16T01:27:12.113" v="58"/>
          <ac:inkMkLst>
            <pc:docMk/>
            <pc:sldMk cId="1571916287" sldId="262"/>
            <ac:inkMk id="23" creationId="{AD84ECA5-648C-77AB-08C2-9330DAB288F1}"/>
          </ac:inkMkLst>
        </pc:inkChg>
        <pc:inkChg chg="del">
          <ac:chgData name="Nafis Tanveer Islam" userId="S::nafistanveer.islam@utsa.edu::7fb6d2e3-b301-43c3-9255-76c2ddf2b78c" providerId="AD" clId="Web-{BB222584-767C-AB37-35B6-A9A4409F893A}" dt="2022-07-16T01:27:12.113" v="57"/>
          <ac:inkMkLst>
            <pc:docMk/>
            <pc:sldMk cId="1571916287" sldId="262"/>
            <ac:inkMk id="24" creationId="{8DB31A14-D1AC-44D2-C2B6-B046DF7E2705}"/>
          </ac:inkMkLst>
        </pc:inkChg>
        <pc:inkChg chg="del">
          <ac:chgData name="Nafis Tanveer Islam" userId="S::nafistanveer.islam@utsa.edu::7fb6d2e3-b301-43c3-9255-76c2ddf2b78c" providerId="AD" clId="Web-{BB222584-767C-AB37-35B6-A9A4409F893A}" dt="2022-07-16T01:27:07.269" v="28"/>
          <ac:inkMkLst>
            <pc:docMk/>
            <pc:sldMk cId="1571916287" sldId="262"/>
            <ac:inkMk id="25" creationId="{F924A80F-CB8A-E4B6-E835-12FAAABA8244}"/>
          </ac:inkMkLst>
        </pc:inkChg>
        <pc:inkChg chg="del">
          <ac:chgData name="Nafis Tanveer Islam" userId="S::nafistanveer.islam@utsa.edu::7fb6d2e3-b301-43c3-9255-76c2ddf2b78c" providerId="AD" clId="Web-{BB222584-767C-AB37-35B6-A9A4409F893A}" dt="2022-07-16T01:27:07.269" v="27"/>
          <ac:inkMkLst>
            <pc:docMk/>
            <pc:sldMk cId="1571916287" sldId="262"/>
            <ac:inkMk id="26" creationId="{CCC342DE-0C79-187C-2B26-AA14E1A71795}"/>
          </ac:inkMkLst>
        </pc:inkChg>
        <pc:inkChg chg="del">
          <ac:chgData name="Nafis Tanveer Islam" userId="S::nafistanveer.islam@utsa.edu::7fb6d2e3-b301-43c3-9255-76c2ddf2b78c" providerId="AD" clId="Web-{BB222584-767C-AB37-35B6-A9A4409F893A}" dt="2022-07-16T01:27:12.113" v="56"/>
          <ac:inkMkLst>
            <pc:docMk/>
            <pc:sldMk cId="1571916287" sldId="262"/>
            <ac:inkMk id="27" creationId="{96502298-0B9A-E09B-5D1D-BC90F8EBBB84}"/>
          </ac:inkMkLst>
        </pc:inkChg>
        <pc:inkChg chg="del">
          <ac:chgData name="Nafis Tanveer Islam" userId="S::nafistanveer.islam@utsa.edu::7fb6d2e3-b301-43c3-9255-76c2ddf2b78c" providerId="AD" clId="Web-{BB222584-767C-AB37-35B6-A9A4409F893A}" dt="2022-07-16T01:27:12.113" v="55"/>
          <ac:inkMkLst>
            <pc:docMk/>
            <pc:sldMk cId="1571916287" sldId="262"/>
            <ac:inkMk id="28" creationId="{6C3B1D8A-0377-11D5-7923-B2C374AFA87D}"/>
          </ac:inkMkLst>
        </pc:inkChg>
        <pc:inkChg chg="del">
          <ac:chgData name="Nafis Tanveer Islam" userId="S::nafistanveer.islam@utsa.edu::7fb6d2e3-b301-43c3-9255-76c2ddf2b78c" providerId="AD" clId="Web-{BB222584-767C-AB37-35B6-A9A4409F893A}" dt="2022-07-16T01:27:07.269" v="26"/>
          <ac:inkMkLst>
            <pc:docMk/>
            <pc:sldMk cId="1571916287" sldId="262"/>
            <ac:inkMk id="29" creationId="{84957BD9-95A3-14B0-3CE5-7E3B4FE9D0B7}"/>
          </ac:inkMkLst>
        </pc:inkChg>
        <pc:inkChg chg="del">
          <ac:chgData name="Nafis Tanveer Islam" userId="S::nafistanveer.islam@utsa.edu::7fb6d2e3-b301-43c3-9255-76c2ddf2b78c" providerId="AD" clId="Web-{BB222584-767C-AB37-35B6-A9A4409F893A}" dt="2022-07-16T01:27:07.269" v="25"/>
          <ac:inkMkLst>
            <pc:docMk/>
            <pc:sldMk cId="1571916287" sldId="262"/>
            <ac:inkMk id="30" creationId="{91D3A092-2E4D-DDAB-5EFB-63334A37B304}"/>
          </ac:inkMkLst>
        </pc:inkChg>
        <pc:inkChg chg="del">
          <ac:chgData name="Nafis Tanveer Islam" userId="S::nafistanveer.islam@utsa.edu::7fb6d2e3-b301-43c3-9255-76c2ddf2b78c" providerId="AD" clId="Web-{BB222584-767C-AB37-35B6-A9A4409F893A}" dt="2022-07-16T01:27:07.269" v="24"/>
          <ac:inkMkLst>
            <pc:docMk/>
            <pc:sldMk cId="1571916287" sldId="262"/>
            <ac:inkMk id="31" creationId="{8667FD6B-B7BB-E02A-8996-FDB1FC83466A}"/>
          </ac:inkMkLst>
        </pc:inkChg>
        <pc:inkChg chg="del">
          <ac:chgData name="Nafis Tanveer Islam" userId="S::nafistanveer.islam@utsa.edu::7fb6d2e3-b301-43c3-9255-76c2ddf2b78c" providerId="AD" clId="Web-{BB222584-767C-AB37-35B6-A9A4409F893A}" dt="2022-07-16T01:27:07.269" v="23"/>
          <ac:inkMkLst>
            <pc:docMk/>
            <pc:sldMk cId="1571916287" sldId="262"/>
            <ac:inkMk id="32" creationId="{6769B4F4-56AF-C569-F592-FBC409425618}"/>
          </ac:inkMkLst>
        </pc:inkChg>
        <pc:inkChg chg="del">
          <ac:chgData name="Nafis Tanveer Islam" userId="S::nafistanveer.islam@utsa.edu::7fb6d2e3-b301-43c3-9255-76c2ddf2b78c" providerId="AD" clId="Web-{BB222584-767C-AB37-35B6-A9A4409F893A}" dt="2022-07-16T01:27:07.269" v="22"/>
          <ac:inkMkLst>
            <pc:docMk/>
            <pc:sldMk cId="1571916287" sldId="262"/>
            <ac:inkMk id="33" creationId="{6074B4FF-148D-329F-CDA0-A3FAA7FC2629}"/>
          </ac:inkMkLst>
        </pc:inkChg>
        <pc:inkChg chg="del">
          <ac:chgData name="Nafis Tanveer Islam" userId="S::nafistanveer.islam@utsa.edu::7fb6d2e3-b301-43c3-9255-76c2ddf2b78c" providerId="AD" clId="Web-{BB222584-767C-AB37-35B6-A9A4409F893A}" dt="2022-07-16T01:27:07.269" v="21"/>
          <ac:inkMkLst>
            <pc:docMk/>
            <pc:sldMk cId="1571916287" sldId="262"/>
            <ac:inkMk id="34" creationId="{BEDD94EF-81BB-190F-F1AD-2FC324B5D4B3}"/>
          </ac:inkMkLst>
        </pc:inkChg>
        <pc:inkChg chg="del">
          <ac:chgData name="Nafis Tanveer Islam" userId="S::nafistanveer.islam@utsa.edu::7fb6d2e3-b301-43c3-9255-76c2ddf2b78c" providerId="AD" clId="Web-{BB222584-767C-AB37-35B6-A9A4409F893A}" dt="2022-07-16T01:27:07.269" v="20"/>
          <ac:inkMkLst>
            <pc:docMk/>
            <pc:sldMk cId="1571916287" sldId="262"/>
            <ac:inkMk id="35" creationId="{28BCD18B-A1AE-88B4-9F08-D0FD556648BE}"/>
          </ac:inkMkLst>
        </pc:inkChg>
        <pc:inkChg chg="del">
          <ac:chgData name="Nafis Tanveer Islam" userId="S::nafistanveer.islam@utsa.edu::7fb6d2e3-b301-43c3-9255-76c2ddf2b78c" providerId="AD" clId="Web-{BB222584-767C-AB37-35B6-A9A4409F893A}" dt="2022-07-16T01:27:07.269" v="19"/>
          <ac:inkMkLst>
            <pc:docMk/>
            <pc:sldMk cId="1571916287" sldId="262"/>
            <ac:inkMk id="36" creationId="{8A71955F-2D9D-2211-301C-372D9CC468A8}"/>
          </ac:inkMkLst>
        </pc:inkChg>
        <pc:inkChg chg="del">
          <ac:chgData name="Nafis Tanveer Islam" userId="S::nafistanveer.islam@utsa.edu::7fb6d2e3-b301-43c3-9255-76c2ddf2b78c" providerId="AD" clId="Web-{BB222584-767C-AB37-35B6-A9A4409F893A}" dt="2022-07-16T01:27:09.519" v="53"/>
          <ac:inkMkLst>
            <pc:docMk/>
            <pc:sldMk cId="1571916287" sldId="262"/>
            <ac:inkMk id="37" creationId="{0962F855-5317-D9E1-4D73-075C808BCD7F}"/>
          </ac:inkMkLst>
        </pc:inkChg>
        <pc:inkChg chg="del">
          <ac:chgData name="Nafis Tanveer Islam" userId="S::nafistanveer.islam@utsa.edu::7fb6d2e3-b301-43c3-9255-76c2ddf2b78c" providerId="AD" clId="Web-{BB222584-767C-AB37-35B6-A9A4409F893A}" dt="2022-07-16T01:27:09.519" v="52"/>
          <ac:inkMkLst>
            <pc:docMk/>
            <pc:sldMk cId="1571916287" sldId="262"/>
            <ac:inkMk id="38" creationId="{6417BF48-6781-9B33-054C-E465A58B6CB9}"/>
          </ac:inkMkLst>
        </pc:inkChg>
        <pc:inkChg chg="del">
          <ac:chgData name="Nafis Tanveer Islam" userId="S::nafistanveer.islam@utsa.edu::7fb6d2e3-b301-43c3-9255-76c2ddf2b78c" providerId="AD" clId="Web-{BB222584-767C-AB37-35B6-A9A4409F893A}" dt="2022-07-16T01:27:09.519" v="51"/>
          <ac:inkMkLst>
            <pc:docMk/>
            <pc:sldMk cId="1571916287" sldId="262"/>
            <ac:inkMk id="39" creationId="{84CEE9AC-F88A-D8EB-1555-AF7090A5D2E0}"/>
          </ac:inkMkLst>
        </pc:inkChg>
        <pc:inkChg chg="del">
          <ac:chgData name="Nafis Tanveer Islam" userId="S::nafistanveer.islam@utsa.edu::7fb6d2e3-b301-43c3-9255-76c2ddf2b78c" providerId="AD" clId="Web-{BB222584-767C-AB37-35B6-A9A4409F893A}" dt="2022-07-16T01:27:09.519" v="50"/>
          <ac:inkMkLst>
            <pc:docMk/>
            <pc:sldMk cId="1571916287" sldId="262"/>
            <ac:inkMk id="40" creationId="{2C23EE7E-6EEF-70FD-58A9-0C6315812451}"/>
          </ac:inkMkLst>
        </pc:inkChg>
        <pc:inkChg chg="del">
          <ac:chgData name="Nafis Tanveer Islam" userId="S::nafistanveer.islam@utsa.edu::7fb6d2e3-b301-43c3-9255-76c2ddf2b78c" providerId="AD" clId="Web-{BB222584-767C-AB37-35B6-A9A4409F893A}" dt="2022-07-16T01:27:09.519" v="49"/>
          <ac:inkMkLst>
            <pc:docMk/>
            <pc:sldMk cId="1571916287" sldId="262"/>
            <ac:inkMk id="41" creationId="{FBBB2B16-BD00-46F9-2608-B136355904CB}"/>
          </ac:inkMkLst>
        </pc:inkChg>
        <pc:inkChg chg="del">
          <ac:chgData name="Nafis Tanveer Islam" userId="S::nafistanveer.islam@utsa.edu::7fb6d2e3-b301-43c3-9255-76c2ddf2b78c" providerId="AD" clId="Web-{BB222584-767C-AB37-35B6-A9A4409F893A}" dt="2022-07-16T01:27:09.519" v="48"/>
          <ac:inkMkLst>
            <pc:docMk/>
            <pc:sldMk cId="1571916287" sldId="262"/>
            <ac:inkMk id="42" creationId="{DBDD9D3D-0966-23B8-AF4E-9956C83FD897}"/>
          </ac:inkMkLst>
        </pc:inkChg>
        <pc:inkChg chg="del">
          <ac:chgData name="Nafis Tanveer Islam" userId="S::nafistanveer.islam@utsa.edu::7fb6d2e3-b301-43c3-9255-76c2ddf2b78c" providerId="AD" clId="Web-{BB222584-767C-AB37-35B6-A9A4409F893A}" dt="2022-07-16T01:27:09.519" v="47"/>
          <ac:inkMkLst>
            <pc:docMk/>
            <pc:sldMk cId="1571916287" sldId="262"/>
            <ac:inkMk id="43" creationId="{CE9CA20D-7E1B-E6E2-760D-0592C3317FD8}"/>
          </ac:inkMkLst>
        </pc:inkChg>
        <pc:inkChg chg="del">
          <ac:chgData name="Nafis Tanveer Islam" userId="S::nafistanveer.islam@utsa.edu::7fb6d2e3-b301-43c3-9255-76c2ddf2b78c" providerId="AD" clId="Web-{BB222584-767C-AB37-35B6-A9A4409F893A}" dt="2022-07-16T01:27:09.519" v="46"/>
          <ac:inkMkLst>
            <pc:docMk/>
            <pc:sldMk cId="1571916287" sldId="262"/>
            <ac:inkMk id="44" creationId="{E60876A6-2A78-70EE-3098-55455CA0C727}"/>
          </ac:inkMkLst>
        </pc:inkChg>
        <pc:inkChg chg="del">
          <ac:chgData name="Nafis Tanveer Islam" userId="S::nafistanveer.islam@utsa.edu::7fb6d2e3-b301-43c3-9255-76c2ddf2b78c" providerId="AD" clId="Web-{BB222584-767C-AB37-35B6-A9A4409F893A}" dt="2022-07-16T01:27:07.269" v="18"/>
          <ac:inkMkLst>
            <pc:docMk/>
            <pc:sldMk cId="1571916287" sldId="262"/>
            <ac:inkMk id="45" creationId="{4D103BB8-EABD-5FE6-6D20-6E3D94CBDEB9}"/>
          </ac:inkMkLst>
        </pc:inkChg>
        <pc:inkChg chg="del">
          <ac:chgData name="Nafis Tanveer Islam" userId="S::nafistanveer.islam@utsa.edu::7fb6d2e3-b301-43c3-9255-76c2ddf2b78c" providerId="AD" clId="Web-{BB222584-767C-AB37-35B6-A9A4409F893A}" dt="2022-07-16T01:27:07.269" v="17"/>
          <ac:inkMkLst>
            <pc:docMk/>
            <pc:sldMk cId="1571916287" sldId="262"/>
            <ac:inkMk id="46" creationId="{7331DD09-1152-C8AC-E8EB-4AE0F27C740C}"/>
          </ac:inkMkLst>
        </pc:inkChg>
        <pc:inkChg chg="del">
          <ac:chgData name="Nafis Tanveer Islam" userId="S::nafistanveer.islam@utsa.edu::7fb6d2e3-b301-43c3-9255-76c2ddf2b78c" providerId="AD" clId="Web-{BB222584-767C-AB37-35B6-A9A4409F893A}" dt="2022-07-16T01:27:07.269" v="16"/>
          <ac:inkMkLst>
            <pc:docMk/>
            <pc:sldMk cId="1571916287" sldId="262"/>
            <ac:inkMk id="47" creationId="{774BEE44-C84B-B265-7A48-EFE5526FAA43}"/>
          </ac:inkMkLst>
        </pc:inkChg>
        <pc:inkChg chg="del">
          <ac:chgData name="Nafis Tanveer Islam" userId="S::nafistanveer.islam@utsa.edu::7fb6d2e3-b301-43c3-9255-76c2ddf2b78c" providerId="AD" clId="Web-{BB222584-767C-AB37-35B6-A9A4409F893A}" dt="2022-07-16T01:27:07.269" v="15"/>
          <ac:inkMkLst>
            <pc:docMk/>
            <pc:sldMk cId="1571916287" sldId="262"/>
            <ac:inkMk id="48" creationId="{C01C9B20-EFF2-F4DF-8F76-7F6ED834FB5D}"/>
          </ac:inkMkLst>
        </pc:inkChg>
        <pc:inkChg chg="del">
          <ac:chgData name="Nafis Tanveer Islam" userId="S::nafistanveer.islam@utsa.edu::7fb6d2e3-b301-43c3-9255-76c2ddf2b78c" providerId="AD" clId="Web-{BB222584-767C-AB37-35B6-A9A4409F893A}" dt="2022-07-16T01:27:07.269" v="14"/>
          <ac:inkMkLst>
            <pc:docMk/>
            <pc:sldMk cId="1571916287" sldId="262"/>
            <ac:inkMk id="49" creationId="{47335322-C537-B30E-A194-6179D75EDBC4}"/>
          </ac:inkMkLst>
        </pc:inkChg>
        <pc:inkChg chg="del">
          <ac:chgData name="Nafis Tanveer Islam" userId="S::nafistanveer.islam@utsa.edu::7fb6d2e3-b301-43c3-9255-76c2ddf2b78c" providerId="AD" clId="Web-{BB222584-767C-AB37-35B6-A9A4409F893A}" dt="2022-07-16T01:27:07.269" v="13"/>
          <ac:inkMkLst>
            <pc:docMk/>
            <pc:sldMk cId="1571916287" sldId="262"/>
            <ac:inkMk id="50" creationId="{46FCB729-1F06-8D31-7F74-493026E4FB8E}"/>
          </ac:inkMkLst>
        </pc:inkChg>
        <pc:inkChg chg="del">
          <ac:chgData name="Nafis Tanveer Islam" userId="S::nafistanveer.islam@utsa.edu::7fb6d2e3-b301-43c3-9255-76c2ddf2b78c" providerId="AD" clId="Web-{BB222584-767C-AB37-35B6-A9A4409F893A}" dt="2022-07-16T01:27:07.269" v="12"/>
          <ac:inkMkLst>
            <pc:docMk/>
            <pc:sldMk cId="1571916287" sldId="262"/>
            <ac:inkMk id="51" creationId="{270FEAA8-CEC2-CE55-B9EE-76A0FB2820B3}"/>
          </ac:inkMkLst>
        </pc:inkChg>
        <pc:inkChg chg="del">
          <ac:chgData name="Nafis Tanveer Islam" userId="S::nafistanveer.islam@utsa.edu::7fb6d2e3-b301-43c3-9255-76c2ddf2b78c" providerId="AD" clId="Web-{BB222584-767C-AB37-35B6-A9A4409F893A}" dt="2022-07-16T01:27:07.269" v="11"/>
          <ac:inkMkLst>
            <pc:docMk/>
            <pc:sldMk cId="1571916287" sldId="262"/>
            <ac:inkMk id="52" creationId="{9E76C605-D740-7125-70AD-2BD593F6023C}"/>
          </ac:inkMkLst>
        </pc:inkChg>
        <pc:inkChg chg="del">
          <ac:chgData name="Nafis Tanveer Islam" userId="S::nafistanveer.islam@utsa.edu::7fb6d2e3-b301-43c3-9255-76c2ddf2b78c" providerId="AD" clId="Web-{BB222584-767C-AB37-35B6-A9A4409F893A}" dt="2022-07-16T01:27:07.269" v="10"/>
          <ac:inkMkLst>
            <pc:docMk/>
            <pc:sldMk cId="1571916287" sldId="262"/>
            <ac:inkMk id="53" creationId="{37818E2A-FB21-EDA1-EEAB-056A60565D03}"/>
          </ac:inkMkLst>
        </pc:inkChg>
        <pc:inkChg chg="del">
          <ac:chgData name="Nafis Tanveer Islam" userId="S::nafistanveer.islam@utsa.edu::7fb6d2e3-b301-43c3-9255-76c2ddf2b78c" providerId="AD" clId="Web-{BB222584-767C-AB37-35B6-A9A4409F893A}" dt="2022-07-16T01:27:07.269" v="9"/>
          <ac:inkMkLst>
            <pc:docMk/>
            <pc:sldMk cId="1571916287" sldId="262"/>
            <ac:inkMk id="54" creationId="{B6C9EFEA-2D9B-2FA9-F101-59845C047C18}"/>
          </ac:inkMkLst>
        </pc:inkChg>
        <pc:inkChg chg="del">
          <ac:chgData name="Nafis Tanveer Islam" userId="S::nafistanveer.islam@utsa.edu::7fb6d2e3-b301-43c3-9255-76c2ddf2b78c" providerId="AD" clId="Web-{BB222584-767C-AB37-35B6-A9A4409F893A}" dt="2022-07-16T01:27:07.269" v="8"/>
          <ac:inkMkLst>
            <pc:docMk/>
            <pc:sldMk cId="1571916287" sldId="262"/>
            <ac:inkMk id="55" creationId="{A559EAD2-B47A-FEC5-A94E-70282DC9EACA}"/>
          </ac:inkMkLst>
        </pc:inkChg>
        <pc:inkChg chg="del">
          <ac:chgData name="Nafis Tanveer Islam" userId="S::nafistanveer.islam@utsa.edu::7fb6d2e3-b301-43c3-9255-76c2ddf2b78c" providerId="AD" clId="Web-{BB222584-767C-AB37-35B6-A9A4409F893A}" dt="2022-07-16T01:27:07.269" v="7"/>
          <ac:inkMkLst>
            <pc:docMk/>
            <pc:sldMk cId="1571916287" sldId="262"/>
            <ac:inkMk id="56" creationId="{C15A7AFD-37BA-A12E-81C4-EBA2A10A0DD1}"/>
          </ac:inkMkLst>
        </pc:inkChg>
        <pc:inkChg chg="del">
          <ac:chgData name="Nafis Tanveer Islam" userId="S::nafistanveer.islam@utsa.edu::7fb6d2e3-b301-43c3-9255-76c2ddf2b78c" providerId="AD" clId="Web-{BB222584-767C-AB37-35B6-A9A4409F893A}" dt="2022-07-16T01:27:07.269" v="6"/>
          <ac:inkMkLst>
            <pc:docMk/>
            <pc:sldMk cId="1571916287" sldId="262"/>
            <ac:inkMk id="57" creationId="{3572AD65-6E21-DD2E-3870-209FA783938B}"/>
          </ac:inkMkLst>
        </pc:inkChg>
      </pc:sldChg>
      <pc:sldChg chg="del">
        <pc:chgData name="Nafis Tanveer Islam" userId="S::nafistanveer.islam@utsa.edu::7fb6d2e3-b301-43c3-9255-76c2ddf2b78c" providerId="AD" clId="Web-{BB222584-767C-AB37-35B6-A9A4409F893A}" dt="2022-07-16T01:22:55.588" v="2"/>
        <pc:sldMkLst>
          <pc:docMk/>
          <pc:sldMk cId="3324688464" sldId="290"/>
        </pc:sldMkLst>
      </pc:sldChg>
      <pc:sldChg chg="add">
        <pc:chgData name="Nafis Tanveer Islam" userId="S::nafistanveer.islam@utsa.edu::7fb6d2e3-b301-43c3-9255-76c2ddf2b78c" providerId="AD" clId="Web-{BB222584-767C-AB37-35B6-A9A4409F893A}" dt="2022-07-16T01:22:50.588" v="0"/>
        <pc:sldMkLst>
          <pc:docMk/>
          <pc:sldMk cId="2976714550" sldId="291"/>
        </pc:sldMkLst>
      </pc:sldChg>
      <pc:sldChg chg="add">
        <pc:chgData name="Nafis Tanveer Islam" userId="S::nafistanveer.islam@utsa.edu::7fb6d2e3-b301-43c3-9255-76c2ddf2b78c" providerId="AD" clId="Web-{BB222584-767C-AB37-35B6-A9A4409F893A}" dt="2022-07-16T01:22:50.651" v="1"/>
        <pc:sldMkLst>
          <pc:docMk/>
          <pc:sldMk cId="3438418542" sldId="292"/>
        </pc:sldMkLst>
      </pc:sldChg>
      <pc:sldMasterChg chg="add addSldLayout">
        <pc:chgData name="Nafis Tanveer Islam" userId="S::nafistanveer.islam@utsa.edu::7fb6d2e3-b301-43c3-9255-76c2ddf2b78c" providerId="AD" clId="Web-{BB222584-767C-AB37-35B6-A9A4409F893A}" dt="2022-07-16T01:22:50.588" v="0"/>
        <pc:sldMasterMkLst>
          <pc:docMk/>
          <pc:sldMasterMk cId="4021279466" sldId="2147483648"/>
        </pc:sldMasterMkLst>
        <pc:sldLayoutChg chg="add">
          <pc:chgData name="Nafis Tanveer Islam" userId="S::nafistanveer.islam@utsa.edu::7fb6d2e3-b301-43c3-9255-76c2ddf2b78c" providerId="AD" clId="Web-{BB222584-767C-AB37-35B6-A9A4409F893A}" dt="2022-07-16T01:22:50.588" v="0"/>
          <pc:sldLayoutMkLst>
            <pc:docMk/>
            <pc:sldMasterMk cId="4021279466" sldId="2147483648"/>
            <pc:sldLayoutMk cId="1944422878" sldId="2147483649"/>
          </pc:sldLayoutMkLst>
        </pc:sldLayoutChg>
        <pc:sldLayoutChg chg="add">
          <pc:chgData name="Nafis Tanveer Islam" userId="S::nafistanveer.islam@utsa.edu::7fb6d2e3-b301-43c3-9255-76c2ddf2b78c" providerId="AD" clId="Web-{BB222584-767C-AB37-35B6-A9A4409F893A}" dt="2022-07-16T01:22:50.588" v="0"/>
          <pc:sldLayoutMkLst>
            <pc:docMk/>
            <pc:sldMasterMk cId="4021279466" sldId="2147483648"/>
            <pc:sldLayoutMk cId="2400798287" sldId="2147483650"/>
          </pc:sldLayoutMkLst>
        </pc:sldLayoutChg>
        <pc:sldLayoutChg chg="add">
          <pc:chgData name="Nafis Tanveer Islam" userId="S::nafistanveer.islam@utsa.edu::7fb6d2e3-b301-43c3-9255-76c2ddf2b78c" providerId="AD" clId="Web-{BB222584-767C-AB37-35B6-A9A4409F893A}" dt="2022-07-16T01:22:50.588" v="0"/>
          <pc:sldLayoutMkLst>
            <pc:docMk/>
            <pc:sldMasterMk cId="4021279466" sldId="2147483648"/>
            <pc:sldLayoutMk cId="4140521670" sldId="2147483651"/>
          </pc:sldLayoutMkLst>
        </pc:sldLayoutChg>
        <pc:sldLayoutChg chg="add">
          <pc:chgData name="Nafis Tanveer Islam" userId="S::nafistanveer.islam@utsa.edu::7fb6d2e3-b301-43c3-9255-76c2ddf2b78c" providerId="AD" clId="Web-{BB222584-767C-AB37-35B6-A9A4409F893A}" dt="2022-07-16T01:22:50.588" v="0"/>
          <pc:sldLayoutMkLst>
            <pc:docMk/>
            <pc:sldMasterMk cId="4021279466" sldId="2147483648"/>
            <pc:sldLayoutMk cId="399816394" sldId="2147483652"/>
          </pc:sldLayoutMkLst>
        </pc:sldLayoutChg>
        <pc:sldLayoutChg chg="add">
          <pc:chgData name="Nafis Tanveer Islam" userId="S::nafistanveer.islam@utsa.edu::7fb6d2e3-b301-43c3-9255-76c2ddf2b78c" providerId="AD" clId="Web-{BB222584-767C-AB37-35B6-A9A4409F893A}" dt="2022-07-16T01:22:50.588" v="0"/>
          <pc:sldLayoutMkLst>
            <pc:docMk/>
            <pc:sldMasterMk cId="4021279466" sldId="2147483648"/>
            <pc:sldLayoutMk cId="2271230910" sldId="2147483653"/>
          </pc:sldLayoutMkLst>
        </pc:sldLayoutChg>
        <pc:sldLayoutChg chg="add">
          <pc:chgData name="Nafis Tanveer Islam" userId="S::nafistanveer.islam@utsa.edu::7fb6d2e3-b301-43c3-9255-76c2ddf2b78c" providerId="AD" clId="Web-{BB222584-767C-AB37-35B6-A9A4409F893A}" dt="2022-07-16T01:22:50.588" v="0"/>
          <pc:sldLayoutMkLst>
            <pc:docMk/>
            <pc:sldMasterMk cId="4021279466" sldId="2147483648"/>
            <pc:sldLayoutMk cId="109638343" sldId="2147483654"/>
          </pc:sldLayoutMkLst>
        </pc:sldLayoutChg>
        <pc:sldLayoutChg chg="add">
          <pc:chgData name="Nafis Tanveer Islam" userId="S::nafistanveer.islam@utsa.edu::7fb6d2e3-b301-43c3-9255-76c2ddf2b78c" providerId="AD" clId="Web-{BB222584-767C-AB37-35B6-A9A4409F893A}" dt="2022-07-16T01:22:50.588" v="0"/>
          <pc:sldLayoutMkLst>
            <pc:docMk/>
            <pc:sldMasterMk cId="4021279466" sldId="2147483648"/>
            <pc:sldLayoutMk cId="1911644523" sldId="2147483655"/>
          </pc:sldLayoutMkLst>
        </pc:sldLayoutChg>
        <pc:sldLayoutChg chg="add">
          <pc:chgData name="Nafis Tanveer Islam" userId="S::nafistanveer.islam@utsa.edu::7fb6d2e3-b301-43c3-9255-76c2ddf2b78c" providerId="AD" clId="Web-{BB222584-767C-AB37-35B6-A9A4409F893A}" dt="2022-07-16T01:22:50.588" v="0"/>
          <pc:sldLayoutMkLst>
            <pc:docMk/>
            <pc:sldMasterMk cId="4021279466" sldId="2147483648"/>
            <pc:sldLayoutMk cId="3191956190" sldId="2147483656"/>
          </pc:sldLayoutMkLst>
        </pc:sldLayoutChg>
        <pc:sldLayoutChg chg="add">
          <pc:chgData name="Nafis Tanveer Islam" userId="S::nafistanveer.islam@utsa.edu::7fb6d2e3-b301-43c3-9255-76c2ddf2b78c" providerId="AD" clId="Web-{BB222584-767C-AB37-35B6-A9A4409F893A}" dt="2022-07-16T01:22:50.588" v="0"/>
          <pc:sldLayoutMkLst>
            <pc:docMk/>
            <pc:sldMasterMk cId="4021279466" sldId="2147483648"/>
            <pc:sldLayoutMk cId="939815258" sldId="2147483657"/>
          </pc:sldLayoutMkLst>
        </pc:sldLayoutChg>
        <pc:sldLayoutChg chg="add">
          <pc:chgData name="Nafis Tanveer Islam" userId="S::nafistanveer.islam@utsa.edu::7fb6d2e3-b301-43c3-9255-76c2ddf2b78c" providerId="AD" clId="Web-{BB222584-767C-AB37-35B6-A9A4409F893A}" dt="2022-07-16T01:22:50.588" v="0"/>
          <pc:sldLayoutMkLst>
            <pc:docMk/>
            <pc:sldMasterMk cId="4021279466" sldId="2147483648"/>
            <pc:sldLayoutMk cId="1918440953" sldId="2147483658"/>
          </pc:sldLayoutMkLst>
        </pc:sldLayoutChg>
        <pc:sldLayoutChg chg="add">
          <pc:chgData name="Nafis Tanveer Islam" userId="S::nafistanveer.islam@utsa.edu::7fb6d2e3-b301-43c3-9255-76c2ddf2b78c" providerId="AD" clId="Web-{BB222584-767C-AB37-35B6-A9A4409F893A}" dt="2022-07-16T01:22:50.588" v="0"/>
          <pc:sldLayoutMkLst>
            <pc:docMk/>
            <pc:sldMasterMk cId="4021279466" sldId="2147483648"/>
            <pc:sldLayoutMk cId="3621789588" sldId="2147483659"/>
          </pc:sldLayoutMkLst>
        </pc:sldLayoutChg>
      </pc:sldMasterChg>
    </pc:docChg>
  </pc:docChgLst>
  <pc:docChgLst>
    <pc:chgData name="Nafis Tanveer Islam" userId="S::nafistanveer.islam@utsa.edu::7fb6d2e3-b301-43c3-9255-76c2ddf2b78c" providerId="AD" clId="Web-{37B9FB4D-F611-FA55-FB35-4C516A84ACF4}"/>
    <pc:docChg chg="modSld">
      <pc:chgData name="Nafis Tanveer Islam" userId="S::nafistanveer.islam@utsa.edu::7fb6d2e3-b301-43c3-9255-76c2ddf2b78c" providerId="AD" clId="Web-{37B9FB4D-F611-FA55-FB35-4C516A84ACF4}" dt="2022-06-08T17:41:36.653" v="36" actId="20577"/>
      <pc:docMkLst>
        <pc:docMk/>
      </pc:docMkLst>
      <pc:sldChg chg="modSp">
        <pc:chgData name="Nafis Tanveer Islam" userId="S::nafistanveer.islam@utsa.edu::7fb6d2e3-b301-43c3-9255-76c2ddf2b78c" providerId="AD" clId="Web-{37B9FB4D-F611-FA55-FB35-4C516A84ACF4}" dt="2022-06-08T17:12:48.841" v="8"/>
        <pc:sldMkLst>
          <pc:docMk/>
          <pc:sldMk cId="2659349259" sldId="272"/>
        </pc:sldMkLst>
        <pc:spChg chg="mod">
          <ac:chgData name="Nafis Tanveer Islam" userId="S::nafistanveer.islam@utsa.edu::7fb6d2e3-b301-43c3-9255-76c2ddf2b78c" providerId="AD" clId="Web-{37B9FB4D-F611-FA55-FB35-4C516A84ACF4}" dt="2022-06-08T16:59:20.483" v="0" actId="20577"/>
          <ac:spMkLst>
            <pc:docMk/>
            <pc:sldMk cId="2659349259" sldId="272"/>
            <ac:spMk id="2" creationId="{7C517D1E-E677-4C1B-8572-E4040B41C679}"/>
          </ac:spMkLst>
        </pc:spChg>
        <pc:graphicFrameChg chg="mod modGraphic">
          <ac:chgData name="Nafis Tanveer Islam" userId="S::nafistanveer.islam@utsa.edu::7fb6d2e3-b301-43c3-9255-76c2ddf2b78c" providerId="AD" clId="Web-{37B9FB4D-F611-FA55-FB35-4C516A84ACF4}" dt="2022-06-08T17:12:48.841" v="8"/>
          <ac:graphicFrameMkLst>
            <pc:docMk/>
            <pc:sldMk cId="2659349259" sldId="272"/>
            <ac:graphicFrameMk id="8" creationId="{F4345792-763D-42AD-3D92-C4A5A7BA73D3}"/>
          </ac:graphicFrameMkLst>
        </pc:graphicFrameChg>
      </pc:sldChg>
      <pc:sldChg chg="modSp">
        <pc:chgData name="Nafis Tanveer Islam" userId="S::nafistanveer.islam@utsa.edu::7fb6d2e3-b301-43c3-9255-76c2ddf2b78c" providerId="AD" clId="Web-{37B9FB4D-F611-FA55-FB35-4C516A84ACF4}" dt="2022-06-08T17:41:36.653" v="36" actId="20577"/>
        <pc:sldMkLst>
          <pc:docMk/>
          <pc:sldMk cId="3080092016" sldId="275"/>
        </pc:sldMkLst>
        <pc:spChg chg="mod">
          <ac:chgData name="Nafis Tanveer Islam" userId="S::nafistanveer.islam@utsa.edu::7fb6d2e3-b301-43c3-9255-76c2ddf2b78c" providerId="AD" clId="Web-{37B9FB4D-F611-FA55-FB35-4C516A84ACF4}" dt="2022-06-08T17:41:36.653" v="36" actId="20577"/>
          <ac:spMkLst>
            <pc:docMk/>
            <pc:sldMk cId="3080092016" sldId="275"/>
            <ac:spMk id="4" creationId="{A0DC79C5-419F-8E73-0A45-2F6BEEE0003C}"/>
          </ac:spMkLst>
        </pc:spChg>
      </pc:sldChg>
    </pc:docChg>
  </pc:docChgLst>
  <pc:docChgLst>
    <pc:chgData name="Nafis Tanveer Islam" userId="S::nafistanveer.islam@utsa.edu::7fb6d2e3-b301-43c3-9255-76c2ddf2b78c" providerId="AD" clId="Web-{4F58A53F-EB83-812D-BCA5-6DB284F34E10}"/>
    <pc:docChg chg="addSld delSld modSld">
      <pc:chgData name="Nafis Tanveer Islam" userId="S::nafistanveer.islam@utsa.edu::7fb6d2e3-b301-43c3-9255-76c2ddf2b78c" providerId="AD" clId="Web-{4F58A53F-EB83-812D-BCA5-6DB284F34E10}" dt="2022-09-18T21:48:47.855" v="659" actId="14100"/>
      <pc:docMkLst>
        <pc:docMk/>
      </pc:docMkLst>
      <pc:sldChg chg="modSp">
        <pc:chgData name="Nafis Tanveer Islam" userId="S::nafistanveer.islam@utsa.edu::7fb6d2e3-b301-43c3-9255-76c2ddf2b78c" providerId="AD" clId="Web-{4F58A53F-EB83-812D-BCA5-6DB284F34E10}" dt="2022-09-18T21:48:47.855" v="659" actId="14100"/>
        <pc:sldMkLst>
          <pc:docMk/>
          <pc:sldMk cId="104410910" sldId="310"/>
        </pc:sldMkLst>
        <pc:cxnChg chg="mod">
          <ac:chgData name="Nafis Tanveer Islam" userId="S::nafistanveer.islam@utsa.edu::7fb6d2e3-b301-43c3-9255-76c2ddf2b78c" providerId="AD" clId="Web-{4F58A53F-EB83-812D-BCA5-6DB284F34E10}" dt="2022-09-18T21:48:47.855" v="659" actId="14100"/>
          <ac:cxnSpMkLst>
            <pc:docMk/>
            <pc:sldMk cId="104410910" sldId="310"/>
            <ac:cxnSpMk id="89" creationId="{341E8D87-0438-5377-9C4C-79D343E26116}"/>
          </ac:cxnSpMkLst>
        </pc:cxnChg>
      </pc:sldChg>
      <pc:sldChg chg="del">
        <pc:chgData name="Nafis Tanveer Islam" userId="S::nafistanveer.islam@utsa.edu::7fb6d2e3-b301-43c3-9255-76c2ddf2b78c" providerId="AD" clId="Web-{4F58A53F-EB83-812D-BCA5-6DB284F34E10}" dt="2022-09-18T21:07:48.040" v="0"/>
        <pc:sldMkLst>
          <pc:docMk/>
          <pc:sldMk cId="2338448839" sldId="322"/>
        </pc:sldMkLst>
      </pc:sldChg>
      <pc:sldChg chg="addSp delSp modSp add replId">
        <pc:chgData name="Nafis Tanveer Islam" userId="S::nafistanveer.islam@utsa.edu::7fb6d2e3-b301-43c3-9255-76c2ddf2b78c" providerId="AD" clId="Web-{4F58A53F-EB83-812D-BCA5-6DB284F34E10}" dt="2022-09-18T21:48:37.401" v="658" actId="14100"/>
        <pc:sldMkLst>
          <pc:docMk/>
          <pc:sldMk cId="329352335" sldId="340"/>
        </pc:sldMkLst>
        <pc:spChg chg="add mod">
          <ac:chgData name="Nafis Tanveer Islam" userId="S::nafistanveer.islam@utsa.edu::7fb6d2e3-b301-43c3-9255-76c2ddf2b78c" providerId="AD" clId="Web-{4F58A53F-EB83-812D-BCA5-6DB284F34E10}" dt="2022-09-18T21:40:36.306" v="639" actId="20577"/>
          <ac:spMkLst>
            <pc:docMk/>
            <pc:sldMk cId="329352335" sldId="340"/>
            <ac:spMk id="2" creationId="{74CDDCD9-63EE-C77D-B64B-8E49A1706B7C}"/>
          </ac:spMkLst>
        </pc:spChg>
        <pc:spChg chg="add mod">
          <ac:chgData name="Nafis Tanveer Islam" userId="S::nafistanveer.islam@utsa.edu::7fb6d2e3-b301-43c3-9255-76c2ddf2b78c" providerId="AD" clId="Web-{4F58A53F-EB83-812D-BCA5-6DB284F34E10}" dt="2022-09-18T21:32:08.197" v="464" actId="1076"/>
          <ac:spMkLst>
            <pc:docMk/>
            <pc:sldMk cId="329352335" sldId="340"/>
            <ac:spMk id="4" creationId="{E73E20BD-2556-BA29-2404-B0E10EFCC4B9}"/>
          </ac:spMkLst>
        </pc:spChg>
        <pc:spChg chg="add mod">
          <ac:chgData name="Nafis Tanveer Islam" userId="S::nafistanveer.islam@utsa.edu::7fb6d2e3-b301-43c3-9255-76c2ddf2b78c" providerId="AD" clId="Web-{4F58A53F-EB83-812D-BCA5-6DB284F34E10}" dt="2022-09-18T21:32:38.791" v="482" actId="14100"/>
          <ac:spMkLst>
            <pc:docMk/>
            <pc:sldMk cId="329352335" sldId="340"/>
            <ac:spMk id="5" creationId="{C88EDA58-2847-7CFF-8E53-0E641FD4B8C9}"/>
          </ac:spMkLst>
        </pc:spChg>
        <pc:spChg chg="add del">
          <ac:chgData name="Nafis Tanveer Islam" userId="S::nafistanveer.islam@utsa.edu::7fb6d2e3-b301-43c3-9255-76c2ddf2b78c" providerId="AD" clId="Web-{4F58A53F-EB83-812D-BCA5-6DB284F34E10}" dt="2022-09-18T21:32:24.416" v="472"/>
          <ac:spMkLst>
            <pc:docMk/>
            <pc:sldMk cId="329352335" sldId="340"/>
            <ac:spMk id="6" creationId="{ADA99EFD-9075-CBFB-487C-F103313A13F3}"/>
          </ac:spMkLst>
        </pc:spChg>
        <pc:spChg chg="del mod">
          <ac:chgData name="Nafis Tanveer Islam" userId="S::nafistanveer.islam@utsa.edu::7fb6d2e3-b301-43c3-9255-76c2ddf2b78c" providerId="AD" clId="Web-{4F58A53F-EB83-812D-BCA5-6DB284F34E10}" dt="2022-09-18T21:10:04.748" v="79"/>
          <ac:spMkLst>
            <pc:docMk/>
            <pc:sldMk cId="329352335" sldId="340"/>
            <ac:spMk id="7" creationId="{39B80949-4A31-34E8-C54A-8A071FE7BFE3}"/>
          </ac:spMkLst>
        </pc:spChg>
        <pc:spChg chg="del">
          <ac:chgData name="Nafis Tanveer Islam" userId="S::nafistanveer.islam@utsa.edu::7fb6d2e3-b301-43c3-9255-76c2ddf2b78c" providerId="AD" clId="Web-{4F58A53F-EB83-812D-BCA5-6DB284F34E10}" dt="2022-09-18T21:10:04.748" v="78"/>
          <ac:spMkLst>
            <pc:docMk/>
            <pc:sldMk cId="329352335" sldId="340"/>
            <ac:spMk id="9" creationId="{B6E8EF3C-89F9-6FB1-BAFB-8A47E76B80B5}"/>
          </ac:spMkLst>
        </pc:spChg>
        <pc:spChg chg="add del">
          <ac:chgData name="Nafis Tanveer Islam" userId="S::nafistanveer.islam@utsa.edu::7fb6d2e3-b301-43c3-9255-76c2ddf2b78c" providerId="AD" clId="Web-{4F58A53F-EB83-812D-BCA5-6DB284F34E10}" dt="2022-09-18T21:32:23.072" v="471"/>
          <ac:spMkLst>
            <pc:docMk/>
            <pc:sldMk cId="329352335" sldId="340"/>
            <ac:spMk id="10" creationId="{FBD57E23-20D6-A3AC-5F1C-44F95B2C0669}"/>
          </ac:spMkLst>
        </pc:spChg>
        <pc:spChg chg="add del">
          <ac:chgData name="Nafis Tanveer Islam" userId="S::nafistanveer.islam@utsa.edu::7fb6d2e3-b301-43c3-9255-76c2ddf2b78c" providerId="AD" clId="Web-{4F58A53F-EB83-812D-BCA5-6DB284F34E10}" dt="2022-09-18T21:32:20.744" v="470"/>
          <ac:spMkLst>
            <pc:docMk/>
            <pc:sldMk cId="329352335" sldId="340"/>
            <ac:spMk id="11" creationId="{AC6ADA3F-EE7A-A684-1843-846E375C1961}"/>
          </ac:spMkLst>
        </pc:spChg>
        <pc:spChg chg="add mod">
          <ac:chgData name="Nafis Tanveer Islam" userId="S::nafistanveer.islam@utsa.edu::7fb6d2e3-b301-43c3-9255-76c2ddf2b78c" providerId="AD" clId="Web-{4F58A53F-EB83-812D-BCA5-6DB284F34E10}" dt="2022-09-18T21:32:51.182" v="484" actId="14100"/>
          <ac:spMkLst>
            <pc:docMk/>
            <pc:sldMk cId="329352335" sldId="340"/>
            <ac:spMk id="12" creationId="{83C28EB5-0D26-8282-DC8A-B553B5D8034E}"/>
          </ac:spMkLst>
        </pc:spChg>
        <pc:spChg chg="del">
          <ac:chgData name="Nafis Tanveer Islam" userId="S::nafistanveer.islam@utsa.edu::7fb6d2e3-b301-43c3-9255-76c2ddf2b78c" providerId="AD" clId="Web-{4F58A53F-EB83-812D-BCA5-6DB284F34E10}" dt="2022-09-18T21:10:04.748" v="77"/>
          <ac:spMkLst>
            <pc:docMk/>
            <pc:sldMk cId="329352335" sldId="340"/>
            <ac:spMk id="13" creationId="{01BB4B40-015B-57B2-6FE9-DBE52AACE5ED}"/>
          </ac:spMkLst>
        </pc:spChg>
        <pc:spChg chg="add mod">
          <ac:chgData name="Nafis Tanveer Islam" userId="S::nafistanveer.islam@utsa.edu::7fb6d2e3-b301-43c3-9255-76c2ddf2b78c" providerId="AD" clId="Web-{4F58A53F-EB83-812D-BCA5-6DB284F34E10}" dt="2022-09-18T21:33:02.292" v="486" actId="14100"/>
          <ac:spMkLst>
            <pc:docMk/>
            <pc:sldMk cId="329352335" sldId="340"/>
            <ac:spMk id="14" creationId="{6FF2AC7E-BB15-4CE7-7620-D13D7AAA71E2}"/>
          </ac:spMkLst>
        </pc:spChg>
        <pc:spChg chg="del">
          <ac:chgData name="Nafis Tanveer Islam" userId="S::nafistanveer.islam@utsa.edu::7fb6d2e3-b301-43c3-9255-76c2ddf2b78c" providerId="AD" clId="Web-{4F58A53F-EB83-812D-BCA5-6DB284F34E10}" dt="2022-09-18T21:10:04.748" v="76"/>
          <ac:spMkLst>
            <pc:docMk/>
            <pc:sldMk cId="329352335" sldId="340"/>
            <ac:spMk id="15" creationId="{A1123E7A-2C0A-8FC6-8609-58743EDD8213}"/>
          </ac:spMkLst>
        </pc:spChg>
        <pc:spChg chg="add mod">
          <ac:chgData name="Nafis Tanveer Islam" userId="S::nafistanveer.islam@utsa.edu::7fb6d2e3-b301-43c3-9255-76c2ddf2b78c" providerId="AD" clId="Web-{4F58A53F-EB83-812D-BCA5-6DB284F34E10}" dt="2022-09-18T21:33:21.949" v="491" actId="14100"/>
          <ac:spMkLst>
            <pc:docMk/>
            <pc:sldMk cId="329352335" sldId="340"/>
            <ac:spMk id="16" creationId="{2139F1F1-79C2-C12E-D5C1-41520D4514BF}"/>
          </ac:spMkLst>
        </pc:spChg>
        <pc:spChg chg="del">
          <ac:chgData name="Nafis Tanveer Islam" userId="S::nafistanveer.islam@utsa.edu::7fb6d2e3-b301-43c3-9255-76c2ddf2b78c" providerId="AD" clId="Web-{4F58A53F-EB83-812D-BCA5-6DB284F34E10}" dt="2022-09-18T21:10:04.748" v="75"/>
          <ac:spMkLst>
            <pc:docMk/>
            <pc:sldMk cId="329352335" sldId="340"/>
            <ac:spMk id="17" creationId="{CBA39806-27D7-760F-68AA-6AA0F80598A7}"/>
          </ac:spMkLst>
        </pc:spChg>
        <pc:spChg chg="add mod">
          <ac:chgData name="Nafis Tanveer Islam" userId="S::nafistanveer.islam@utsa.edu::7fb6d2e3-b301-43c3-9255-76c2ddf2b78c" providerId="AD" clId="Web-{4F58A53F-EB83-812D-BCA5-6DB284F34E10}" dt="2022-09-18T21:33:46.887" v="495" actId="14100"/>
          <ac:spMkLst>
            <pc:docMk/>
            <pc:sldMk cId="329352335" sldId="340"/>
            <ac:spMk id="18" creationId="{F0AF1F47-4087-F19E-552D-940A724CECC4}"/>
          </ac:spMkLst>
        </pc:spChg>
        <pc:spChg chg="add mod">
          <ac:chgData name="Nafis Tanveer Islam" userId="S::nafistanveer.islam@utsa.edu::7fb6d2e3-b301-43c3-9255-76c2ddf2b78c" providerId="AD" clId="Web-{4F58A53F-EB83-812D-BCA5-6DB284F34E10}" dt="2022-09-18T21:34:00.325" v="500" actId="1076"/>
          <ac:spMkLst>
            <pc:docMk/>
            <pc:sldMk cId="329352335" sldId="340"/>
            <ac:spMk id="19" creationId="{CF0CE16F-71B0-9D87-54CD-5EB4B2320130}"/>
          </ac:spMkLst>
        </pc:spChg>
        <pc:spChg chg="add mod">
          <ac:chgData name="Nafis Tanveer Islam" userId="S::nafistanveer.islam@utsa.edu::7fb6d2e3-b301-43c3-9255-76c2ddf2b78c" providerId="AD" clId="Web-{4F58A53F-EB83-812D-BCA5-6DB284F34E10}" dt="2022-09-18T21:34:46.514" v="555" actId="14100"/>
          <ac:spMkLst>
            <pc:docMk/>
            <pc:sldMk cId="329352335" sldId="340"/>
            <ac:spMk id="21" creationId="{D16027E6-AEEC-93F2-BBAB-19B4662340AE}"/>
          </ac:spMkLst>
        </pc:spChg>
        <pc:spChg chg="add mod">
          <ac:chgData name="Nafis Tanveer Islam" userId="S::nafistanveer.islam@utsa.edu::7fb6d2e3-b301-43c3-9255-76c2ddf2b78c" providerId="AD" clId="Web-{4F58A53F-EB83-812D-BCA5-6DB284F34E10}" dt="2022-09-18T21:35:19.656" v="562" actId="1076"/>
          <ac:spMkLst>
            <pc:docMk/>
            <pc:sldMk cId="329352335" sldId="340"/>
            <ac:spMk id="22" creationId="{CDAB1C5E-4613-ECE7-40E8-C363C57D5DBE}"/>
          </ac:spMkLst>
        </pc:spChg>
        <pc:spChg chg="add mod">
          <ac:chgData name="Nafis Tanveer Islam" userId="S::nafistanveer.islam@utsa.edu::7fb6d2e3-b301-43c3-9255-76c2ddf2b78c" providerId="AD" clId="Web-{4F58A53F-EB83-812D-BCA5-6DB284F34E10}" dt="2022-09-18T21:33:35.387" v="493" actId="14100"/>
          <ac:spMkLst>
            <pc:docMk/>
            <pc:sldMk cId="329352335" sldId="340"/>
            <ac:spMk id="23" creationId="{EA528562-E205-3CD7-6FAA-76F6953BFB6B}"/>
          </ac:spMkLst>
        </pc:spChg>
        <pc:spChg chg="add del">
          <ac:chgData name="Nafis Tanveer Islam" userId="S::nafistanveer.islam@utsa.edu::7fb6d2e3-b301-43c3-9255-76c2ddf2b78c" providerId="AD" clId="Web-{4F58A53F-EB83-812D-BCA5-6DB284F34E10}" dt="2022-09-18T21:34:21.451" v="507"/>
          <ac:spMkLst>
            <pc:docMk/>
            <pc:sldMk cId="329352335" sldId="340"/>
            <ac:spMk id="24" creationId="{B46FDFC5-FE84-B15D-1689-3C66E19C7DD0}"/>
          </ac:spMkLst>
        </pc:spChg>
        <pc:spChg chg="add mod">
          <ac:chgData name="Nafis Tanveer Islam" userId="S::nafistanveer.islam@utsa.edu::7fb6d2e3-b301-43c3-9255-76c2ddf2b78c" providerId="AD" clId="Web-{4F58A53F-EB83-812D-BCA5-6DB284F34E10}" dt="2022-09-18T21:35:13.015" v="561" actId="14100"/>
          <ac:spMkLst>
            <pc:docMk/>
            <pc:sldMk cId="329352335" sldId="340"/>
            <ac:spMk id="25" creationId="{7E2365DE-8381-0370-1D77-82FFC2C60445}"/>
          </ac:spMkLst>
        </pc:spChg>
        <pc:spChg chg="add mod">
          <ac:chgData name="Nafis Tanveer Islam" userId="S::nafistanveer.islam@utsa.edu::7fb6d2e3-b301-43c3-9255-76c2ddf2b78c" providerId="AD" clId="Web-{4F58A53F-EB83-812D-BCA5-6DB284F34E10}" dt="2022-09-18T21:35:34.484" v="565" actId="1076"/>
          <ac:spMkLst>
            <pc:docMk/>
            <pc:sldMk cId="329352335" sldId="340"/>
            <ac:spMk id="26" creationId="{40D73ADD-13D7-5A2D-C634-2A707BFDF991}"/>
          </ac:spMkLst>
        </pc:spChg>
        <pc:spChg chg="del">
          <ac:chgData name="Nafis Tanveer Islam" userId="S::nafistanveer.islam@utsa.edu::7fb6d2e3-b301-43c3-9255-76c2ddf2b78c" providerId="AD" clId="Web-{4F58A53F-EB83-812D-BCA5-6DB284F34E10}" dt="2022-09-18T21:10:04.748" v="74"/>
          <ac:spMkLst>
            <pc:docMk/>
            <pc:sldMk cId="329352335" sldId="340"/>
            <ac:spMk id="27" creationId="{E0B9EEBE-20C1-DDDB-B835-36FABBDDCA79}"/>
          </ac:spMkLst>
        </pc:spChg>
        <pc:spChg chg="add mod">
          <ac:chgData name="Nafis Tanveer Islam" userId="S::nafistanveer.islam@utsa.edu::7fb6d2e3-b301-43c3-9255-76c2ddf2b78c" providerId="AD" clId="Web-{4F58A53F-EB83-812D-BCA5-6DB284F34E10}" dt="2022-09-18T21:35:27.312" v="564" actId="14100"/>
          <ac:spMkLst>
            <pc:docMk/>
            <pc:sldMk cId="329352335" sldId="340"/>
            <ac:spMk id="28" creationId="{B2499D83-6DBC-78D6-866E-07C9F74953D0}"/>
          </ac:spMkLst>
        </pc:spChg>
        <pc:spChg chg="add mod">
          <ac:chgData name="Nafis Tanveer Islam" userId="S::nafistanveer.islam@utsa.edu::7fb6d2e3-b301-43c3-9255-76c2ddf2b78c" providerId="AD" clId="Web-{4F58A53F-EB83-812D-BCA5-6DB284F34E10}" dt="2022-09-18T21:35:52.203" v="568" actId="1076"/>
          <ac:spMkLst>
            <pc:docMk/>
            <pc:sldMk cId="329352335" sldId="340"/>
            <ac:spMk id="29" creationId="{F6A8CF8B-AF67-8934-8F84-C2A4463DC69B}"/>
          </ac:spMkLst>
        </pc:spChg>
        <pc:spChg chg="add mod">
          <ac:chgData name="Nafis Tanveer Islam" userId="S::nafistanveer.islam@utsa.edu::7fb6d2e3-b301-43c3-9255-76c2ddf2b78c" providerId="AD" clId="Web-{4F58A53F-EB83-812D-BCA5-6DB284F34E10}" dt="2022-09-18T21:35:43.266" v="567" actId="14100"/>
          <ac:spMkLst>
            <pc:docMk/>
            <pc:sldMk cId="329352335" sldId="340"/>
            <ac:spMk id="30" creationId="{D7B30419-664C-3323-7055-F300A194E0C3}"/>
          </ac:spMkLst>
        </pc:spChg>
        <pc:spChg chg="add mod">
          <ac:chgData name="Nafis Tanveer Islam" userId="S::nafistanveer.islam@utsa.edu::7fb6d2e3-b301-43c3-9255-76c2ddf2b78c" providerId="AD" clId="Web-{4F58A53F-EB83-812D-BCA5-6DB284F34E10}" dt="2022-09-18T21:36:04.485" v="571" actId="1076"/>
          <ac:spMkLst>
            <pc:docMk/>
            <pc:sldMk cId="329352335" sldId="340"/>
            <ac:spMk id="31" creationId="{5D2A51CA-1C22-ED9D-CB23-C894AAB184FE}"/>
          </ac:spMkLst>
        </pc:spChg>
        <pc:spChg chg="add mod">
          <ac:chgData name="Nafis Tanveer Islam" userId="S::nafistanveer.islam@utsa.edu::7fb6d2e3-b301-43c3-9255-76c2ddf2b78c" providerId="AD" clId="Web-{4F58A53F-EB83-812D-BCA5-6DB284F34E10}" dt="2022-09-18T21:36:00.922" v="570" actId="14100"/>
          <ac:spMkLst>
            <pc:docMk/>
            <pc:sldMk cId="329352335" sldId="340"/>
            <ac:spMk id="32" creationId="{56A0F5EA-84D1-69B5-7685-9057BECE3DC1}"/>
          </ac:spMkLst>
        </pc:spChg>
        <pc:spChg chg="add mod">
          <ac:chgData name="Nafis Tanveer Islam" userId="S::nafistanveer.islam@utsa.edu::7fb6d2e3-b301-43c3-9255-76c2ddf2b78c" providerId="AD" clId="Web-{4F58A53F-EB83-812D-BCA5-6DB284F34E10}" dt="2022-09-18T21:37:08.768" v="578" actId="14100"/>
          <ac:spMkLst>
            <pc:docMk/>
            <pc:sldMk cId="329352335" sldId="340"/>
            <ac:spMk id="33" creationId="{8283DBAF-E828-E06A-351D-EC91F40C400C}"/>
          </ac:spMkLst>
        </pc:spChg>
        <pc:spChg chg="add mod">
          <ac:chgData name="Nafis Tanveer Islam" userId="S::nafistanveer.islam@utsa.edu::7fb6d2e3-b301-43c3-9255-76c2ddf2b78c" providerId="AD" clId="Web-{4F58A53F-EB83-812D-BCA5-6DB284F34E10}" dt="2022-09-18T21:36:22.470" v="576" actId="1076"/>
          <ac:spMkLst>
            <pc:docMk/>
            <pc:sldMk cId="329352335" sldId="340"/>
            <ac:spMk id="34" creationId="{E09F7510-782B-7376-DFB5-D2AA4ABDDFCE}"/>
          </ac:spMkLst>
        </pc:spChg>
        <pc:spChg chg="add mod">
          <ac:chgData name="Nafis Tanveer Islam" userId="S::nafistanveer.islam@utsa.edu::7fb6d2e3-b301-43c3-9255-76c2ddf2b78c" providerId="AD" clId="Web-{4F58A53F-EB83-812D-BCA5-6DB284F34E10}" dt="2022-09-18T21:38:07.286" v="595" actId="1076"/>
          <ac:spMkLst>
            <pc:docMk/>
            <pc:sldMk cId="329352335" sldId="340"/>
            <ac:spMk id="35" creationId="{2C6E3049-866D-C866-66F3-BAA4FEC10FAF}"/>
          </ac:spMkLst>
        </pc:spChg>
        <pc:spChg chg="add mod">
          <ac:chgData name="Nafis Tanveer Islam" userId="S::nafistanveer.islam@utsa.edu::7fb6d2e3-b301-43c3-9255-76c2ddf2b78c" providerId="AD" clId="Web-{4F58A53F-EB83-812D-BCA5-6DB284F34E10}" dt="2022-09-18T21:37:52.676" v="592" actId="1076"/>
          <ac:spMkLst>
            <pc:docMk/>
            <pc:sldMk cId="329352335" sldId="340"/>
            <ac:spMk id="36" creationId="{95666717-7B61-132B-7E31-74757B4F98B5}"/>
          </ac:spMkLst>
        </pc:spChg>
        <pc:spChg chg="add mod">
          <ac:chgData name="Nafis Tanveer Islam" userId="S::nafistanveer.islam@utsa.edu::7fb6d2e3-b301-43c3-9255-76c2ddf2b78c" providerId="AD" clId="Web-{4F58A53F-EB83-812D-BCA5-6DB284F34E10}" dt="2022-09-18T21:39:43.617" v="622" actId="1076"/>
          <ac:spMkLst>
            <pc:docMk/>
            <pc:sldMk cId="329352335" sldId="340"/>
            <ac:spMk id="37" creationId="{A76B500E-92D1-86C4-BBBE-8239EB458EB8}"/>
          </ac:spMkLst>
        </pc:spChg>
        <pc:spChg chg="add mod">
          <ac:chgData name="Nafis Tanveer Islam" userId="S::nafistanveer.islam@utsa.edu::7fb6d2e3-b301-43c3-9255-76c2ddf2b78c" providerId="AD" clId="Web-{4F58A53F-EB83-812D-BCA5-6DB284F34E10}" dt="2022-09-18T21:39:55.804" v="625" actId="1076"/>
          <ac:spMkLst>
            <pc:docMk/>
            <pc:sldMk cId="329352335" sldId="340"/>
            <ac:spMk id="38" creationId="{FAC0E8F9-4A2B-7FB0-CA12-4ECC068D7EAD}"/>
          </ac:spMkLst>
        </pc:spChg>
        <pc:spChg chg="add mod">
          <ac:chgData name="Nafis Tanveer Islam" userId="S::nafistanveer.islam@utsa.edu::7fb6d2e3-b301-43c3-9255-76c2ddf2b78c" providerId="AD" clId="Web-{4F58A53F-EB83-812D-BCA5-6DB284F34E10}" dt="2022-09-18T21:40:17.946" v="629" actId="1076"/>
          <ac:spMkLst>
            <pc:docMk/>
            <pc:sldMk cId="329352335" sldId="340"/>
            <ac:spMk id="39" creationId="{371A3553-0579-7E5C-253D-29504C49FA20}"/>
          </ac:spMkLst>
        </pc:spChg>
        <pc:spChg chg="add mod">
          <ac:chgData name="Nafis Tanveer Islam" userId="S::nafistanveer.islam@utsa.edu::7fb6d2e3-b301-43c3-9255-76c2ddf2b78c" providerId="AD" clId="Web-{4F58A53F-EB83-812D-BCA5-6DB284F34E10}" dt="2022-09-18T21:40:12.149" v="628" actId="14100"/>
          <ac:spMkLst>
            <pc:docMk/>
            <pc:sldMk cId="329352335" sldId="340"/>
            <ac:spMk id="40" creationId="{73FE83C8-7140-3BAE-0D64-32C4B9B32A0B}"/>
          </ac:spMkLst>
        </pc:spChg>
        <pc:spChg chg="add mod">
          <ac:chgData name="Nafis Tanveer Islam" userId="S::nafistanveer.islam@utsa.edu::7fb6d2e3-b301-43c3-9255-76c2ddf2b78c" providerId="AD" clId="Web-{4F58A53F-EB83-812D-BCA5-6DB284F34E10}" dt="2022-09-18T21:40:24.180" v="631" actId="14100"/>
          <ac:spMkLst>
            <pc:docMk/>
            <pc:sldMk cId="329352335" sldId="340"/>
            <ac:spMk id="41" creationId="{0FEEC481-4EA8-875C-03FD-35EB9C201A71}"/>
          </ac:spMkLst>
        </pc:spChg>
        <pc:spChg chg="add mod">
          <ac:chgData name="Nafis Tanveer Islam" userId="S::nafistanveer.islam@utsa.edu::7fb6d2e3-b301-43c3-9255-76c2ddf2b78c" providerId="AD" clId="Web-{4F58A53F-EB83-812D-BCA5-6DB284F34E10}" dt="2022-09-18T21:34:52.327" v="556" actId="1076"/>
          <ac:spMkLst>
            <pc:docMk/>
            <pc:sldMk cId="329352335" sldId="340"/>
            <ac:spMk id="42" creationId="{9FE9E009-0D7A-D180-6014-71B849A516DC}"/>
          </ac:spMkLst>
        </pc:spChg>
        <pc:spChg chg="add mod">
          <ac:chgData name="Nafis Tanveer Islam" userId="S::nafistanveer.islam@utsa.edu::7fb6d2e3-b301-43c3-9255-76c2ddf2b78c" providerId="AD" clId="Web-{4F58A53F-EB83-812D-BCA5-6DB284F34E10}" dt="2022-09-18T21:35:03.843" v="559" actId="14100"/>
          <ac:spMkLst>
            <pc:docMk/>
            <pc:sldMk cId="329352335" sldId="340"/>
            <ac:spMk id="43" creationId="{D6D1165B-F333-6ECB-0315-DB76A478CA93}"/>
          </ac:spMkLst>
        </pc:spChg>
        <pc:spChg chg="add mod">
          <ac:chgData name="Nafis Tanveer Islam" userId="S::nafistanveer.islam@utsa.edu::7fb6d2e3-b301-43c3-9255-76c2ddf2b78c" providerId="AD" clId="Web-{4F58A53F-EB83-812D-BCA5-6DB284F34E10}" dt="2022-09-18T21:40:55.463" v="642" actId="1076"/>
          <ac:spMkLst>
            <pc:docMk/>
            <pc:sldMk cId="329352335" sldId="340"/>
            <ac:spMk id="44" creationId="{794CE6AE-7096-0C32-4AC6-EA160E002431}"/>
          </ac:spMkLst>
        </pc:spChg>
        <pc:spChg chg="add mod">
          <ac:chgData name="Nafis Tanveer Islam" userId="S::nafistanveer.islam@utsa.edu::7fb6d2e3-b301-43c3-9255-76c2ddf2b78c" providerId="AD" clId="Web-{4F58A53F-EB83-812D-BCA5-6DB284F34E10}" dt="2022-09-18T21:41:20.732" v="648" actId="1076"/>
          <ac:spMkLst>
            <pc:docMk/>
            <pc:sldMk cId="329352335" sldId="340"/>
            <ac:spMk id="45" creationId="{8AE508F5-5BA6-2CED-789E-2BD12EB8F507}"/>
          </ac:spMkLst>
        </pc:spChg>
        <pc:spChg chg="add mod">
          <ac:chgData name="Nafis Tanveer Islam" userId="S::nafistanveer.islam@utsa.edu::7fb6d2e3-b301-43c3-9255-76c2ddf2b78c" providerId="AD" clId="Web-{4F58A53F-EB83-812D-BCA5-6DB284F34E10}" dt="2022-09-18T21:41:15.263" v="647" actId="1076"/>
          <ac:spMkLst>
            <pc:docMk/>
            <pc:sldMk cId="329352335" sldId="340"/>
            <ac:spMk id="46" creationId="{CC6F2F60-AB8E-4281-4869-50477F3A8CDE}"/>
          </ac:spMkLst>
        </pc:spChg>
        <pc:spChg chg="del">
          <ac:chgData name="Nafis Tanveer Islam" userId="S::nafistanveer.islam@utsa.edu::7fb6d2e3-b301-43c3-9255-76c2ddf2b78c" providerId="AD" clId="Web-{4F58A53F-EB83-812D-BCA5-6DB284F34E10}" dt="2022-09-18T21:10:04.748" v="73"/>
          <ac:spMkLst>
            <pc:docMk/>
            <pc:sldMk cId="329352335" sldId="340"/>
            <ac:spMk id="47" creationId="{677E6B9B-1168-F761-251B-EC87675A4822}"/>
          </ac:spMkLst>
        </pc:spChg>
        <pc:spChg chg="add">
          <ac:chgData name="Nafis Tanveer Islam" userId="S::nafistanveer.islam@utsa.edu::7fb6d2e3-b301-43c3-9255-76c2ddf2b78c" providerId="AD" clId="Web-{4F58A53F-EB83-812D-BCA5-6DB284F34E10}" dt="2022-09-18T21:34:29.232" v="531"/>
          <ac:spMkLst>
            <pc:docMk/>
            <pc:sldMk cId="329352335" sldId="340"/>
            <ac:spMk id="48" creationId="{314AC764-6E0A-8B32-C645-0E051285AED8}"/>
          </ac:spMkLst>
        </pc:spChg>
        <pc:spChg chg="del">
          <ac:chgData name="Nafis Tanveer Islam" userId="S::nafistanveer.islam@utsa.edu::7fb6d2e3-b301-43c3-9255-76c2ddf2b78c" providerId="AD" clId="Web-{4F58A53F-EB83-812D-BCA5-6DB284F34E10}" dt="2022-09-18T21:10:04.748" v="72"/>
          <ac:spMkLst>
            <pc:docMk/>
            <pc:sldMk cId="329352335" sldId="340"/>
            <ac:spMk id="49" creationId="{442E9AF2-FA02-F1D0-6F79-2FE8FBEF0D63}"/>
          </ac:spMkLst>
        </pc:spChg>
        <pc:spChg chg="add">
          <ac:chgData name="Nafis Tanveer Islam" userId="S::nafistanveer.islam@utsa.edu::7fb6d2e3-b301-43c3-9255-76c2ddf2b78c" providerId="AD" clId="Web-{4F58A53F-EB83-812D-BCA5-6DB284F34E10}" dt="2022-09-18T21:34:29.404" v="532"/>
          <ac:spMkLst>
            <pc:docMk/>
            <pc:sldMk cId="329352335" sldId="340"/>
            <ac:spMk id="50" creationId="{B9AECBD1-FCC2-7E14-A39E-B4DBB9F0134E}"/>
          </ac:spMkLst>
        </pc:spChg>
        <pc:spChg chg="del">
          <ac:chgData name="Nafis Tanveer Islam" userId="S::nafistanveer.islam@utsa.edu::7fb6d2e3-b301-43c3-9255-76c2ddf2b78c" providerId="AD" clId="Web-{4F58A53F-EB83-812D-BCA5-6DB284F34E10}" dt="2022-09-18T21:10:04.748" v="71"/>
          <ac:spMkLst>
            <pc:docMk/>
            <pc:sldMk cId="329352335" sldId="340"/>
            <ac:spMk id="51" creationId="{648EB24B-70F9-21F3-7BF6-CDDC0AF5E9B8}"/>
          </ac:spMkLst>
        </pc:spChg>
        <pc:spChg chg="add">
          <ac:chgData name="Nafis Tanveer Islam" userId="S::nafistanveer.islam@utsa.edu::7fb6d2e3-b301-43c3-9255-76c2ddf2b78c" providerId="AD" clId="Web-{4F58A53F-EB83-812D-BCA5-6DB284F34E10}" dt="2022-09-18T21:34:29.404" v="533"/>
          <ac:spMkLst>
            <pc:docMk/>
            <pc:sldMk cId="329352335" sldId="340"/>
            <ac:spMk id="52" creationId="{D5395B9B-8EA5-3956-D6BE-A40E0D1C4EEB}"/>
          </ac:spMkLst>
        </pc:spChg>
        <pc:spChg chg="del">
          <ac:chgData name="Nafis Tanveer Islam" userId="S::nafistanveer.islam@utsa.edu::7fb6d2e3-b301-43c3-9255-76c2ddf2b78c" providerId="AD" clId="Web-{4F58A53F-EB83-812D-BCA5-6DB284F34E10}" dt="2022-09-18T21:10:04.748" v="70"/>
          <ac:spMkLst>
            <pc:docMk/>
            <pc:sldMk cId="329352335" sldId="340"/>
            <ac:spMk id="53" creationId="{F6CBA404-42A8-9462-B6D7-46D231980EF3}"/>
          </ac:spMkLst>
        </pc:spChg>
        <pc:spChg chg="add">
          <ac:chgData name="Nafis Tanveer Islam" userId="S::nafistanveer.islam@utsa.edu::7fb6d2e3-b301-43c3-9255-76c2ddf2b78c" providerId="AD" clId="Web-{4F58A53F-EB83-812D-BCA5-6DB284F34E10}" dt="2022-09-18T21:34:29.591" v="534"/>
          <ac:spMkLst>
            <pc:docMk/>
            <pc:sldMk cId="329352335" sldId="340"/>
            <ac:spMk id="54" creationId="{7D8CBC70-85DB-309E-9655-569EF154483E}"/>
          </ac:spMkLst>
        </pc:spChg>
        <pc:spChg chg="del">
          <ac:chgData name="Nafis Tanveer Islam" userId="S::nafistanveer.islam@utsa.edu::7fb6d2e3-b301-43c3-9255-76c2ddf2b78c" providerId="AD" clId="Web-{4F58A53F-EB83-812D-BCA5-6DB284F34E10}" dt="2022-09-18T21:10:04.748" v="69"/>
          <ac:spMkLst>
            <pc:docMk/>
            <pc:sldMk cId="329352335" sldId="340"/>
            <ac:spMk id="55" creationId="{BFF998DB-54B7-24BD-685A-8AA8B8FDD1D2}"/>
          </ac:spMkLst>
        </pc:spChg>
        <pc:spChg chg="add">
          <ac:chgData name="Nafis Tanveer Islam" userId="S::nafistanveer.islam@utsa.edu::7fb6d2e3-b301-43c3-9255-76c2ddf2b78c" providerId="AD" clId="Web-{4F58A53F-EB83-812D-BCA5-6DB284F34E10}" dt="2022-09-18T21:34:29.591" v="535"/>
          <ac:spMkLst>
            <pc:docMk/>
            <pc:sldMk cId="329352335" sldId="340"/>
            <ac:spMk id="56" creationId="{9CCCA638-8002-4126-AE10-9E6AAECDDB7C}"/>
          </ac:spMkLst>
        </pc:spChg>
        <pc:spChg chg="add mod">
          <ac:chgData name="Nafis Tanveer Islam" userId="S::nafistanveer.islam@utsa.edu::7fb6d2e3-b301-43c3-9255-76c2ddf2b78c" providerId="AD" clId="Web-{4F58A53F-EB83-812D-BCA5-6DB284F34E10}" dt="2022-09-18T21:34:55.702" v="557" actId="1076"/>
          <ac:spMkLst>
            <pc:docMk/>
            <pc:sldMk cId="329352335" sldId="340"/>
            <ac:spMk id="57" creationId="{B2F62576-49D9-1FD9-C25D-9313C1FFFD89}"/>
          </ac:spMkLst>
        </pc:spChg>
        <pc:spChg chg="add mod">
          <ac:chgData name="Nafis Tanveer Islam" userId="S::nafistanveer.islam@utsa.edu::7fb6d2e3-b301-43c3-9255-76c2ddf2b78c" providerId="AD" clId="Web-{4F58A53F-EB83-812D-BCA5-6DB284F34E10}" dt="2022-09-18T21:37:28.113" v="587" actId="14100"/>
          <ac:spMkLst>
            <pc:docMk/>
            <pc:sldMk cId="329352335" sldId="340"/>
            <ac:spMk id="58" creationId="{F6A34FFB-FB3C-DE51-399C-AD93A14DDEB3}"/>
          </ac:spMkLst>
        </pc:spChg>
        <pc:spChg chg="add mod">
          <ac:chgData name="Nafis Tanveer Islam" userId="S::nafistanveer.islam@utsa.edu::7fb6d2e3-b301-43c3-9255-76c2ddf2b78c" providerId="AD" clId="Web-{4F58A53F-EB83-812D-BCA5-6DB284F34E10}" dt="2022-09-18T21:37:22.784" v="585" actId="1076"/>
          <ac:spMkLst>
            <pc:docMk/>
            <pc:sldMk cId="329352335" sldId="340"/>
            <ac:spMk id="59" creationId="{33D99380-A8E1-F059-421D-A8018A67A4EC}"/>
          </ac:spMkLst>
        </pc:spChg>
        <pc:spChg chg="del">
          <ac:chgData name="Nafis Tanveer Islam" userId="S::nafistanveer.islam@utsa.edu::7fb6d2e3-b301-43c3-9255-76c2ddf2b78c" providerId="AD" clId="Web-{4F58A53F-EB83-812D-BCA5-6DB284F34E10}" dt="2022-09-18T21:10:04.732" v="52"/>
          <ac:spMkLst>
            <pc:docMk/>
            <pc:sldMk cId="329352335" sldId="340"/>
            <ac:spMk id="60" creationId="{69F9273F-3BAA-F8AD-5F68-00CE999B920D}"/>
          </ac:spMkLst>
        </pc:spChg>
        <pc:spChg chg="del">
          <ac:chgData name="Nafis Tanveer Islam" userId="S::nafistanveer.islam@utsa.edu::7fb6d2e3-b301-43c3-9255-76c2ddf2b78c" providerId="AD" clId="Web-{4F58A53F-EB83-812D-BCA5-6DB284F34E10}" dt="2022-09-18T21:10:04.748" v="68"/>
          <ac:spMkLst>
            <pc:docMk/>
            <pc:sldMk cId="329352335" sldId="340"/>
            <ac:spMk id="61" creationId="{C13D2806-B180-434F-E1EC-2464A7ED6595}"/>
          </ac:spMkLst>
        </pc:spChg>
        <pc:spChg chg="add mod">
          <ac:chgData name="Nafis Tanveer Islam" userId="S::nafistanveer.islam@utsa.edu::7fb6d2e3-b301-43c3-9255-76c2ddf2b78c" providerId="AD" clId="Web-{4F58A53F-EB83-812D-BCA5-6DB284F34E10}" dt="2022-09-18T21:37:44.691" v="591" actId="1076"/>
          <ac:spMkLst>
            <pc:docMk/>
            <pc:sldMk cId="329352335" sldId="340"/>
            <ac:spMk id="62" creationId="{2E7FF9A4-E5D2-7DB4-EC3E-ACE25FFF1810}"/>
          </ac:spMkLst>
        </pc:spChg>
        <pc:spChg chg="del">
          <ac:chgData name="Nafis Tanveer Islam" userId="S::nafistanveer.islam@utsa.edu::7fb6d2e3-b301-43c3-9255-76c2ddf2b78c" providerId="AD" clId="Web-{4F58A53F-EB83-812D-BCA5-6DB284F34E10}" dt="2022-09-18T21:10:04.748" v="67"/>
          <ac:spMkLst>
            <pc:docMk/>
            <pc:sldMk cId="329352335" sldId="340"/>
            <ac:spMk id="63" creationId="{E947EAD3-A679-DE6F-70F5-767F9C880241}"/>
          </ac:spMkLst>
        </pc:spChg>
        <pc:spChg chg="del">
          <ac:chgData name="Nafis Tanveer Islam" userId="S::nafistanveer.islam@utsa.edu::7fb6d2e3-b301-43c3-9255-76c2ddf2b78c" providerId="AD" clId="Web-{4F58A53F-EB83-812D-BCA5-6DB284F34E10}" dt="2022-09-18T21:10:04.732" v="51"/>
          <ac:spMkLst>
            <pc:docMk/>
            <pc:sldMk cId="329352335" sldId="340"/>
            <ac:spMk id="64" creationId="{1D972087-EB64-A937-567E-6E8261877B53}"/>
          </ac:spMkLst>
        </pc:spChg>
        <pc:spChg chg="del">
          <ac:chgData name="Nafis Tanveer Islam" userId="S::nafistanveer.islam@utsa.edu::7fb6d2e3-b301-43c3-9255-76c2ddf2b78c" providerId="AD" clId="Web-{4F58A53F-EB83-812D-BCA5-6DB284F34E10}" dt="2022-09-18T21:10:04.748" v="66"/>
          <ac:spMkLst>
            <pc:docMk/>
            <pc:sldMk cId="329352335" sldId="340"/>
            <ac:spMk id="65" creationId="{BE2E606B-0623-9847-2DB9-ADE589107907}"/>
          </ac:spMkLst>
        </pc:spChg>
        <pc:spChg chg="add mod">
          <ac:chgData name="Nafis Tanveer Islam" userId="S::nafistanveer.islam@utsa.edu::7fb6d2e3-b301-43c3-9255-76c2ddf2b78c" providerId="AD" clId="Web-{4F58A53F-EB83-812D-BCA5-6DB284F34E10}" dt="2022-09-18T21:37:33.410" v="588" actId="1076"/>
          <ac:spMkLst>
            <pc:docMk/>
            <pc:sldMk cId="329352335" sldId="340"/>
            <ac:spMk id="66" creationId="{7F389860-61D6-011D-9E09-7397324B6884}"/>
          </ac:spMkLst>
        </pc:spChg>
        <pc:spChg chg="del">
          <ac:chgData name="Nafis Tanveer Islam" userId="S::nafistanveer.islam@utsa.edu::7fb6d2e3-b301-43c3-9255-76c2ddf2b78c" providerId="AD" clId="Web-{4F58A53F-EB83-812D-BCA5-6DB284F34E10}" dt="2022-09-18T21:10:04.748" v="65"/>
          <ac:spMkLst>
            <pc:docMk/>
            <pc:sldMk cId="329352335" sldId="340"/>
            <ac:spMk id="67" creationId="{ECDEB366-16B3-ACDE-C956-9DB9FB8CCB12}"/>
          </ac:spMkLst>
        </pc:spChg>
        <pc:spChg chg="del">
          <ac:chgData name="Nafis Tanveer Islam" userId="S::nafistanveer.islam@utsa.edu::7fb6d2e3-b301-43c3-9255-76c2ddf2b78c" providerId="AD" clId="Web-{4F58A53F-EB83-812D-BCA5-6DB284F34E10}" dt="2022-09-18T21:10:04.732" v="50"/>
          <ac:spMkLst>
            <pc:docMk/>
            <pc:sldMk cId="329352335" sldId="340"/>
            <ac:spMk id="68" creationId="{A9A74281-31A9-35D2-B86C-BAE553B01547}"/>
          </ac:spMkLst>
        </pc:spChg>
        <pc:spChg chg="del">
          <ac:chgData name="Nafis Tanveer Islam" userId="S::nafistanveer.islam@utsa.edu::7fb6d2e3-b301-43c3-9255-76c2ddf2b78c" providerId="AD" clId="Web-{4F58A53F-EB83-812D-BCA5-6DB284F34E10}" dt="2022-09-18T21:10:04.748" v="64"/>
          <ac:spMkLst>
            <pc:docMk/>
            <pc:sldMk cId="329352335" sldId="340"/>
            <ac:spMk id="69" creationId="{19D1937F-1DEA-7CFE-40A0-A390B693DE22}"/>
          </ac:spMkLst>
        </pc:spChg>
        <pc:spChg chg="add mod">
          <ac:chgData name="Nafis Tanveer Islam" userId="S::nafistanveer.islam@utsa.edu::7fb6d2e3-b301-43c3-9255-76c2ddf2b78c" providerId="AD" clId="Web-{4F58A53F-EB83-812D-BCA5-6DB284F34E10}" dt="2022-09-18T21:38:24.364" v="601" actId="14100"/>
          <ac:spMkLst>
            <pc:docMk/>
            <pc:sldMk cId="329352335" sldId="340"/>
            <ac:spMk id="70" creationId="{A257CBDD-59A2-6FB7-1885-193F62083523}"/>
          </ac:spMkLst>
        </pc:spChg>
        <pc:spChg chg="del">
          <ac:chgData name="Nafis Tanveer Islam" userId="S::nafistanveer.islam@utsa.edu::7fb6d2e3-b301-43c3-9255-76c2ddf2b78c" providerId="AD" clId="Web-{4F58A53F-EB83-812D-BCA5-6DB284F34E10}" dt="2022-09-18T21:10:04.748" v="63"/>
          <ac:spMkLst>
            <pc:docMk/>
            <pc:sldMk cId="329352335" sldId="340"/>
            <ac:spMk id="71" creationId="{A5300A8C-04C1-E1B5-632E-DAC64E76B0DD}"/>
          </ac:spMkLst>
        </pc:spChg>
        <pc:spChg chg="add mod">
          <ac:chgData name="Nafis Tanveer Islam" userId="S::nafistanveer.islam@utsa.edu::7fb6d2e3-b301-43c3-9255-76c2ddf2b78c" providerId="AD" clId="Web-{4F58A53F-EB83-812D-BCA5-6DB284F34E10}" dt="2022-09-18T21:38:15.458" v="598" actId="14100"/>
          <ac:spMkLst>
            <pc:docMk/>
            <pc:sldMk cId="329352335" sldId="340"/>
            <ac:spMk id="72" creationId="{0DC61399-6F2E-0CB5-8263-89691CDBF93E}"/>
          </ac:spMkLst>
        </pc:spChg>
        <pc:spChg chg="del">
          <ac:chgData name="Nafis Tanveer Islam" userId="S::nafistanveer.islam@utsa.edu::7fb6d2e3-b301-43c3-9255-76c2ddf2b78c" providerId="AD" clId="Web-{4F58A53F-EB83-812D-BCA5-6DB284F34E10}" dt="2022-09-18T21:10:04.748" v="62"/>
          <ac:spMkLst>
            <pc:docMk/>
            <pc:sldMk cId="329352335" sldId="340"/>
            <ac:spMk id="73" creationId="{057F167B-4452-F318-D417-241CA518CC36}"/>
          </ac:spMkLst>
        </pc:spChg>
        <pc:spChg chg="del">
          <ac:chgData name="Nafis Tanveer Islam" userId="S::nafistanveer.islam@utsa.edu::7fb6d2e3-b301-43c3-9255-76c2ddf2b78c" providerId="AD" clId="Web-{4F58A53F-EB83-812D-BCA5-6DB284F34E10}" dt="2022-09-18T21:10:04.748" v="61"/>
          <ac:spMkLst>
            <pc:docMk/>
            <pc:sldMk cId="329352335" sldId="340"/>
            <ac:spMk id="75" creationId="{8942AB9C-0F34-BF81-DAAB-A322FD461A6B}"/>
          </ac:spMkLst>
        </pc:spChg>
        <pc:spChg chg="add mod">
          <ac:chgData name="Nafis Tanveer Islam" userId="S::nafistanveer.islam@utsa.edu::7fb6d2e3-b301-43c3-9255-76c2ddf2b78c" providerId="AD" clId="Web-{4F58A53F-EB83-812D-BCA5-6DB284F34E10}" dt="2022-09-18T21:38:42.115" v="608" actId="1076"/>
          <ac:spMkLst>
            <pc:docMk/>
            <pc:sldMk cId="329352335" sldId="340"/>
            <ac:spMk id="76" creationId="{5B900755-E8A8-B3DB-BCC8-2240F83C78A3}"/>
          </ac:spMkLst>
        </pc:spChg>
        <pc:spChg chg="add mod">
          <ac:chgData name="Nafis Tanveer Islam" userId="S::nafistanveer.islam@utsa.edu::7fb6d2e3-b301-43c3-9255-76c2ddf2b78c" providerId="AD" clId="Web-{4F58A53F-EB83-812D-BCA5-6DB284F34E10}" dt="2022-09-18T21:38:38.943" v="607" actId="14100"/>
          <ac:spMkLst>
            <pc:docMk/>
            <pc:sldMk cId="329352335" sldId="340"/>
            <ac:spMk id="77" creationId="{94BC0398-8617-673B-74D0-D3540A4485C6}"/>
          </ac:spMkLst>
        </pc:spChg>
        <pc:spChg chg="add mod">
          <ac:chgData name="Nafis Tanveer Islam" userId="S::nafistanveer.islam@utsa.edu::7fb6d2e3-b301-43c3-9255-76c2ddf2b78c" providerId="AD" clId="Web-{4F58A53F-EB83-812D-BCA5-6DB284F34E10}" dt="2022-09-18T21:40:02.211" v="626" actId="1076"/>
          <ac:spMkLst>
            <pc:docMk/>
            <pc:sldMk cId="329352335" sldId="340"/>
            <ac:spMk id="78" creationId="{9A3CE9C4-3012-6C49-5F39-229D6C6B8FF8}"/>
          </ac:spMkLst>
        </pc:spChg>
        <pc:spChg chg="add mod">
          <ac:chgData name="Nafis Tanveer Islam" userId="S::nafistanveer.islam@utsa.edu::7fb6d2e3-b301-43c3-9255-76c2ddf2b78c" providerId="AD" clId="Web-{4F58A53F-EB83-812D-BCA5-6DB284F34E10}" dt="2022-09-18T21:38:58.693" v="612" actId="14100"/>
          <ac:spMkLst>
            <pc:docMk/>
            <pc:sldMk cId="329352335" sldId="340"/>
            <ac:spMk id="79" creationId="{A9B83125-F53E-F939-0F37-ED6B3BCE9404}"/>
          </ac:spMkLst>
        </pc:spChg>
        <pc:spChg chg="add mod">
          <ac:chgData name="Nafis Tanveer Islam" userId="S::nafistanveer.islam@utsa.edu::7fb6d2e3-b301-43c3-9255-76c2ddf2b78c" providerId="AD" clId="Web-{4F58A53F-EB83-812D-BCA5-6DB284F34E10}" dt="2022-09-18T21:40:27.634" v="632" actId="1076"/>
          <ac:spMkLst>
            <pc:docMk/>
            <pc:sldMk cId="329352335" sldId="340"/>
            <ac:spMk id="80" creationId="{1827C848-FC84-7135-3AA8-94DB227DAADF}"/>
          </ac:spMkLst>
        </pc:spChg>
        <pc:spChg chg="del">
          <ac:chgData name="Nafis Tanveer Islam" userId="S::nafistanveer.islam@utsa.edu::7fb6d2e3-b301-43c3-9255-76c2ddf2b78c" providerId="AD" clId="Web-{4F58A53F-EB83-812D-BCA5-6DB284F34E10}" dt="2022-09-18T21:10:04.748" v="60"/>
          <ac:spMkLst>
            <pc:docMk/>
            <pc:sldMk cId="329352335" sldId="340"/>
            <ac:spMk id="81" creationId="{F036311A-A267-0B46-DC75-AB8FD9E2E8A0}"/>
          </ac:spMkLst>
        </pc:spChg>
        <pc:spChg chg="del">
          <ac:chgData name="Nafis Tanveer Islam" userId="S::nafistanveer.islam@utsa.edu::7fb6d2e3-b301-43c3-9255-76c2ddf2b78c" providerId="AD" clId="Web-{4F58A53F-EB83-812D-BCA5-6DB284F34E10}" dt="2022-09-18T21:10:04.748" v="59"/>
          <ac:spMkLst>
            <pc:docMk/>
            <pc:sldMk cId="329352335" sldId="340"/>
            <ac:spMk id="83" creationId="{02FD3BB8-5EA6-4FA8-F3A8-498D7BA02CB3}"/>
          </ac:spMkLst>
        </pc:spChg>
        <pc:spChg chg="del">
          <ac:chgData name="Nafis Tanveer Islam" userId="S::nafistanveer.islam@utsa.edu::7fb6d2e3-b301-43c3-9255-76c2ddf2b78c" providerId="AD" clId="Web-{4F58A53F-EB83-812D-BCA5-6DB284F34E10}" dt="2022-09-18T21:10:04.748" v="58"/>
          <ac:spMkLst>
            <pc:docMk/>
            <pc:sldMk cId="329352335" sldId="340"/>
            <ac:spMk id="85" creationId="{532A8CC7-3250-E665-CFA4-3E830DB6AD5E}"/>
          </ac:spMkLst>
        </pc:spChg>
        <pc:spChg chg="del">
          <ac:chgData name="Nafis Tanveer Islam" userId="S::nafistanveer.islam@utsa.edu::7fb6d2e3-b301-43c3-9255-76c2ddf2b78c" providerId="AD" clId="Web-{4F58A53F-EB83-812D-BCA5-6DB284F34E10}" dt="2022-09-18T21:10:04.748" v="57"/>
          <ac:spMkLst>
            <pc:docMk/>
            <pc:sldMk cId="329352335" sldId="340"/>
            <ac:spMk id="87" creationId="{C32E9671-B29E-F864-BC98-E3D00D4A375B}"/>
          </ac:spMkLst>
        </pc:spChg>
        <pc:spChg chg="add mod">
          <ac:chgData name="Nafis Tanveer Islam" userId="S::nafistanveer.islam@utsa.edu::7fb6d2e3-b301-43c3-9255-76c2ddf2b78c" providerId="AD" clId="Web-{4F58A53F-EB83-812D-BCA5-6DB284F34E10}" dt="2022-09-18T21:39:45.976" v="623" actId="1076"/>
          <ac:spMkLst>
            <pc:docMk/>
            <pc:sldMk cId="329352335" sldId="340"/>
            <ac:spMk id="92" creationId="{6AD40108-D002-1E34-428B-7D65BB70C2B5}"/>
          </ac:spMkLst>
        </pc:spChg>
        <pc:spChg chg="add mod">
          <ac:chgData name="Nafis Tanveer Islam" userId="S::nafistanveer.islam@utsa.edu::7fb6d2e3-b301-43c3-9255-76c2ddf2b78c" providerId="AD" clId="Web-{4F58A53F-EB83-812D-BCA5-6DB284F34E10}" dt="2022-09-18T21:40:48.056" v="641" actId="1076"/>
          <ac:spMkLst>
            <pc:docMk/>
            <pc:sldMk cId="329352335" sldId="340"/>
            <ac:spMk id="93" creationId="{D9CC0A96-E4D3-29C3-379F-922DC5F74461}"/>
          </ac:spMkLst>
        </pc:spChg>
        <pc:spChg chg="del">
          <ac:chgData name="Nafis Tanveer Islam" userId="S::nafistanveer.islam@utsa.edu::7fb6d2e3-b301-43c3-9255-76c2ddf2b78c" providerId="AD" clId="Web-{4F58A53F-EB83-812D-BCA5-6DB284F34E10}" dt="2022-09-18T21:10:07.810" v="80"/>
          <ac:spMkLst>
            <pc:docMk/>
            <pc:sldMk cId="329352335" sldId="340"/>
            <ac:spMk id="94" creationId="{DD2A974B-E1EB-AFAE-CC46-941A7A8D8F75}"/>
          </ac:spMkLst>
        </pc:spChg>
        <pc:spChg chg="add mod">
          <ac:chgData name="Nafis Tanveer Islam" userId="S::nafistanveer.islam@utsa.edu::7fb6d2e3-b301-43c3-9255-76c2ddf2b78c" providerId="AD" clId="Web-{4F58A53F-EB83-812D-BCA5-6DB284F34E10}" dt="2022-09-18T21:40:42.400" v="640" actId="1076"/>
          <ac:spMkLst>
            <pc:docMk/>
            <pc:sldMk cId="329352335" sldId="340"/>
            <ac:spMk id="96" creationId="{F4123DB9-0363-B84E-42F1-18BC98CAA8E4}"/>
          </ac:spMkLst>
        </pc:spChg>
        <pc:spChg chg="add mod">
          <ac:chgData name="Nafis Tanveer Islam" userId="S::nafistanveer.islam@utsa.edu::7fb6d2e3-b301-43c3-9255-76c2ddf2b78c" providerId="AD" clId="Web-{4F58A53F-EB83-812D-BCA5-6DB284F34E10}" dt="2022-09-18T21:41:06.716" v="645" actId="1076"/>
          <ac:spMkLst>
            <pc:docMk/>
            <pc:sldMk cId="329352335" sldId="340"/>
            <ac:spMk id="102" creationId="{807B9258-EF74-3A02-5B7E-99B09FA129AC}"/>
          </ac:spMkLst>
        </pc:spChg>
        <pc:spChg chg="add mod">
          <ac:chgData name="Nafis Tanveer Islam" userId="S::nafistanveer.islam@utsa.edu::7fb6d2e3-b301-43c3-9255-76c2ddf2b78c" providerId="AD" clId="Web-{4F58A53F-EB83-812D-BCA5-6DB284F34E10}" dt="2022-09-18T21:41:01.263" v="644" actId="14100"/>
          <ac:spMkLst>
            <pc:docMk/>
            <pc:sldMk cId="329352335" sldId="340"/>
            <ac:spMk id="106" creationId="{C5D04CB8-EE50-314E-23DC-65247CD85182}"/>
          </ac:spMkLst>
        </pc:spChg>
        <pc:spChg chg="add mod">
          <ac:chgData name="Nafis Tanveer Islam" userId="S::nafistanveer.islam@utsa.edu::7fb6d2e3-b301-43c3-9255-76c2ddf2b78c" providerId="AD" clId="Web-{4F58A53F-EB83-812D-BCA5-6DB284F34E10}" dt="2022-09-18T21:41:10.482" v="646" actId="1076"/>
          <ac:spMkLst>
            <pc:docMk/>
            <pc:sldMk cId="329352335" sldId="340"/>
            <ac:spMk id="107" creationId="{00B3328D-6A2B-8342-7B97-71781DA68B0E}"/>
          </ac:spMkLst>
        </pc:spChg>
        <pc:spChg chg="del">
          <ac:chgData name="Nafis Tanveer Islam" userId="S::nafistanveer.islam@utsa.edu::7fb6d2e3-b301-43c3-9255-76c2ddf2b78c" providerId="AD" clId="Web-{4F58A53F-EB83-812D-BCA5-6DB284F34E10}" dt="2022-09-18T21:10:04.732" v="21"/>
          <ac:spMkLst>
            <pc:docMk/>
            <pc:sldMk cId="329352335" sldId="340"/>
            <ac:spMk id="245" creationId="{03D99D72-7050-D16B-EEA1-02D1EEC8CD79}"/>
          </ac:spMkLst>
        </pc:spChg>
        <pc:cxnChg chg="del mod">
          <ac:chgData name="Nafis Tanveer Islam" userId="S::nafistanveer.islam@utsa.edu::7fb6d2e3-b301-43c3-9255-76c2ddf2b78c" providerId="AD" clId="Web-{4F58A53F-EB83-812D-BCA5-6DB284F34E10}" dt="2022-09-18T21:10:04.701" v="7"/>
          <ac:cxnSpMkLst>
            <pc:docMk/>
            <pc:sldMk cId="329352335" sldId="340"/>
            <ac:cxnSpMk id="8" creationId="{76E232B1-4705-03CA-0E7B-EAC44103B6D7}"/>
          </ac:cxnSpMkLst>
        </pc:cxnChg>
        <pc:cxnChg chg="del mod">
          <ac:chgData name="Nafis Tanveer Islam" userId="S::nafistanveer.islam@utsa.edu::7fb6d2e3-b301-43c3-9255-76c2ddf2b78c" providerId="AD" clId="Web-{4F58A53F-EB83-812D-BCA5-6DB284F34E10}" dt="2022-09-18T21:10:04.701" v="6"/>
          <ac:cxnSpMkLst>
            <pc:docMk/>
            <pc:sldMk cId="329352335" sldId="340"/>
            <ac:cxnSpMk id="20" creationId="{FF102F41-44C9-BB8D-82E7-3B914A37603A}"/>
          </ac:cxnSpMkLst>
        </pc:cxnChg>
        <pc:cxnChg chg="del mod">
          <ac:chgData name="Nafis Tanveer Islam" userId="S::nafistanveer.islam@utsa.edu::7fb6d2e3-b301-43c3-9255-76c2ddf2b78c" providerId="AD" clId="Web-{4F58A53F-EB83-812D-BCA5-6DB284F34E10}" dt="2022-09-18T21:10:04.732" v="49"/>
          <ac:cxnSpMkLst>
            <pc:docMk/>
            <pc:sldMk cId="329352335" sldId="340"/>
            <ac:cxnSpMk id="74" creationId="{9CDE496F-083D-4905-CD0C-9140AE6BD392}"/>
          </ac:cxnSpMkLst>
        </pc:cxnChg>
        <pc:cxnChg chg="del mod">
          <ac:chgData name="Nafis Tanveer Islam" userId="S::nafistanveer.islam@utsa.edu::7fb6d2e3-b301-43c3-9255-76c2ddf2b78c" providerId="AD" clId="Web-{4F58A53F-EB83-812D-BCA5-6DB284F34E10}" dt="2022-09-18T21:10:04.732" v="48"/>
          <ac:cxnSpMkLst>
            <pc:docMk/>
            <pc:sldMk cId="329352335" sldId="340"/>
            <ac:cxnSpMk id="82" creationId="{59AABBB8-1D40-EAB8-429E-F8B0CD6E3B54}"/>
          </ac:cxnSpMkLst>
        </pc:cxnChg>
        <pc:cxnChg chg="del mod">
          <ac:chgData name="Nafis Tanveer Islam" userId="S::nafistanveer.islam@utsa.edu::7fb6d2e3-b301-43c3-9255-76c2ddf2b78c" providerId="AD" clId="Web-{4F58A53F-EB83-812D-BCA5-6DB284F34E10}" dt="2022-09-18T21:10:04.732" v="47"/>
          <ac:cxnSpMkLst>
            <pc:docMk/>
            <pc:sldMk cId="329352335" sldId="340"/>
            <ac:cxnSpMk id="84" creationId="{F3E25BF8-7E5D-E87D-8101-EAF3E8730304}"/>
          </ac:cxnSpMkLst>
        </pc:cxnChg>
        <pc:cxnChg chg="del mod">
          <ac:chgData name="Nafis Tanveer Islam" userId="S::nafistanveer.islam@utsa.edu::7fb6d2e3-b301-43c3-9255-76c2ddf2b78c" providerId="AD" clId="Web-{4F58A53F-EB83-812D-BCA5-6DB284F34E10}" dt="2022-09-18T21:10:04.732" v="46"/>
          <ac:cxnSpMkLst>
            <pc:docMk/>
            <pc:sldMk cId="329352335" sldId="340"/>
            <ac:cxnSpMk id="86" creationId="{BA082734-813F-7458-A683-77673BF4FD23}"/>
          </ac:cxnSpMkLst>
        </pc:cxnChg>
        <pc:cxnChg chg="del mod">
          <ac:chgData name="Nafis Tanveer Islam" userId="S::nafistanveer.islam@utsa.edu::7fb6d2e3-b301-43c3-9255-76c2ddf2b78c" providerId="AD" clId="Web-{4F58A53F-EB83-812D-BCA5-6DB284F34E10}" dt="2022-09-18T21:10:04.732" v="45"/>
          <ac:cxnSpMkLst>
            <pc:docMk/>
            <pc:sldMk cId="329352335" sldId="340"/>
            <ac:cxnSpMk id="88" creationId="{360CFF6C-856E-1F77-B9E2-A28A522FBCC9}"/>
          </ac:cxnSpMkLst>
        </pc:cxnChg>
        <pc:cxnChg chg="del mod">
          <ac:chgData name="Nafis Tanveer Islam" userId="S::nafistanveer.islam@utsa.edu::7fb6d2e3-b301-43c3-9255-76c2ddf2b78c" providerId="AD" clId="Web-{4F58A53F-EB83-812D-BCA5-6DB284F34E10}" dt="2022-09-18T21:10:04.748" v="56"/>
          <ac:cxnSpMkLst>
            <pc:docMk/>
            <pc:sldMk cId="329352335" sldId="340"/>
            <ac:cxnSpMk id="89" creationId="{341E8D87-0438-5377-9C4C-79D343E26116}"/>
          </ac:cxnSpMkLst>
        </pc:cxnChg>
        <pc:cxnChg chg="del mod">
          <ac:chgData name="Nafis Tanveer Islam" userId="S::nafistanveer.islam@utsa.edu::7fb6d2e3-b301-43c3-9255-76c2ddf2b78c" providerId="AD" clId="Web-{4F58A53F-EB83-812D-BCA5-6DB284F34E10}" dt="2022-09-18T21:10:04.732" v="44"/>
          <ac:cxnSpMkLst>
            <pc:docMk/>
            <pc:sldMk cId="329352335" sldId="340"/>
            <ac:cxnSpMk id="90" creationId="{3AAE113E-7875-61A7-6312-13ED32255D79}"/>
          </ac:cxnSpMkLst>
        </pc:cxnChg>
        <pc:cxnChg chg="del">
          <ac:chgData name="Nafis Tanveer Islam" userId="S::nafistanveer.islam@utsa.edu::7fb6d2e3-b301-43c3-9255-76c2ddf2b78c" providerId="AD" clId="Web-{4F58A53F-EB83-812D-BCA5-6DB284F34E10}" dt="2022-09-18T21:10:04.748" v="55"/>
          <ac:cxnSpMkLst>
            <pc:docMk/>
            <pc:sldMk cId="329352335" sldId="340"/>
            <ac:cxnSpMk id="91" creationId="{2769CB6F-F5FF-07BC-C899-AC1749E06192}"/>
          </ac:cxnSpMkLst>
        </pc:cxnChg>
        <pc:cxnChg chg="del mod">
          <ac:chgData name="Nafis Tanveer Islam" userId="S::nafistanveer.islam@utsa.edu::7fb6d2e3-b301-43c3-9255-76c2ddf2b78c" providerId="AD" clId="Web-{4F58A53F-EB83-812D-BCA5-6DB284F34E10}" dt="2022-09-18T21:10:04.748" v="54"/>
          <ac:cxnSpMkLst>
            <pc:docMk/>
            <pc:sldMk cId="329352335" sldId="340"/>
            <ac:cxnSpMk id="95" creationId="{C2C18F5E-4B39-717E-9D07-380363A8291B}"/>
          </ac:cxnSpMkLst>
        </pc:cxnChg>
        <pc:cxnChg chg="del mod">
          <ac:chgData name="Nafis Tanveer Islam" userId="S::nafistanveer.islam@utsa.edu::7fb6d2e3-b301-43c3-9255-76c2ddf2b78c" providerId="AD" clId="Web-{4F58A53F-EB83-812D-BCA5-6DB284F34E10}" dt="2022-09-18T21:10:04.732" v="53"/>
          <ac:cxnSpMkLst>
            <pc:docMk/>
            <pc:sldMk cId="329352335" sldId="340"/>
            <ac:cxnSpMk id="97" creationId="{03BBACBB-C9F5-3D4C-B08C-80A22BF5395A}"/>
          </ac:cxnSpMkLst>
        </pc:cxnChg>
        <pc:cxnChg chg="del mod">
          <ac:chgData name="Nafis Tanveer Islam" userId="S::nafistanveer.islam@utsa.edu::7fb6d2e3-b301-43c3-9255-76c2ddf2b78c" providerId="AD" clId="Web-{4F58A53F-EB83-812D-BCA5-6DB284F34E10}" dt="2022-09-18T21:10:04.732" v="43"/>
          <ac:cxnSpMkLst>
            <pc:docMk/>
            <pc:sldMk cId="329352335" sldId="340"/>
            <ac:cxnSpMk id="98" creationId="{393B6CCB-1473-21C3-F80A-C4BFCB92FBDE}"/>
          </ac:cxnSpMkLst>
        </pc:cxnChg>
        <pc:cxnChg chg="del mod">
          <ac:chgData name="Nafis Tanveer Islam" userId="S::nafistanveer.islam@utsa.edu::7fb6d2e3-b301-43c3-9255-76c2ddf2b78c" providerId="AD" clId="Web-{4F58A53F-EB83-812D-BCA5-6DB284F34E10}" dt="2022-09-18T21:10:04.732" v="42"/>
          <ac:cxnSpMkLst>
            <pc:docMk/>
            <pc:sldMk cId="329352335" sldId="340"/>
            <ac:cxnSpMk id="99" creationId="{FB6F68AF-2CD9-5005-DE81-243172756686}"/>
          </ac:cxnSpMkLst>
        </pc:cxnChg>
        <pc:cxnChg chg="del mod">
          <ac:chgData name="Nafis Tanveer Islam" userId="S::nafistanveer.islam@utsa.edu::7fb6d2e3-b301-43c3-9255-76c2ddf2b78c" providerId="AD" clId="Web-{4F58A53F-EB83-812D-BCA5-6DB284F34E10}" dt="2022-09-18T21:10:04.732" v="41"/>
          <ac:cxnSpMkLst>
            <pc:docMk/>
            <pc:sldMk cId="329352335" sldId="340"/>
            <ac:cxnSpMk id="100" creationId="{6B4D1EE1-FB8E-F005-4B22-77CD3D94FEF1}"/>
          </ac:cxnSpMkLst>
        </pc:cxnChg>
        <pc:cxnChg chg="del mod">
          <ac:chgData name="Nafis Tanveer Islam" userId="S::nafistanveer.islam@utsa.edu::7fb6d2e3-b301-43c3-9255-76c2ddf2b78c" providerId="AD" clId="Web-{4F58A53F-EB83-812D-BCA5-6DB284F34E10}" dt="2022-09-18T21:10:04.732" v="40"/>
          <ac:cxnSpMkLst>
            <pc:docMk/>
            <pc:sldMk cId="329352335" sldId="340"/>
            <ac:cxnSpMk id="101" creationId="{4478C141-D38D-1D04-092A-FFF9CCD609DA}"/>
          </ac:cxnSpMkLst>
        </pc:cxnChg>
        <pc:cxnChg chg="del mod">
          <ac:chgData name="Nafis Tanveer Islam" userId="S::nafistanveer.islam@utsa.edu::7fb6d2e3-b301-43c3-9255-76c2ddf2b78c" providerId="AD" clId="Web-{4F58A53F-EB83-812D-BCA5-6DB284F34E10}" dt="2022-09-18T21:10:04.732" v="39"/>
          <ac:cxnSpMkLst>
            <pc:docMk/>
            <pc:sldMk cId="329352335" sldId="340"/>
            <ac:cxnSpMk id="103" creationId="{9B38C768-372B-936A-B92E-BD2C6CB16D10}"/>
          </ac:cxnSpMkLst>
        </pc:cxnChg>
        <pc:cxnChg chg="del mod">
          <ac:chgData name="Nafis Tanveer Islam" userId="S::nafistanveer.islam@utsa.edu::7fb6d2e3-b301-43c3-9255-76c2ddf2b78c" providerId="AD" clId="Web-{4F58A53F-EB83-812D-BCA5-6DB284F34E10}" dt="2022-09-18T21:10:04.732" v="38"/>
          <ac:cxnSpMkLst>
            <pc:docMk/>
            <pc:sldMk cId="329352335" sldId="340"/>
            <ac:cxnSpMk id="104" creationId="{CBFCC149-8DC0-6F48-3FE2-EF11541E37D5}"/>
          </ac:cxnSpMkLst>
        </pc:cxnChg>
        <pc:cxnChg chg="del mod">
          <ac:chgData name="Nafis Tanveer Islam" userId="S::nafistanveer.islam@utsa.edu::7fb6d2e3-b301-43c3-9255-76c2ddf2b78c" providerId="AD" clId="Web-{4F58A53F-EB83-812D-BCA5-6DB284F34E10}" dt="2022-09-18T21:10:04.732" v="37"/>
          <ac:cxnSpMkLst>
            <pc:docMk/>
            <pc:sldMk cId="329352335" sldId="340"/>
            <ac:cxnSpMk id="105" creationId="{39F8B44C-6BDF-6598-B05A-0E0AD8178C28}"/>
          </ac:cxnSpMkLst>
        </pc:cxnChg>
        <pc:cxnChg chg="del mod">
          <ac:chgData name="Nafis Tanveer Islam" userId="S::nafistanveer.islam@utsa.edu::7fb6d2e3-b301-43c3-9255-76c2ddf2b78c" providerId="AD" clId="Web-{4F58A53F-EB83-812D-BCA5-6DB284F34E10}" dt="2022-09-18T21:10:04.732" v="36"/>
          <ac:cxnSpMkLst>
            <pc:docMk/>
            <pc:sldMk cId="329352335" sldId="340"/>
            <ac:cxnSpMk id="109" creationId="{8ADB5309-3EE6-D61D-7CF1-6CBB01AE4E25}"/>
          </ac:cxnSpMkLst>
        </pc:cxnChg>
        <pc:cxnChg chg="add mod">
          <ac:chgData name="Nafis Tanveer Islam" userId="S::nafistanveer.islam@utsa.edu::7fb6d2e3-b301-43c3-9255-76c2ddf2b78c" providerId="AD" clId="Web-{4F58A53F-EB83-812D-BCA5-6DB284F34E10}" dt="2022-09-18T21:48:37.401" v="658" actId="14100"/>
          <ac:cxnSpMkLst>
            <pc:docMk/>
            <pc:sldMk cId="329352335" sldId="340"/>
            <ac:cxnSpMk id="110" creationId="{70BE5446-3D7B-2A1F-0C05-C1A3DD69DB46}"/>
          </ac:cxnSpMkLst>
        </pc:cxnChg>
        <pc:cxnChg chg="del mod">
          <ac:chgData name="Nafis Tanveer Islam" userId="S::nafistanveer.islam@utsa.edu::7fb6d2e3-b301-43c3-9255-76c2ddf2b78c" providerId="AD" clId="Web-{4F58A53F-EB83-812D-BCA5-6DB284F34E10}" dt="2022-09-18T21:10:04.732" v="35"/>
          <ac:cxnSpMkLst>
            <pc:docMk/>
            <pc:sldMk cId="329352335" sldId="340"/>
            <ac:cxnSpMk id="155" creationId="{50DDD693-117D-36F6-2A89-761A74D59651}"/>
          </ac:cxnSpMkLst>
        </pc:cxnChg>
        <pc:cxnChg chg="del mod">
          <ac:chgData name="Nafis Tanveer Islam" userId="S::nafistanveer.islam@utsa.edu::7fb6d2e3-b301-43c3-9255-76c2ddf2b78c" providerId="AD" clId="Web-{4F58A53F-EB83-812D-BCA5-6DB284F34E10}" dt="2022-09-18T21:10:04.732" v="34"/>
          <ac:cxnSpMkLst>
            <pc:docMk/>
            <pc:sldMk cId="329352335" sldId="340"/>
            <ac:cxnSpMk id="156" creationId="{D22A8A8E-3815-0918-5CFC-2B89E2A821FB}"/>
          </ac:cxnSpMkLst>
        </pc:cxnChg>
        <pc:cxnChg chg="del mod">
          <ac:chgData name="Nafis Tanveer Islam" userId="S::nafistanveer.islam@utsa.edu::7fb6d2e3-b301-43c3-9255-76c2ddf2b78c" providerId="AD" clId="Web-{4F58A53F-EB83-812D-BCA5-6DB284F34E10}" dt="2022-09-18T21:10:04.732" v="33"/>
          <ac:cxnSpMkLst>
            <pc:docMk/>
            <pc:sldMk cId="329352335" sldId="340"/>
            <ac:cxnSpMk id="162" creationId="{5D716B89-8AEB-5715-EBFB-9742509EB9D2}"/>
          </ac:cxnSpMkLst>
        </pc:cxnChg>
        <pc:cxnChg chg="del mod">
          <ac:chgData name="Nafis Tanveer Islam" userId="S::nafistanveer.islam@utsa.edu::7fb6d2e3-b301-43c3-9255-76c2ddf2b78c" providerId="AD" clId="Web-{4F58A53F-EB83-812D-BCA5-6DB284F34E10}" dt="2022-09-18T21:10:04.732" v="32"/>
          <ac:cxnSpMkLst>
            <pc:docMk/>
            <pc:sldMk cId="329352335" sldId="340"/>
            <ac:cxnSpMk id="194" creationId="{1F29C823-8828-A287-3388-16925A94AE31}"/>
          </ac:cxnSpMkLst>
        </pc:cxnChg>
        <pc:cxnChg chg="del mod">
          <ac:chgData name="Nafis Tanveer Islam" userId="S::nafistanveer.islam@utsa.edu::7fb6d2e3-b301-43c3-9255-76c2ddf2b78c" providerId="AD" clId="Web-{4F58A53F-EB83-812D-BCA5-6DB284F34E10}" dt="2022-09-18T21:10:04.732" v="31"/>
          <ac:cxnSpMkLst>
            <pc:docMk/>
            <pc:sldMk cId="329352335" sldId="340"/>
            <ac:cxnSpMk id="199" creationId="{5F71CFAF-4529-95DB-3055-A567B0AB9DA3}"/>
          </ac:cxnSpMkLst>
        </pc:cxnChg>
        <pc:cxnChg chg="del mod">
          <ac:chgData name="Nafis Tanveer Islam" userId="S::nafistanveer.islam@utsa.edu::7fb6d2e3-b301-43c3-9255-76c2ddf2b78c" providerId="AD" clId="Web-{4F58A53F-EB83-812D-BCA5-6DB284F34E10}" dt="2022-09-18T21:10:04.732" v="30"/>
          <ac:cxnSpMkLst>
            <pc:docMk/>
            <pc:sldMk cId="329352335" sldId="340"/>
            <ac:cxnSpMk id="200" creationId="{7C48802A-8399-1F7C-36B9-8F35B04048D8}"/>
          </ac:cxnSpMkLst>
        </pc:cxnChg>
        <pc:cxnChg chg="del mod">
          <ac:chgData name="Nafis Tanveer Islam" userId="S::nafistanveer.islam@utsa.edu::7fb6d2e3-b301-43c3-9255-76c2ddf2b78c" providerId="AD" clId="Web-{4F58A53F-EB83-812D-BCA5-6DB284F34E10}" dt="2022-09-18T21:10:04.732" v="29"/>
          <ac:cxnSpMkLst>
            <pc:docMk/>
            <pc:sldMk cId="329352335" sldId="340"/>
            <ac:cxnSpMk id="201" creationId="{7CCAFFC4-313F-CE37-614F-C77FA08B6FBF}"/>
          </ac:cxnSpMkLst>
        </pc:cxnChg>
        <pc:cxnChg chg="del mod">
          <ac:chgData name="Nafis Tanveer Islam" userId="S::nafistanveer.islam@utsa.edu::7fb6d2e3-b301-43c3-9255-76c2ddf2b78c" providerId="AD" clId="Web-{4F58A53F-EB83-812D-BCA5-6DB284F34E10}" dt="2022-09-18T21:10:04.732" v="28"/>
          <ac:cxnSpMkLst>
            <pc:docMk/>
            <pc:sldMk cId="329352335" sldId="340"/>
            <ac:cxnSpMk id="202" creationId="{19491DBA-F04A-8349-CC8E-87643C1FC24F}"/>
          </ac:cxnSpMkLst>
        </pc:cxnChg>
        <pc:cxnChg chg="del mod">
          <ac:chgData name="Nafis Tanveer Islam" userId="S::nafistanveer.islam@utsa.edu::7fb6d2e3-b301-43c3-9255-76c2ddf2b78c" providerId="AD" clId="Web-{4F58A53F-EB83-812D-BCA5-6DB284F34E10}" dt="2022-09-18T21:10:04.732" v="27"/>
          <ac:cxnSpMkLst>
            <pc:docMk/>
            <pc:sldMk cId="329352335" sldId="340"/>
            <ac:cxnSpMk id="203" creationId="{C7C0DCBF-B0F4-CAE0-0719-BCE709356545}"/>
          </ac:cxnSpMkLst>
        </pc:cxnChg>
        <pc:cxnChg chg="del mod">
          <ac:chgData name="Nafis Tanveer Islam" userId="S::nafistanveer.islam@utsa.edu::7fb6d2e3-b301-43c3-9255-76c2ddf2b78c" providerId="AD" clId="Web-{4F58A53F-EB83-812D-BCA5-6DB284F34E10}" dt="2022-09-18T21:10:04.732" v="26"/>
          <ac:cxnSpMkLst>
            <pc:docMk/>
            <pc:sldMk cId="329352335" sldId="340"/>
            <ac:cxnSpMk id="229" creationId="{0B6FE753-44B2-D191-5496-496954033C92}"/>
          </ac:cxnSpMkLst>
        </pc:cxnChg>
        <pc:cxnChg chg="del mod">
          <ac:chgData name="Nafis Tanveer Islam" userId="S::nafistanveer.islam@utsa.edu::7fb6d2e3-b301-43c3-9255-76c2ddf2b78c" providerId="AD" clId="Web-{4F58A53F-EB83-812D-BCA5-6DB284F34E10}" dt="2022-09-18T21:10:04.732" v="25"/>
          <ac:cxnSpMkLst>
            <pc:docMk/>
            <pc:sldMk cId="329352335" sldId="340"/>
            <ac:cxnSpMk id="230" creationId="{042B4FA1-B450-A6CF-71E4-E84319A23D68}"/>
          </ac:cxnSpMkLst>
        </pc:cxnChg>
        <pc:cxnChg chg="del mod">
          <ac:chgData name="Nafis Tanveer Islam" userId="S::nafistanveer.islam@utsa.edu::7fb6d2e3-b301-43c3-9255-76c2ddf2b78c" providerId="AD" clId="Web-{4F58A53F-EB83-812D-BCA5-6DB284F34E10}" dt="2022-09-18T21:10:04.732" v="24"/>
          <ac:cxnSpMkLst>
            <pc:docMk/>
            <pc:sldMk cId="329352335" sldId="340"/>
            <ac:cxnSpMk id="233" creationId="{5260945D-E87E-B931-4094-F17CC4ADCF33}"/>
          </ac:cxnSpMkLst>
        </pc:cxnChg>
        <pc:cxnChg chg="del mod">
          <ac:chgData name="Nafis Tanveer Islam" userId="S::nafistanveer.islam@utsa.edu::7fb6d2e3-b301-43c3-9255-76c2ddf2b78c" providerId="AD" clId="Web-{4F58A53F-EB83-812D-BCA5-6DB284F34E10}" dt="2022-09-18T21:10:04.732" v="23"/>
          <ac:cxnSpMkLst>
            <pc:docMk/>
            <pc:sldMk cId="329352335" sldId="340"/>
            <ac:cxnSpMk id="234" creationId="{6F6CC94E-6F2A-56EF-47C9-3F63F4999D54}"/>
          </ac:cxnSpMkLst>
        </pc:cxnChg>
        <pc:cxnChg chg="del mod">
          <ac:chgData name="Nafis Tanveer Islam" userId="S::nafistanveer.islam@utsa.edu::7fb6d2e3-b301-43c3-9255-76c2ddf2b78c" providerId="AD" clId="Web-{4F58A53F-EB83-812D-BCA5-6DB284F34E10}" dt="2022-09-18T21:10:04.732" v="22"/>
          <ac:cxnSpMkLst>
            <pc:docMk/>
            <pc:sldMk cId="329352335" sldId="340"/>
            <ac:cxnSpMk id="235" creationId="{C7B514D3-D436-B204-D3DD-66DCC92D9DCF}"/>
          </ac:cxnSpMkLst>
        </pc:cxnChg>
        <pc:cxnChg chg="del mod">
          <ac:chgData name="Nafis Tanveer Islam" userId="S::nafistanveer.islam@utsa.edu::7fb6d2e3-b301-43c3-9255-76c2ddf2b78c" providerId="AD" clId="Web-{4F58A53F-EB83-812D-BCA5-6DB284F34E10}" dt="2022-09-18T21:10:04.716" v="20"/>
          <ac:cxnSpMkLst>
            <pc:docMk/>
            <pc:sldMk cId="329352335" sldId="340"/>
            <ac:cxnSpMk id="268" creationId="{AA2D71B1-35C8-1A74-8E68-04417204B4F3}"/>
          </ac:cxnSpMkLst>
        </pc:cxnChg>
        <pc:cxnChg chg="del mod">
          <ac:chgData name="Nafis Tanveer Islam" userId="S::nafistanveer.islam@utsa.edu::7fb6d2e3-b301-43c3-9255-76c2ddf2b78c" providerId="AD" clId="Web-{4F58A53F-EB83-812D-BCA5-6DB284F34E10}" dt="2022-09-18T21:10:04.716" v="19"/>
          <ac:cxnSpMkLst>
            <pc:docMk/>
            <pc:sldMk cId="329352335" sldId="340"/>
            <ac:cxnSpMk id="269" creationId="{DDB4F8B3-3F7F-6148-57DC-7E526C941CAB}"/>
          </ac:cxnSpMkLst>
        </pc:cxnChg>
        <pc:cxnChg chg="del mod">
          <ac:chgData name="Nafis Tanveer Islam" userId="S::nafistanveer.islam@utsa.edu::7fb6d2e3-b301-43c3-9255-76c2ddf2b78c" providerId="AD" clId="Web-{4F58A53F-EB83-812D-BCA5-6DB284F34E10}" dt="2022-09-18T21:10:04.716" v="18"/>
          <ac:cxnSpMkLst>
            <pc:docMk/>
            <pc:sldMk cId="329352335" sldId="340"/>
            <ac:cxnSpMk id="270" creationId="{28E99F2D-E248-629F-4CA7-B749C6A13FE5}"/>
          </ac:cxnSpMkLst>
        </pc:cxnChg>
        <pc:cxnChg chg="del mod">
          <ac:chgData name="Nafis Tanveer Islam" userId="S::nafistanveer.islam@utsa.edu::7fb6d2e3-b301-43c3-9255-76c2ddf2b78c" providerId="AD" clId="Web-{4F58A53F-EB83-812D-BCA5-6DB284F34E10}" dt="2022-09-18T21:10:04.716" v="17"/>
          <ac:cxnSpMkLst>
            <pc:docMk/>
            <pc:sldMk cId="329352335" sldId="340"/>
            <ac:cxnSpMk id="271" creationId="{8839395A-B856-E5D7-D712-116310A75F02}"/>
          </ac:cxnSpMkLst>
        </pc:cxnChg>
        <pc:cxnChg chg="del mod">
          <ac:chgData name="Nafis Tanveer Islam" userId="S::nafistanveer.islam@utsa.edu::7fb6d2e3-b301-43c3-9255-76c2ddf2b78c" providerId="AD" clId="Web-{4F58A53F-EB83-812D-BCA5-6DB284F34E10}" dt="2022-09-18T21:10:04.716" v="16"/>
          <ac:cxnSpMkLst>
            <pc:docMk/>
            <pc:sldMk cId="329352335" sldId="340"/>
            <ac:cxnSpMk id="272" creationId="{03FDAE1C-7EDD-E444-6F0B-A1EE5BBFC34A}"/>
          </ac:cxnSpMkLst>
        </pc:cxnChg>
        <pc:cxnChg chg="del mod">
          <ac:chgData name="Nafis Tanveer Islam" userId="S::nafistanveer.islam@utsa.edu::7fb6d2e3-b301-43c3-9255-76c2ddf2b78c" providerId="AD" clId="Web-{4F58A53F-EB83-812D-BCA5-6DB284F34E10}" dt="2022-09-18T21:10:04.716" v="15"/>
          <ac:cxnSpMkLst>
            <pc:docMk/>
            <pc:sldMk cId="329352335" sldId="340"/>
            <ac:cxnSpMk id="273" creationId="{7B701D6A-919F-E000-372F-9B1880D224E8}"/>
          </ac:cxnSpMkLst>
        </pc:cxnChg>
        <pc:cxnChg chg="del mod">
          <ac:chgData name="Nafis Tanveer Islam" userId="S::nafistanveer.islam@utsa.edu::7fb6d2e3-b301-43c3-9255-76c2ddf2b78c" providerId="AD" clId="Web-{4F58A53F-EB83-812D-BCA5-6DB284F34E10}" dt="2022-09-18T21:10:04.716" v="14"/>
          <ac:cxnSpMkLst>
            <pc:docMk/>
            <pc:sldMk cId="329352335" sldId="340"/>
            <ac:cxnSpMk id="274" creationId="{0252B0EC-3D6A-6733-3D93-AC7F73F517E0}"/>
          </ac:cxnSpMkLst>
        </pc:cxnChg>
        <pc:cxnChg chg="del mod">
          <ac:chgData name="Nafis Tanveer Islam" userId="S::nafistanveer.islam@utsa.edu::7fb6d2e3-b301-43c3-9255-76c2ddf2b78c" providerId="AD" clId="Web-{4F58A53F-EB83-812D-BCA5-6DB284F34E10}" dt="2022-09-18T21:10:04.716" v="13"/>
          <ac:cxnSpMkLst>
            <pc:docMk/>
            <pc:sldMk cId="329352335" sldId="340"/>
            <ac:cxnSpMk id="322" creationId="{4372A1BE-9F36-3914-BBCE-252C9A11D129}"/>
          </ac:cxnSpMkLst>
        </pc:cxnChg>
        <pc:cxnChg chg="del mod">
          <ac:chgData name="Nafis Tanveer Islam" userId="S::nafistanveer.islam@utsa.edu::7fb6d2e3-b301-43c3-9255-76c2ddf2b78c" providerId="AD" clId="Web-{4F58A53F-EB83-812D-BCA5-6DB284F34E10}" dt="2022-09-18T21:10:04.716" v="12"/>
          <ac:cxnSpMkLst>
            <pc:docMk/>
            <pc:sldMk cId="329352335" sldId="340"/>
            <ac:cxnSpMk id="323" creationId="{76398A9B-345D-E4E7-40DC-8C36E3011B53}"/>
          </ac:cxnSpMkLst>
        </pc:cxnChg>
        <pc:cxnChg chg="del mod">
          <ac:chgData name="Nafis Tanveer Islam" userId="S::nafistanveer.islam@utsa.edu::7fb6d2e3-b301-43c3-9255-76c2ddf2b78c" providerId="AD" clId="Web-{4F58A53F-EB83-812D-BCA5-6DB284F34E10}" dt="2022-09-18T21:10:04.716" v="11"/>
          <ac:cxnSpMkLst>
            <pc:docMk/>
            <pc:sldMk cId="329352335" sldId="340"/>
            <ac:cxnSpMk id="324" creationId="{80B777C7-CFE1-1A49-3B79-7ABAF36070E6}"/>
          </ac:cxnSpMkLst>
        </pc:cxnChg>
        <pc:cxnChg chg="del mod">
          <ac:chgData name="Nafis Tanveer Islam" userId="S::nafistanveer.islam@utsa.edu::7fb6d2e3-b301-43c3-9255-76c2ddf2b78c" providerId="AD" clId="Web-{4F58A53F-EB83-812D-BCA5-6DB284F34E10}" dt="2022-09-18T21:10:04.716" v="10"/>
          <ac:cxnSpMkLst>
            <pc:docMk/>
            <pc:sldMk cId="329352335" sldId="340"/>
            <ac:cxnSpMk id="325" creationId="{87F9FBF8-DEE0-160D-7A12-385DE5F3BE53}"/>
          </ac:cxnSpMkLst>
        </pc:cxnChg>
        <pc:cxnChg chg="del mod">
          <ac:chgData name="Nafis Tanveer Islam" userId="S::nafistanveer.islam@utsa.edu::7fb6d2e3-b301-43c3-9255-76c2ddf2b78c" providerId="AD" clId="Web-{4F58A53F-EB83-812D-BCA5-6DB284F34E10}" dt="2022-09-18T21:10:04.716" v="9"/>
          <ac:cxnSpMkLst>
            <pc:docMk/>
            <pc:sldMk cId="329352335" sldId="340"/>
            <ac:cxnSpMk id="326" creationId="{FC2DA1FD-6827-7CD8-4891-A3A5367E1CBD}"/>
          </ac:cxnSpMkLst>
        </pc:cxnChg>
        <pc:cxnChg chg="del mod">
          <ac:chgData name="Nafis Tanveer Islam" userId="S::nafistanveer.islam@utsa.edu::7fb6d2e3-b301-43c3-9255-76c2ddf2b78c" providerId="AD" clId="Web-{4F58A53F-EB83-812D-BCA5-6DB284F34E10}" dt="2022-09-18T21:10:04.716" v="8"/>
          <ac:cxnSpMkLst>
            <pc:docMk/>
            <pc:sldMk cId="329352335" sldId="340"/>
            <ac:cxnSpMk id="395" creationId="{1F23DFB5-04B7-95C2-33FC-46437F431C69}"/>
          </ac:cxnSpMkLst>
        </pc:cxnChg>
      </pc:sldChg>
    </pc:docChg>
  </pc:docChgLst>
  <pc:docChgLst>
    <pc:chgData name="Nafis Tanveer Islam" userId="S::nafistanveer.islam@utsa.edu::7fb6d2e3-b301-43c3-9255-76c2ddf2b78c" providerId="AD" clId="Web-{FBB40B85-1A66-C0E5-25A6-5B31718AE720}"/>
    <pc:docChg chg="modSld">
      <pc:chgData name="Nafis Tanveer Islam" userId="S::nafistanveer.islam@utsa.edu::7fb6d2e3-b301-43c3-9255-76c2ddf2b78c" providerId="AD" clId="Web-{FBB40B85-1A66-C0E5-25A6-5B31718AE720}" dt="2022-10-04T19:39:31.111" v="5" actId="20577"/>
      <pc:docMkLst>
        <pc:docMk/>
      </pc:docMkLst>
      <pc:sldChg chg="modSp">
        <pc:chgData name="Nafis Tanveer Islam" userId="S::nafistanveer.islam@utsa.edu::7fb6d2e3-b301-43c3-9255-76c2ddf2b78c" providerId="AD" clId="Web-{FBB40B85-1A66-C0E5-25A6-5B31718AE720}" dt="2022-10-04T19:36:31.545" v="2" actId="20577"/>
        <pc:sldMkLst>
          <pc:docMk/>
          <pc:sldMk cId="2760313086" sldId="343"/>
        </pc:sldMkLst>
        <pc:spChg chg="mod">
          <ac:chgData name="Nafis Tanveer Islam" userId="S::nafistanveer.islam@utsa.edu::7fb6d2e3-b301-43c3-9255-76c2ddf2b78c" providerId="AD" clId="Web-{FBB40B85-1A66-C0E5-25A6-5B31718AE720}" dt="2022-10-04T19:36:31.545" v="2" actId="20577"/>
          <ac:spMkLst>
            <pc:docMk/>
            <pc:sldMk cId="2760313086" sldId="343"/>
            <ac:spMk id="2" creationId="{7C517D1E-E677-4C1B-8572-E4040B41C679}"/>
          </ac:spMkLst>
        </pc:spChg>
      </pc:sldChg>
      <pc:sldChg chg="modSp">
        <pc:chgData name="Nafis Tanveer Islam" userId="S::nafistanveer.islam@utsa.edu::7fb6d2e3-b301-43c3-9255-76c2ddf2b78c" providerId="AD" clId="Web-{FBB40B85-1A66-C0E5-25A6-5B31718AE720}" dt="2022-10-04T19:39:31.111" v="5" actId="20577"/>
        <pc:sldMkLst>
          <pc:docMk/>
          <pc:sldMk cId="2762641961" sldId="347"/>
        </pc:sldMkLst>
        <pc:spChg chg="mod">
          <ac:chgData name="Nafis Tanveer Islam" userId="S::nafistanveer.islam@utsa.edu::7fb6d2e3-b301-43c3-9255-76c2ddf2b78c" providerId="AD" clId="Web-{FBB40B85-1A66-C0E5-25A6-5B31718AE720}" dt="2022-10-04T19:39:31.111" v="5" actId="20577"/>
          <ac:spMkLst>
            <pc:docMk/>
            <pc:sldMk cId="2762641961" sldId="347"/>
            <ac:spMk id="4" creationId="{A0DC79C5-419F-8E73-0A45-2F6BEEE0003C}"/>
          </ac:spMkLst>
        </pc:spChg>
      </pc:sldChg>
    </pc:docChg>
  </pc:docChgLst>
  <pc:docChgLst>
    <pc:chgData name="Nafis Tanveer Islam" userId="S::nafistanveer.islam@utsa.edu::7fb6d2e3-b301-43c3-9255-76c2ddf2b78c" providerId="AD" clId="Web-{74EE5146-83F1-B922-2275-D0E3F04DD5D1}"/>
    <pc:docChg chg="modSld">
      <pc:chgData name="Nafis Tanveer Islam" userId="S::nafistanveer.islam@utsa.edu::7fb6d2e3-b301-43c3-9255-76c2ddf2b78c" providerId="AD" clId="Web-{74EE5146-83F1-B922-2275-D0E3F04DD5D1}" dt="2022-09-29T21:51:33.271" v="123" actId="20577"/>
      <pc:docMkLst>
        <pc:docMk/>
      </pc:docMkLst>
      <pc:sldChg chg="modSp">
        <pc:chgData name="Nafis Tanveer Islam" userId="S::nafistanveer.islam@utsa.edu::7fb6d2e3-b301-43c3-9255-76c2ddf2b78c" providerId="AD" clId="Web-{74EE5146-83F1-B922-2275-D0E3F04DD5D1}" dt="2022-09-29T21:51:33.271" v="123" actId="20577"/>
        <pc:sldMkLst>
          <pc:docMk/>
          <pc:sldMk cId="1753044668" sldId="346"/>
        </pc:sldMkLst>
        <pc:spChg chg="mod">
          <ac:chgData name="Nafis Tanveer Islam" userId="S::nafistanveer.islam@utsa.edu::7fb6d2e3-b301-43c3-9255-76c2ddf2b78c" providerId="AD" clId="Web-{74EE5146-83F1-B922-2275-D0E3F04DD5D1}" dt="2022-09-29T21:39:11.835" v="52" actId="20577"/>
          <ac:spMkLst>
            <pc:docMk/>
            <pc:sldMk cId="1753044668" sldId="346"/>
            <ac:spMk id="192" creationId="{F79A814F-5594-71AA-8D87-61C8C564D5B5}"/>
          </ac:spMkLst>
        </pc:spChg>
        <pc:spChg chg="mod">
          <ac:chgData name="Nafis Tanveer Islam" userId="S::nafistanveer.islam@utsa.edu::7fb6d2e3-b301-43c3-9255-76c2ddf2b78c" providerId="AD" clId="Web-{74EE5146-83F1-B922-2275-D0E3F04DD5D1}" dt="2022-09-29T20:53:29.132" v="2" actId="1076"/>
          <ac:spMkLst>
            <pc:docMk/>
            <pc:sldMk cId="1753044668" sldId="346"/>
            <ac:spMk id="194" creationId="{17971B9A-5959-C0BC-0032-E2970647E304}"/>
          </ac:spMkLst>
        </pc:spChg>
        <pc:spChg chg="mod">
          <ac:chgData name="Nafis Tanveer Islam" userId="S::nafistanveer.islam@utsa.edu::7fb6d2e3-b301-43c3-9255-76c2ddf2b78c" providerId="AD" clId="Web-{74EE5146-83F1-B922-2275-D0E3F04DD5D1}" dt="2022-09-29T21:51:33.271" v="123" actId="20577"/>
          <ac:spMkLst>
            <pc:docMk/>
            <pc:sldMk cId="1753044668" sldId="346"/>
            <ac:spMk id="195" creationId="{BB3B87C2-12D3-6432-1203-ECD923D2590B}"/>
          </ac:spMkLst>
        </pc:spChg>
        <pc:spChg chg="mod">
          <ac:chgData name="Nafis Tanveer Islam" userId="S::nafistanveer.islam@utsa.edu::7fb6d2e3-b301-43c3-9255-76c2ddf2b78c" providerId="AD" clId="Web-{74EE5146-83F1-B922-2275-D0E3F04DD5D1}" dt="2022-09-29T20:53:20.319" v="1" actId="1076"/>
          <ac:spMkLst>
            <pc:docMk/>
            <pc:sldMk cId="1753044668" sldId="346"/>
            <ac:spMk id="254" creationId="{A05386BC-0176-67D3-E89E-C9E16EAED46B}"/>
          </ac:spMkLst>
        </pc:spChg>
        <pc:graphicFrameChg chg="modGraphic">
          <ac:chgData name="Nafis Tanveer Islam" userId="S::nafistanveer.islam@utsa.edu::7fb6d2e3-b301-43c3-9255-76c2ddf2b78c" providerId="AD" clId="Web-{74EE5146-83F1-B922-2275-D0E3F04DD5D1}" dt="2022-09-29T21:47:23.026" v="100" actId="20577"/>
          <ac:graphicFrameMkLst>
            <pc:docMk/>
            <pc:sldMk cId="1753044668" sldId="346"/>
            <ac:graphicFrameMk id="3" creationId="{6EBCDE65-4708-4508-B017-8B736917D999}"/>
          </ac:graphicFrameMkLst>
        </pc:graphicFrameChg>
      </pc:sldChg>
    </pc:docChg>
  </pc:docChgLst>
  <pc:docChgLst>
    <pc:chgData name="Nafis Tanveer Islam" userId="S::nafistanveer.islam@utsa.edu::7fb6d2e3-b301-43c3-9255-76c2ddf2b78c" providerId="AD" clId="Web-{DD690DFB-A34B-A75B-CFCC-E92EDD852291}"/>
    <pc:docChg chg="addSld delSld modSld">
      <pc:chgData name="Nafis Tanveer Islam" userId="S::nafistanveer.islam@utsa.edu::7fb6d2e3-b301-43c3-9255-76c2ddf2b78c" providerId="AD" clId="Web-{DD690DFB-A34B-A75B-CFCC-E92EDD852291}" dt="2022-06-16T20:14:14.292" v="11"/>
      <pc:docMkLst>
        <pc:docMk/>
      </pc:docMkLst>
      <pc:sldChg chg="modSp">
        <pc:chgData name="Nafis Tanveer Islam" userId="S::nafistanveer.islam@utsa.edu::7fb6d2e3-b301-43c3-9255-76c2ddf2b78c" providerId="AD" clId="Web-{DD690DFB-A34B-A75B-CFCC-E92EDD852291}" dt="2022-06-16T20:14:14.292" v="11"/>
        <pc:sldMkLst>
          <pc:docMk/>
          <pc:sldMk cId="2659349259" sldId="272"/>
        </pc:sldMkLst>
        <pc:graphicFrameChg chg="mod modGraphic">
          <ac:chgData name="Nafis Tanveer Islam" userId="S::nafistanveer.islam@utsa.edu::7fb6d2e3-b301-43c3-9255-76c2ddf2b78c" providerId="AD" clId="Web-{DD690DFB-A34B-A75B-CFCC-E92EDD852291}" dt="2022-06-16T20:14:14.292" v="11"/>
          <ac:graphicFrameMkLst>
            <pc:docMk/>
            <pc:sldMk cId="2659349259" sldId="272"/>
            <ac:graphicFrameMk id="8" creationId="{F4345792-763D-42AD-3D92-C4A5A7BA73D3}"/>
          </ac:graphicFrameMkLst>
        </pc:graphicFrameChg>
      </pc:sldChg>
      <pc:sldChg chg="del">
        <pc:chgData name="Nafis Tanveer Islam" userId="S::nafistanveer.islam@utsa.edu::7fb6d2e3-b301-43c3-9255-76c2ddf2b78c" providerId="AD" clId="Web-{DD690DFB-A34B-A75B-CFCC-E92EDD852291}" dt="2022-06-16T19:33:38.596" v="0"/>
        <pc:sldMkLst>
          <pc:docMk/>
          <pc:sldMk cId="127504657" sldId="273"/>
        </pc:sldMkLst>
      </pc:sldChg>
      <pc:sldChg chg="add replId">
        <pc:chgData name="Nafis Tanveer Islam" userId="S::nafistanveer.islam@utsa.edu::7fb6d2e3-b301-43c3-9255-76c2ddf2b78c" providerId="AD" clId="Web-{DD690DFB-A34B-A75B-CFCC-E92EDD852291}" dt="2022-06-16T20:04:41.740" v="2"/>
        <pc:sldMkLst>
          <pc:docMk/>
          <pc:sldMk cId="464854115" sldId="282"/>
        </pc:sldMkLst>
      </pc:sldChg>
    </pc:docChg>
  </pc:docChgLst>
  <pc:docChgLst>
    <pc:chgData name="Nafis Tanveer Islam" userId="S::nafistanveer.islam@utsa.edu::7fb6d2e3-b301-43c3-9255-76c2ddf2b78c" providerId="AD" clId="Web-{5905BF9B-AE93-8A63-C2E0-39DF199C6FF7}"/>
    <pc:docChg chg="addSld delSld modSld sldOrd">
      <pc:chgData name="Nafis Tanveer Islam" userId="S::nafistanveer.islam@utsa.edu::7fb6d2e3-b301-43c3-9255-76c2ddf2b78c" providerId="AD" clId="Web-{5905BF9B-AE93-8A63-C2E0-39DF199C6FF7}" dt="2022-09-29T20:52:55.806" v="697" actId="20577"/>
      <pc:docMkLst>
        <pc:docMk/>
      </pc:docMkLst>
      <pc:sldChg chg="delSp modSp del">
        <pc:chgData name="Nafis Tanveer Islam" userId="S::nafistanveer.islam@utsa.edu::7fb6d2e3-b301-43c3-9255-76c2ddf2b78c" providerId="AD" clId="Web-{5905BF9B-AE93-8A63-C2E0-39DF199C6FF7}" dt="2022-09-28T23:59:55.985" v="9"/>
        <pc:sldMkLst>
          <pc:docMk/>
          <pc:sldMk cId="2824381826" sldId="278"/>
        </pc:sldMkLst>
        <pc:spChg chg="mod">
          <ac:chgData name="Nafis Tanveer Islam" userId="S::nafistanveer.islam@utsa.edu::7fb6d2e3-b301-43c3-9255-76c2ddf2b78c" providerId="AD" clId="Web-{5905BF9B-AE93-8A63-C2E0-39DF199C6FF7}" dt="2022-09-28T23:58:35.888" v="6" actId="20577"/>
          <ac:spMkLst>
            <pc:docMk/>
            <pc:sldMk cId="2824381826" sldId="278"/>
            <ac:spMk id="2" creationId="{7C517D1E-E677-4C1B-8572-E4040B41C679}"/>
          </ac:spMkLst>
        </pc:spChg>
        <pc:spChg chg="del">
          <ac:chgData name="Nafis Tanveer Islam" userId="S::nafistanveer.islam@utsa.edu::7fb6d2e3-b301-43c3-9255-76c2ddf2b78c" providerId="AD" clId="Web-{5905BF9B-AE93-8A63-C2E0-39DF199C6FF7}" dt="2022-09-28T23:59:47.375" v="7"/>
          <ac:spMkLst>
            <pc:docMk/>
            <pc:sldMk cId="2824381826" sldId="278"/>
            <ac:spMk id="4" creationId="{A0DC79C5-419F-8E73-0A45-2F6BEEE0003C}"/>
          </ac:spMkLst>
        </pc:spChg>
      </pc:sldChg>
      <pc:sldChg chg="modSp ord">
        <pc:chgData name="Nafis Tanveer Islam" userId="S::nafistanveer.islam@utsa.edu::7fb6d2e3-b301-43c3-9255-76c2ddf2b78c" providerId="AD" clId="Web-{5905BF9B-AE93-8A63-C2E0-39DF199C6FF7}" dt="2022-09-29T00:41:58.656" v="692" actId="20577"/>
        <pc:sldMkLst>
          <pc:docMk/>
          <pc:sldMk cId="3445239606" sldId="342"/>
        </pc:sldMkLst>
        <pc:spChg chg="mod">
          <ac:chgData name="Nafis Tanveer Islam" userId="S::nafistanveer.islam@utsa.edu::7fb6d2e3-b301-43c3-9255-76c2ddf2b78c" providerId="AD" clId="Web-{5905BF9B-AE93-8A63-C2E0-39DF199C6FF7}" dt="2022-09-29T00:38:48.820" v="584" actId="20577"/>
          <ac:spMkLst>
            <pc:docMk/>
            <pc:sldMk cId="3445239606" sldId="342"/>
            <ac:spMk id="2" creationId="{7C517D1E-E677-4C1B-8572-E4040B41C679}"/>
          </ac:spMkLst>
        </pc:spChg>
        <pc:spChg chg="mod">
          <ac:chgData name="Nafis Tanveer Islam" userId="S::nafistanveer.islam@utsa.edu::7fb6d2e3-b301-43c3-9255-76c2ddf2b78c" providerId="AD" clId="Web-{5905BF9B-AE93-8A63-C2E0-39DF199C6FF7}" dt="2022-09-29T00:41:58.656" v="692" actId="20577"/>
          <ac:spMkLst>
            <pc:docMk/>
            <pc:sldMk cId="3445239606" sldId="342"/>
            <ac:spMk id="4" creationId="{A0DC79C5-419F-8E73-0A45-2F6BEEE0003C}"/>
          </ac:spMkLst>
        </pc:spChg>
      </pc:sldChg>
      <pc:sldChg chg="add ord replId">
        <pc:chgData name="Nafis Tanveer Islam" userId="S::nafistanveer.islam@utsa.edu::7fb6d2e3-b301-43c3-9255-76c2ddf2b78c" providerId="AD" clId="Web-{5905BF9B-AE93-8A63-C2E0-39DF199C6FF7}" dt="2022-09-28T23:56:53.180" v="1"/>
        <pc:sldMkLst>
          <pc:docMk/>
          <pc:sldMk cId="3606848693" sldId="345"/>
        </pc:sldMkLst>
      </pc:sldChg>
      <pc:sldChg chg="modSp add">
        <pc:chgData name="Nafis Tanveer Islam" userId="S::nafistanveer.islam@utsa.edu::7fb6d2e3-b301-43c3-9255-76c2ddf2b78c" providerId="AD" clId="Web-{5905BF9B-AE93-8A63-C2E0-39DF199C6FF7}" dt="2022-09-29T20:52:55.806" v="697" actId="20577"/>
        <pc:sldMkLst>
          <pc:docMk/>
          <pc:sldMk cId="1753044668" sldId="346"/>
        </pc:sldMkLst>
        <pc:spChg chg="mod">
          <ac:chgData name="Nafis Tanveer Islam" userId="S::nafistanveer.islam@utsa.edu::7fb6d2e3-b301-43c3-9255-76c2ddf2b78c" providerId="AD" clId="Web-{5905BF9B-AE93-8A63-C2E0-39DF199C6FF7}" dt="2022-09-29T00:00:11.517" v="18" actId="1076"/>
          <ac:spMkLst>
            <pc:docMk/>
            <pc:sldMk cId="1753044668" sldId="346"/>
            <ac:spMk id="2" creationId="{7C517D1E-E677-4C1B-8572-E4040B41C679}"/>
          </ac:spMkLst>
        </pc:spChg>
        <pc:spChg chg="mod">
          <ac:chgData name="Nafis Tanveer Islam" userId="S::nafistanveer.islam@utsa.edu::7fb6d2e3-b301-43c3-9255-76c2ddf2b78c" providerId="AD" clId="Web-{5905BF9B-AE93-8A63-C2E0-39DF199C6FF7}" dt="2022-09-29T00:24:15.142" v="262" actId="20577"/>
          <ac:spMkLst>
            <pc:docMk/>
            <pc:sldMk cId="1753044668" sldId="346"/>
            <ac:spMk id="71" creationId="{7BE87270-34B2-287B-1AF0-E066B192975C}"/>
          </ac:spMkLst>
        </pc:spChg>
        <pc:spChg chg="mod">
          <ac:chgData name="Nafis Tanveer Islam" userId="S::nafistanveer.islam@utsa.edu::7fb6d2e3-b301-43c3-9255-76c2ddf2b78c" providerId="AD" clId="Web-{5905BF9B-AE93-8A63-C2E0-39DF199C6FF7}" dt="2022-09-29T18:22:16.438" v="694" actId="20577"/>
          <ac:spMkLst>
            <pc:docMk/>
            <pc:sldMk cId="1753044668" sldId="346"/>
            <ac:spMk id="192" creationId="{F79A814F-5594-71AA-8D87-61C8C564D5B5}"/>
          </ac:spMkLst>
        </pc:spChg>
        <pc:spChg chg="mod">
          <ac:chgData name="Nafis Tanveer Islam" userId="S::nafistanveer.islam@utsa.edu::7fb6d2e3-b301-43c3-9255-76c2ddf2b78c" providerId="AD" clId="Web-{5905BF9B-AE93-8A63-C2E0-39DF199C6FF7}" dt="2022-09-29T00:25:58.865" v="341" actId="1076"/>
          <ac:spMkLst>
            <pc:docMk/>
            <pc:sldMk cId="1753044668" sldId="346"/>
            <ac:spMk id="193" creationId="{AF878CE1-34D5-82B1-DE46-596F45C93B47}"/>
          </ac:spMkLst>
        </pc:spChg>
        <pc:spChg chg="mod">
          <ac:chgData name="Nafis Tanveer Islam" userId="S::nafistanveer.islam@utsa.edu::7fb6d2e3-b301-43c3-9255-76c2ddf2b78c" providerId="AD" clId="Web-{5905BF9B-AE93-8A63-C2E0-39DF199C6FF7}" dt="2022-09-29T00:27:49.245" v="438" actId="1076"/>
          <ac:spMkLst>
            <pc:docMk/>
            <pc:sldMk cId="1753044668" sldId="346"/>
            <ac:spMk id="194" creationId="{17971B9A-5959-C0BC-0032-E2970647E304}"/>
          </ac:spMkLst>
        </pc:spChg>
        <pc:spChg chg="mod">
          <ac:chgData name="Nafis Tanveer Islam" userId="S::nafistanveer.islam@utsa.edu::7fb6d2e3-b301-43c3-9255-76c2ddf2b78c" providerId="AD" clId="Web-{5905BF9B-AE93-8A63-C2E0-39DF199C6FF7}" dt="2022-09-29T00:28:34.090" v="483" actId="1076"/>
          <ac:spMkLst>
            <pc:docMk/>
            <pc:sldMk cId="1753044668" sldId="346"/>
            <ac:spMk id="195" creationId="{BB3B87C2-12D3-6432-1203-ECD923D2590B}"/>
          </ac:spMkLst>
        </pc:spChg>
        <pc:spChg chg="mod">
          <ac:chgData name="Nafis Tanveer Islam" userId="S::nafistanveer.islam@utsa.edu::7fb6d2e3-b301-43c3-9255-76c2ddf2b78c" providerId="AD" clId="Web-{5905BF9B-AE93-8A63-C2E0-39DF199C6FF7}" dt="2022-09-29T00:30:08.751" v="567" actId="20577"/>
          <ac:spMkLst>
            <pc:docMk/>
            <pc:sldMk cId="1753044668" sldId="346"/>
            <ac:spMk id="196" creationId="{B6886D26-C528-C680-CF73-5DC0D6F94C50}"/>
          </ac:spMkLst>
        </pc:spChg>
        <pc:graphicFrameChg chg="modGraphic">
          <ac:chgData name="Nafis Tanveer Islam" userId="S::nafistanveer.islam@utsa.edu::7fb6d2e3-b301-43c3-9255-76c2ddf2b78c" providerId="AD" clId="Web-{5905BF9B-AE93-8A63-C2E0-39DF199C6FF7}" dt="2022-09-29T20:52:55.806" v="697" actId="20577"/>
          <ac:graphicFrameMkLst>
            <pc:docMk/>
            <pc:sldMk cId="1753044668" sldId="346"/>
            <ac:graphicFrameMk id="3" creationId="{6EBCDE65-4708-4508-B017-8B736917D999}"/>
          </ac:graphicFrameMkLst>
        </pc:graphicFrameChg>
        <pc:cxnChg chg="mod">
          <ac:chgData name="Nafis Tanveer Islam" userId="S::nafistanveer.islam@utsa.edu::7fb6d2e3-b301-43c3-9255-76c2ddf2b78c" providerId="AD" clId="Web-{5905BF9B-AE93-8A63-C2E0-39DF199C6FF7}" dt="2022-09-29T00:00:21.423" v="20" actId="1076"/>
          <ac:cxnSpMkLst>
            <pc:docMk/>
            <pc:sldMk cId="1753044668" sldId="346"/>
            <ac:cxnSpMk id="191" creationId="{E9B8FF6B-ED9C-10C7-E391-0C92A2AF0A0F}"/>
          </ac:cxnSpMkLst>
        </pc:cxnChg>
        <pc:cxnChg chg="mod">
          <ac:chgData name="Nafis Tanveer Islam" userId="S::nafistanveer.islam@utsa.edu::7fb6d2e3-b301-43c3-9255-76c2ddf2b78c" providerId="AD" clId="Web-{5905BF9B-AE93-8A63-C2E0-39DF199C6FF7}" dt="2022-09-29T00:24:24.314" v="263" actId="1076"/>
          <ac:cxnSpMkLst>
            <pc:docMk/>
            <pc:sldMk cId="1753044668" sldId="346"/>
            <ac:cxnSpMk id="225" creationId="{54D7CDAA-F503-AD74-912E-32F066909C99}"/>
          </ac:cxnSpMkLst>
        </pc:cxnChg>
        <pc:cxnChg chg="mod">
          <ac:chgData name="Nafis Tanveer Islam" userId="S::nafistanveer.islam@utsa.edu::7fb6d2e3-b301-43c3-9255-76c2ddf2b78c" providerId="AD" clId="Web-{5905BF9B-AE93-8A63-C2E0-39DF199C6FF7}" dt="2022-09-29T00:25:54.286" v="340" actId="1076"/>
          <ac:cxnSpMkLst>
            <pc:docMk/>
            <pc:sldMk cId="1753044668" sldId="346"/>
            <ac:cxnSpMk id="226" creationId="{24728D22-4F19-CCE6-A1F5-5CB3360ECE86}"/>
          </ac:cxnSpMkLst>
        </pc:cxnChg>
        <pc:cxnChg chg="mod">
          <ac:chgData name="Nafis Tanveer Islam" userId="S::nafistanveer.islam@utsa.edu::7fb6d2e3-b301-43c3-9255-76c2ddf2b78c" providerId="AD" clId="Web-{5905BF9B-AE93-8A63-C2E0-39DF199C6FF7}" dt="2022-09-29T00:27:52.932" v="439" actId="1076"/>
          <ac:cxnSpMkLst>
            <pc:docMk/>
            <pc:sldMk cId="1753044668" sldId="346"/>
            <ac:cxnSpMk id="227" creationId="{3CA62FD6-D080-619F-EA3B-EEA751565047}"/>
          </ac:cxnSpMkLst>
        </pc:cxnChg>
        <pc:cxnChg chg="mod">
          <ac:chgData name="Nafis Tanveer Islam" userId="S::nafistanveer.islam@utsa.edu::7fb6d2e3-b301-43c3-9255-76c2ddf2b78c" providerId="AD" clId="Web-{5905BF9B-AE93-8A63-C2E0-39DF199C6FF7}" dt="2022-09-29T00:00:21.892" v="29" actId="1076"/>
          <ac:cxnSpMkLst>
            <pc:docMk/>
            <pc:sldMk cId="1753044668" sldId="346"/>
            <ac:cxnSpMk id="228" creationId="{572025A3-B57A-7AD7-4F49-3B03BB2429D6}"/>
          </ac:cxnSpMkLst>
        </pc:cxnChg>
        <pc:cxnChg chg="mod">
          <ac:chgData name="Nafis Tanveer Islam" userId="S::nafistanveer.islam@utsa.edu::7fb6d2e3-b301-43c3-9255-76c2ddf2b78c" providerId="AD" clId="Web-{5905BF9B-AE93-8A63-C2E0-39DF199C6FF7}" dt="2022-09-29T00:00:21.955" v="30" actId="1076"/>
          <ac:cxnSpMkLst>
            <pc:docMk/>
            <pc:sldMk cId="1753044668" sldId="346"/>
            <ac:cxnSpMk id="229" creationId="{9AE689E2-FA28-D128-F014-6E750C6AE69B}"/>
          </ac:cxnSpMkLst>
        </pc:cxnChg>
      </pc:sldChg>
      <pc:sldChg chg="modSp add del replId">
        <pc:chgData name="Nafis Tanveer Islam" userId="S::nafistanveer.islam@utsa.edu::7fb6d2e3-b301-43c3-9255-76c2ddf2b78c" providerId="AD" clId="Web-{5905BF9B-AE93-8A63-C2E0-39DF199C6FF7}" dt="2022-09-29T00:30:24.814" v="575"/>
        <pc:sldMkLst>
          <pc:docMk/>
          <pc:sldMk cId="553978217" sldId="347"/>
        </pc:sldMkLst>
        <pc:spChg chg="mod">
          <ac:chgData name="Nafis Tanveer Islam" userId="S::nafistanveer.islam@utsa.edu::7fb6d2e3-b301-43c3-9255-76c2ddf2b78c" providerId="AD" clId="Web-{5905BF9B-AE93-8A63-C2E0-39DF199C6FF7}" dt="2022-09-29T00:30:18.345" v="574" actId="20577"/>
          <ac:spMkLst>
            <pc:docMk/>
            <pc:sldMk cId="553978217" sldId="347"/>
            <ac:spMk id="2" creationId="{7C517D1E-E677-4C1B-8572-E4040B41C679}"/>
          </ac:spMkLst>
        </pc:spChg>
      </pc:sldChg>
      <pc:sldChg chg="add replId">
        <pc:chgData name="Nafis Tanveer Islam" userId="S::nafistanveer.islam@utsa.edu::7fb6d2e3-b301-43c3-9255-76c2ddf2b78c" providerId="AD" clId="Web-{5905BF9B-AE93-8A63-C2E0-39DF199C6FF7}" dt="2022-09-29T00:30:30.970" v="576"/>
        <pc:sldMkLst>
          <pc:docMk/>
          <pc:sldMk cId="2762641961" sldId="347"/>
        </pc:sldMkLst>
      </pc:sldChg>
    </pc:docChg>
  </pc:docChgLst>
  <pc:docChgLst>
    <pc:chgData name="Nafis Tanveer Islam" userId="7fb6d2e3-b301-43c3-9255-76c2ddf2b78c" providerId="ADAL" clId="{2AF23E39-D182-2247-AA67-D8C0A7B636F4}"/>
    <pc:docChg chg="undo custSel addSld delSld modSld">
      <pc:chgData name="Nafis Tanveer Islam" userId="7fb6d2e3-b301-43c3-9255-76c2ddf2b78c" providerId="ADAL" clId="{2AF23E39-D182-2247-AA67-D8C0A7B636F4}" dt="2023-07-01T21:29:01.206" v="512" actId="242"/>
      <pc:docMkLst>
        <pc:docMk/>
      </pc:docMkLst>
      <pc:sldChg chg="del">
        <pc:chgData name="Nafis Tanveer Islam" userId="7fb6d2e3-b301-43c3-9255-76c2ddf2b78c" providerId="ADAL" clId="{2AF23E39-D182-2247-AA67-D8C0A7B636F4}" dt="2023-07-01T18:47:15.355" v="3" actId="2696"/>
        <pc:sldMkLst>
          <pc:docMk/>
          <pc:sldMk cId="1312721177" sldId="269"/>
        </pc:sldMkLst>
      </pc:sldChg>
      <pc:sldChg chg="del">
        <pc:chgData name="Nafis Tanveer Islam" userId="7fb6d2e3-b301-43c3-9255-76c2ddf2b78c" providerId="ADAL" clId="{2AF23E39-D182-2247-AA67-D8C0A7B636F4}" dt="2023-07-01T20:03:19.004" v="5" actId="2696"/>
        <pc:sldMkLst>
          <pc:docMk/>
          <pc:sldMk cId="38512670" sldId="277"/>
        </pc:sldMkLst>
      </pc:sldChg>
      <pc:sldChg chg="modSp mod">
        <pc:chgData name="Nafis Tanveer Islam" userId="7fb6d2e3-b301-43c3-9255-76c2ddf2b78c" providerId="ADAL" clId="{2AF23E39-D182-2247-AA67-D8C0A7B636F4}" dt="2023-07-01T21:15:16.709" v="100" actId="207"/>
        <pc:sldMkLst>
          <pc:docMk/>
          <pc:sldMk cId="3367678620" sldId="327"/>
        </pc:sldMkLst>
        <pc:spChg chg="mod">
          <ac:chgData name="Nafis Tanveer Islam" userId="7fb6d2e3-b301-43c3-9255-76c2ddf2b78c" providerId="ADAL" clId="{2AF23E39-D182-2247-AA67-D8C0A7B636F4}" dt="2023-07-01T21:15:01.702" v="98" actId="120"/>
          <ac:spMkLst>
            <pc:docMk/>
            <pc:sldMk cId="3367678620" sldId="327"/>
            <ac:spMk id="2" creationId="{7C517D1E-E677-4C1B-8572-E4040B41C679}"/>
          </ac:spMkLst>
        </pc:spChg>
        <pc:spChg chg="mod">
          <ac:chgData name="Nafis Tanveer Islam" userId="7fb6d2e3-b301-43c3-9255-76c2ddf2b78c" providerId="ADAL" clId="{2AF23E39-D182-2247-AA67-D8C0A7B636F4}" dt="2023-07-01T21:15:16.709" v="100" actId="207"/>
          <ac:spMkLst>
            <pc:docMk/>
            <pc:sldMk cId="3367678620" sldId="327"/>
            <ac:spMk id="6" creationId="{91329EF3-ACE9-F635-F9C5-EDD0207F36AA}"/>
          </ac:spMkLst>
        </pc:spChg>
      </pc:sldChg>
      <pc:sldChg chg="modSp mod">
        <pc:chgData name="Nafis Tanveer Islam" userId="7fb6d2e3-b301-43c3-9255-76c2ddf2b78c" providerId="ADAL" clId="{2AF23E39-D182-2247-AA67-D8C0A7B636F4}" dt="2023-07-01T21:22:41.397" v="285" actId="14100"/>
        <pc:sldMkLst>
          <pc:docMk/>
          <pc:sldMk cId="3288614056" sldId="331"/>
        </pc:sldMkLst>
        <pc:spChg chg="mod">
          <ac:chgData name="Nafis Tanveer Islam" userId="7fb6d2e3-b301-43c3-9255-76c2ddf2b78c" providerId="ADAL" clId="{2AF23E39-D182-2247-AA67-D8C0A7B636F4}" dt="2023-07-01T21:22:17.893" v="282" actId="113"/>
          <ac:spMkLst>
            <pc:docMk/>
            <pc:sldMk cId="3288614056" sldId="331"/>
            <ac:spMk id="2" creationId="{7C517D1E-E677-4C1B-8572-E4040B41C679}"/>
          </ac:spMkLst>
        </pc:spChg>
        <pc:spChg chg="mod">
          <ac:chgData name="Nafis Tanveer Islam" userId="7fb6d2e3-b301-43c3-9255-76c2ddf2b78c" providerId="ADAL" clId="{2AF23E39-D182-2247-AA67-D8C0A7B636F4}" dt="2023-07-01T21:22:34.492" v="284" actId="14100"/>
          <ac:spMkLst>
            <pc:docMk/>
            <pc:sldMk cId="3288614056" sldId="331"/>
            <ac:spMk id="3" creationId="{828893D2-18E8-4E99-A75C-72ECB455C820}"/>
          </ac:spMkLst>
        </pc:spChg>
        <pc:picChg chg="mod">
          <ac:chgData name="Nafis Tanveer Islam" userId="7fb6d2e3-b301-43c3-9255-76c2ddf2b78c" providerId="ADAL" clId="{2AF23E39-D182-2247-AA67-D8C0A7B636F4}" dt="2023-07-01T21:22:41.397" v="285" actId="14100"/>
          <ac:picMkLst>
            <pc:docMk/>
            <pc:sldMk cId="3288614056" sldId="331"/>
            <ac:picMk id="6" creationId="{2811AA7A-29F6-0949-A2FF-CB2A6872AE51}"/>
          </ac:picMkLst>
        </pc:picChg>
      </pc:sldChg>
      <pc:sldChg chg="modSp mod">
        <pc:chgData name="Nafis Tanveer Islam" userId="7fb6d2e3-b301-43c3-9255-76c2ddf2b78c" providerId="ADAL" clId="{2AF23E39-D182-2247-AA67-D8C0A7B636F4}" dt="2023-07-01T21:23:20.151" v="322" actId="1036"/>
        <pc:sldMkLst>
          <pc:docMk/>
          <pc:sldMk cId="3367052367" sldId="332"/>
        </pc:sldMkLst>
        <pc:spChg chg="mod">
          <ac:chgData name="Nafis Tanveer Islam" userId="7fb6d2e3-b301-43c3-9255-76c2ddf2b78c" providerId="ADAL" clId="{2AF23E39-D182-2247-AA67-D8C0A7B636F4}" dt="2023-07-01T21:23:14.810" v="311" actId="207"/>
          <ac:spMkLst>
            <pc:docMk/>
            <pc:sldMk cId="3367052367" sldId="332"/>
            <ac:spMk id="2" creationId="{7C517D1E-E677-4C1B-8572-E4040B41C679}"/>
          </ac:spMkLst>
        </pc:spChg>
        <pc:picChg chg="mod">
          <ac:chgData name="Nafis Tanveer Islam" userId="7fb6d2e3-b301-43c3-9255-76c2ddf2b78c" providerId="ADAL" clId="{2AF23E39-D182-2247-AA67-D8C0A7B636F4}" dt="2023-07-01T21:23:20.151" v="322" actId="1036"/>
          <ac:picMkLst>
            <pc:docMk/>
            <pc:sldMk cId="3367052367" sldId="332"/>
            <ac:picMk id="9" creationId="{B75A4994-0BF7-B192-4BBA-3C2ADDDDBB5D}"/>
          </ac:picMkLst>
        </pc:picChg>
      </pc:sldChg>
      <pc:sldChg chg="modSp mod">
        <pc:chgData name="Nafis Tanveer Islam" userId="7fb6d2e3-b301-43c3-9255-76c2ddf2b78c" providerId="ADAL" clId="{2AF23E39-D182-2247-AA67-D8C0A7B636F4}" dt="2023-07-01T21:24:59.925" v="418" actId="207"/>
        <pc:sldMkLst>
          <pc:docMk/>
          <pc:sldMk cId="1968466755" sldId="344"/>
        </pc:sldMkLst>
        <pc:spChg chg="mod">
          <ac:chgData name="Nafis Tanveer Islam" userId="7fb6d2e3-b301-43c3-9255-76c2ddf2b78c" providerId="ADAL" clId="{2AF23E39-D182-2247-AA67-D8C0A7B636F4}" dt="2023-07-01T21:24:59.925" v="418" actId="207"/>
          <ac:spMkLst>
            <pc:docMk/>
            <pc:sldMk cId="1968466755" sldId="344"/>
            <ac:spMk id="2" creationId="{052E228B-F47C-025A-57FD-752EB72E9DFC}"/>
          </ac:spMkLst>
        </pc:spChg>
      </pc:sldChg>
      <pc:sldChg chg="modSp mod">
        <pc:chgData name="Nafis Tanveer Islam" userId="7fb6d2e3-b301-43c3-9255-76c2ddf2b78c" providerId="ADAL" clId="{2AF23E39-D182-2247-AA67-D8C0A7B636F4}" dt="2023-07-01T21:21:26.994" v="236" actId="207"/>
        <pc:sldMkLst>
          <pc:docMk/>
          <pc:sldMk cId="3540881998" sldId="371"/>
        </pc:sldMkLst>
        <pc:spChg chg="mod">
          <ac:chgData name="Nafis Tanveer Islam" userId="7fb6d2e3-b301-43c3-9255-76c2ddf2b78c" providerId="ADAL" clId="{2AF23E39-D182-2247-AA67-D8C0A7B636F4}" dt="2023-07-01T21:21:26.994" v="236" actId="207"/>
          <ac:spMkLst>
            <pc:docMk/>
            <pc:sldMk cId="3540881998" sldId="371"/>
            <ac:spMk id="2" creationId="{7C517D1E-E677-4C1B-8572-E4040B41C679}"/>
          </ac:spMkLst>
        </pc:spChg>
      </pc:sldChg>
      <pc:sldChg chg="modSp mod">
        <pc:chgData name="Nafis Tanveer Islam" userId="7fb6d2e3-b301-43c3-9255-76c2ddf2b78c" providerId="ADAL" clId="{2AF23E39-D182-2247-AA67-D8C0A7B636F4}" dt="2023-07-01T21:22:48.357" v="287" actId="207"/>
        <pc:sldMkLst>
          <pc:docMk/>
          <pc:sldMk cId="2090809551" sldId="373"/>
        </pc:sldMkLst>
        <pc:spChg chg="mod">
          <ac:chgData name="Nafis Tanveer Islam" userId="7fb6d2e3-b301-43c3-9255-76c2ddf2b78c" providerId="ADAL" clId="{2AF23E39-D182-2247-AA67-D8C0A7B636F4}" dt="2023-07-01T21:22:48.357" v="287" actId="207"/>
          <ac:spMkLst>
            <pc:docMk/>
            <pc:sldMk cId="2090809551" sldId="373"/>
            <ac:spMk id="2" creationId="{7C517D1E-E677-4C1B-8572-E4040B41C679}"/>
          </ac:spMkLst>
        </pc:spChg>
      </pc:sldChg>
      <pc:sldChg chg="del">
        <pc:chgData name="Nafis Tanveer Islam" userId="7fb6d2e3-b301-43c3-9255-76c2ddf2b78c" providerId="ADAL" clId="{2AF23E39-D182-2247-AA67-D8C0A7B636F4}" dt="2023-07-01T18:47:05.368" v="0" actId="2696"/>
        <pc:sldMkLst>
          <pc:docMk/>
          <pc:sldMk cId="2038718451" sldId="374"/>
        </pc:sldMkLst>
      </pc:sldChg>
      <pc:sldChg chg="modSp mod">
        <pc:chgData name="Nafis Tanveer Islam" userId="7fb6d2e3-b301-43c3-9255-76c2ddf2b78c" providerId="ADAL" clId="{2AF23E39-D182-2247-AA67-D8C0A7B636F4}" dt="2023-07-01T21:24:32.790" v="407" actId="1036"/>
        <pc:sldMkLst>
          <pc:docMk/>
          <pc:sldMk cId="1696055304" sldId="375"/>
        </pc:sldMkLst>
        <pc:spChg chg="mod">
          <ac:chgData name="Nafis Tanveer Islam" userId="7fb6d2e3-b301-43c3-9255-76c2ddf2b78c" providerId="ADAL" clId="{2AF23E39-D182-2247-AA67-D8C0A7B636F4}" dt="2023-07-01T21:24:05.871" v="334" actId="207"/>
          <ac:spMkLst>
            <pc:docMk/>
            <pc:sldMk cId="1696055304" sldId="375"/>
            <ac:spMk id="2" creationId="{7C517D1E-E677-4C1B-8572-E4040B41C679}"/>
          </ac:spMkLst>
        </pc:spChg>
        <pc:spChg chg="mod">
          <ac:chgData name="Nafis Tanveer Islam" userId="7fb6d2e3-b301-43c3-9255-76c2ddf2b78c" providerId="ADAL" clId="{2AF23E39-D182-2247-AA67-D8C0A7B636F4}" dt="2023-07-01T21:24:32.790" v="407" actId="1036"/>
          <ac:spMkLst>
            <pc:docMk/>
            <pc:sldMk cId="1696055304" sldId="375"/>
            <ac:spMk id="3" creationId="{828893D2-18E8-4E99-A75C-72ECB455C820}"/>
          </ac:spMkLst>
        </pc:spChg>
        <pc:picChg chg="mod">
          <ac:chgData name="Nafis Tanveer Islam" userId="7fb6d2e3-b301-43c3-9255-76c2ddf2b78c" providerId="ADAL" clId="{2AF23E39-D182-2247-AA67-D8C0A7B636F4}" dt="2023-07-01T21:24:18.903" v="372" actId="1036"/>
          <ac:picMkLst>
            <pc:docMk/>
            <pc:sldMk cId="1696055304" sldId="375"/>
            <ac:picMk id="4" creationId="{781676EB-A1B3-0D37-E91C-98C23F9A6660}"/>
          </ac:picMkLst>
        </pc:picChg>
        <pc:picChg chg="mod">
          <ac:chgData name="Nafis Tanveer Islam" userId="7fb6d2e3-b301-43c3-9255-76c2ddf2b78c" providerId="ADAL" clId="{2AF23E39-D182-2247-AA67-D8C0A7B636F4}" dt="2023-07-01T21:24:22.932" v="391" actId="1036"/>
          <ac:picMkLst>
            <pc:docMk/>
            <pc:sldMk cId="1696055304" sldId="375"/>
            <ac:picMk id="6" creationId="{B55BE19C-DE22-AAF1-E184-F6319C354523}"/>
          </ac:picMkLst>
        </pc:picChg>
      </pc:sldChg>
      <pc:sldChg chg="modSp mod">
        <pc:chgData name="Nafis Tanveer Islam" userId="7fb6d2e3-b301-43c3-9255-76c2ddf2b78c" providerId="ADAL" clId="{2AF23E39-D182-2247-AA67-D8C0A7B636F4}" dt="2023-07-01T21:24:38.092" v="409" actId="120"/>
        <pc:sldMkLst>
          <pc:docMk/>
          <pc:sldMk cId="2223184832" sldId="376"/>
        </pc:sldMkLst>
        <pc:spChg chg="mod">
          <ac:chgData name="Nafis Tanveer Islam" userId="7fb6d2e3-b301-43c3-9255-76c2ddf2b78c" providerId="ADAL" clId="{2AF23E39-D182-2247-AA67-D8C0A7B636F4}" dt="2023-07-01T21:24:38.092" v="409" actId="120"/>
          <ac:spMkLst>
            <pc:docMk/>
            <pc:sldMk cId="2223184832" sldId="376"/>
            <ac:spMk id="2" creationId="{7C517D1E-E677-4C1B-8572-E4040B41C679}"/>
          </ac:spMkLst>
        </pc:spChg>
      </pc:sldChg>
      <pc:sldChg chg="modSp mod">
        <pc:chgData name="Nafis Tanveer Islam" userId="7fb6d2e3-b301-43c3-9255-76c2ddf2b78c" providerId="ADAL" clId="{2AF23E39-D182-2247-AA67-D8C0A7B636F4}" dt="2023-07-01T21:24:54.644" v="417" actId="207"/>
        <pc:sldMkLst>
          <pc:docMk/>
          <pc:sldMk cId="3739574081" sldId="377"/>
        </pc:sldMkLst>
        <pc:spChg chg="mod">
          <ac:chgData name="Nafis Tanveer Islam" userId="7fb6d2e3-b301-43c3-9255-76c2ddf2b78c" providerId="ADAL" clId="{2AF23E39-D182-2247-AA67-D8C0A7B636F4}" dt="2023-07-01T21:24:54.644" v="417" actId="207"/>
          <ac:spMkLst>
            <pc:docMk/>
            <pc:sldMk cId="3739574081" sldId="377"/>
            <ac:spMk id="2" creationId="{7C517D1E-E677-4C1B-8572-E4040B41C679}"/>
          </ac:spMkLst>
        </pc:spChg>
        <pc:spChg chg="mod">
          <ac:chgData name="Nafis Tanveer Islam" userId="7fb6d2e3-b301-43c3-9255-76c2ddf2b78c" providerId="ADAL" clId="{2AF23E39-D182-2247-AA67-D8C0A7B636F4}" dt="2023-07-01T21:24:49.879" v="416" actId="1036"/>
          <ac:spMkLst>
            <pc:docMk/>
            <pc:sldMk cId="3739574081" sldId="377"/>
            <ac:spMk id="3" creationId="{828893D2-18E8-4E99-A75C-72ECB455C820}"/>
          </ac:spMkLst>
        </pc:spChg>
      </pc:sldChg>
      <pc:sldChg chg="del">
        <pc:chgData name="Nafis Tanveer Islam" userId="7fb6d2e3-b301-43c3-9255-76c2ddf2b78c" providerId="ADAL" clId="{2AF23E39-D182-2247-AA67-D8C0A7B636F4}" dt="2023-07-01T20:03:17.133" v="4" actId="2696"/>
        <pc:sldMkLst>
          <pc:docMk/>
          <pc:sldMk cId="1132969683" sldId="378"/>
        </pc:sldMkLst>
      </pc:sldChg>
      <pc:sldChg chg="del">
        <pc:chgData name="Nafis Tanveer Islam" userId="7fb6d2e3-b301-43c3-9255-76c2ddf2b78c" providerId="ADAL" clId="{2AF23E39-D182-2247-AA67-D8C0A7B636F4}" dt="2023-07-01T18:47:07.059" v="1" actId="2696"/>
        <pc:sldMkLst>
          <pc:docMk/>
          <pc:sldMk cId="2181365875" sldId="379"/>
        </pc:sldMkLst>
      </pc:sldChg>
      <pc:sldChg chg="modSp mod">
        <pc:chgData name="Nafis Tanveer Islam" userId="7fb6d2e3-b301-43c3-9255-76c2ddf2b78c" providerId="ADAL" clId="{2AF23E39-D182-2247-AA67-D8C0A7B636F4}" dt="2023-07-01T21:14:23.016" v="87" actId="207"/>
        <pc:sldMkLst>
          <pc:docMk/>
          <pc:sldMk cId="3129474546" sldId="380"/>
        </pc:sldMkLst>
        <pc:spChg chg="mod">
          <ac:chgData name="Nafis Tanveer Islam" userId="7fb6d2e3-b301-43c3-9255-76c2ddf2b78c" providerId="ADAL" clId="{2AF23E39-D182-2247-AA67-D8C0A7B636F4}" dt="2023-07-01T21:14:23.016" v="87" actId="207"/>
          <ac:spMkLst>
            <pc:docMk/>
            <pc:sldMk cId="3129474546" sldId="380"/>
            <ac:spMk id="2" creationId="{7C517D1E-E677-4C1B-8572-E4040B41C679}"/>
          </ac:spMkLst>
        </pc:spChg>
      </pc:sldChg>
      <pc:sldChg chg="modSp mod">
        <pc:chgData name="Nafis Tanveer Islam" userId="7fb6d2e3-b301-43c3-9255-76c2ddf2b78c" providerId="ADAL" clId="{2AF23E39-D182-2247-AA67-D8C0A7B636F4}" dt="2023-07-01T21:14:33.628" v="92" actId="20577"/>
        <pc:sldMkLst>
          <pc:docMk/>
          <pc:sldMk cId="3447229947" sldId="381"/>
        </pc:sldMkLst>
        <pc:spChg chg="mod">
          <ac:chgData name="Nafis Tanveer Islam" userId="7fb6d2e3-b301-43c3-9255-76c2ddf2b78c" providerId="ADAL" clId="{2AF23E39-D182-2247-AA67-D8C0A7B636F4}" dt="2023-07-01T21:14:33.628" v="92" actId="20577"/>
          <ac:spMkLst>
            <pc:docMk/>
            <pc:sldMk cId="3447229947" sldId="381"/>
            <ac:spMk id="2" creationId="{7C517D1E-E677-4C1B-8572-E4040B41C679}"/>
          </ac:spMkLst>
        </pc:spChg>
      </pc:sldChg>
      <pc:sldChg chg="modSp mod">
        <pc:chgData name="Nafis Tanveer Islam" userId="7fb6d2e3-b301-43c3-9255-76c2ddf2b78c" providerId="ADAL" clId="{2AF23E39-D182-2247-AA67-D8C0A7B636F4}" dt="2023-07-01T21:14:56.723" v="97" actId="207"/>
        <pc:sldMkLst>
          <pc:docMk/>
          <pc:sldMk cId="773385903" sldId="382"/>
        </pc:sldMkLst>
        <pc:spChg chg="mod">
          <ac:chgData name="Nafis Tanveer Islam" userId="7fb6d2e3-b301-43c3-9255-76c2ddf2b78c" providerId="ADAL" clId="{2AF23E39-D182-2247-AA67-D8C0A7B636F4}" dt="2023-07-01T21:14:56.723" v="97" actId="207"/>
          <ac:spMkLst>
            <pc:docMk/>
            <pc:sldMk cId="773385903" sldId="382"/>
            <ac:spMk id="2" creationId="{7C517D1E-E677-4C1B-8572-E4040B41C679}"/>
          </ac:spMkLst>
        </pc:spChg>
      </pc:sldChg>
      <pc:sldChg chg="modSp mod">
        <pc:chgData name="Nafis Tanveer Islam" userId="7fb6d2e3-b301-43c3-9255-76c2ddf2b78c" providerId="ADAL" clId="{2AF23E39-D182-2247-AA67-D8C0A7B636F4}" dt="2023-07-01T21:14:46.397" v="95" actId="20577"/>
        <pc:sldMkLst>
          <pc:docMk/>
          <pc:sldMk cId="685068245" sldId="383"/>
        </pc:sldMkLst>
        <pc:spChg chg="mod">
          <ac:chgData name="Nafis Tanveer Islam" userId="7fb6d2e3-b301-43c3-9255-76c2ddf2b78c" providerId="ADAL" clId="{2AF23E39-D182-2247-AA67-D8C0A7B636F4}" dt="2023-07-01T21:14:46.397" v="95" actId="20577"/>
          <ac:spMkLst>
            <pc:docMk/>
            <pc:sldMk cId="685068245" sldId="383"/>
            <ac:spMk id="2" creationId="{7C517D1E-E677-4C1B-8572-E4040B41C679}"/>
          </ac:spMkLst>
        </pc:spChg>
      </pc:sldChg>
      <pc:sldChg chg="del">
        <pc:chgData name="Nafis Tanveer Islam" userId="7fb6d2e3-b301-43c3-9255-76c2ddf2b78c" providerId="ADAL" clId="{2AF23E39-D182-2247-AA67-D8C0A7B636F4}" dt="2023-07-01T20:03:23.278" v="6" actId="2696"/>
        <pc:sldMkLst>
          <pc:docMk/>
          <pc:sldMk cId="2018996054" sldId="384"/>
        </pc:sldMkLst>
      </pc:sldChg>
      <pc:sldChg chg="delSp modSp mod">
        <pc:chgData name="Nafis Tanveer Islam" userId="7fb6d2e3-b301-43c3-9255-76c2ddf2b78c" providerId="ADAL" clId="{2AF23E39-D182-2247-AA67-D8C0A7B636F4}" dt="2023-07-01T21:16:07.060" v="131" actId="120"/>
        <pc:sldMkLst>
          <pc:docMk/>
          <pc:sldMk cId="1554696435" sldId="385"/>
        </pc:sldMkLst>
        <pc:spChg chg="mod">
          <ac:chgData name="Nafis Tanveer Islam" userId="7fb6d2e3-b301-43c3-9255-76c2ddf2b78c" providerId="ADAL" clId="{2AF23E39-D182-2247-AA67-D8C0A7B636F4}" dt="2023-07-01T21:16:07.060" v="131" actId="120"/>
          <ac:spMkLst>
            <pc:docMk/>
            <pc:sldMk cId="1554696435" sldId="385"/>
            <ac:spMk id="2" creationId="{7C517D1E-E677-4C1B-8572-E4040B41C679}"/>
          </ac:spMkLst>
        </pc:spChg>
        <pc:picChg chg="mod">
          <ac:chgData name="Nafis Tanveer Islam" userId="7fb6d2e3-b301-43c3-9255-76c2ddf2b78c" providerId="ADAL" clId="{2AF23E39-D182-2247-AA67-D8C0A7B636F4}" dt="2023-07-01T21:15:51.841" v="106" actId="1076"/>
          <ac:picMkLst>
            <pc:docMk/>
            <pc:sldMk cId="1554696435" sldId="385"/>
            <ac:picMk id="4" creationId="{DDDF08EE-558C-BB32-52DD-C60661934C75}"/>
          </ac:picMkLst>
        </pc:picChg>
        <pc:picChg chg="del">
          <ac:chgData name="Nafis Tanveer Islam" userId="7fb6d2e3-b301-43c3-9255-76c2ddf2b78c" providerId="ADAL" clId="{2AF23E39-D182-2247-AA67-D8C0A7B636F4}" dt="2023-07-01T21:15:43.856" v="103" actId="478"/>
          <ac:picMkLst>
            <pc:docMk/>
            <pc:sldMk cId="1554696435" sldId="385"/>
            <ac:picMk id="8" creationId="{6478090C-6182-DEEC-12CF-0F32451DFB5B}"/>
          </ac:picMkLst>
        </pc:picChg>
        <pc:picChg chg="del">
          <ac:chgData name="Nafis Tanveer Islam" userId="7fb6d2e3-b301-43c3-9255-76c2ddf2b78c" providerId="ADAL" clId="{2AF23E39-D182-2247-AA67-D8C0A7B636F4}" dt="2023-07-01T21:15:43.856" v="103" actId="478"/>
          <ac:picMkLst>
            <pc:docMk/>
            <pc:sldMk cId="1554696435" sldId="385"/>
            <ac:picMk id="10" creationId="{210259C4-41C0-8726-E8DE-076CB3D215AA}"/>
          </ac:picMkLst>
        </pc:picChg>
      </pc:sldChg>
      <pc:sldChg chg="del">
        <pc:chgData name="Nafis Tanveer Islam" userId="7fb6d2e3-b301-43c3-9255-76c2ddf2b78c" providerId="ADAL" clId="{2AF23E39-D182-2247-AA67-D8C0A7B636F4}" dt="2023-07-01T20:03:25.975" v="7" actId="2696"/>
        <pc:sldMkLst>
          <pc:docMk/>
          <pc:sldMk cId="1821996998" sldId="386"/>
        </pc:sldMkLst>
      </pc:sldChg>
      <pc:sldChg chg="del">
        <pc:chgData name="Nafis Tanveer Islam" userId="7fb6d2e3-b301-43c3-9255-76c2ddf2b78c" providerId="ADAL" clId="{2AF23E39-D182-2247-AA67-D8C0A7B636F4}" dt="2023-07-01T20:03:28.248" v="8" actId="2696"/>
        <pc:sldMkLst>
          <pc:docMk/>
          <pc:sldMk cId="40575256" sldId="387"/>
        </pc:sldMkLst>
      </pc:sldChg>
      <pc:sldChg chg="del">
        <pc:chgData name="Nafis Tanveer Islam" userId="7fb6d2e3-b301-43c3-9255-76c2ddf2b78c" providerId="ADAL" clId="{2AF23E39-D182-2247-AA67-D8C0A7B636F4}" dt="2023-07-01T20:03:30.719" v="10" actId="2696"/>
        <pc:sldMkLst>
          <pc:docMk/>
          <pc:sldMk cId="3775015726" sldId="388"/>
        </pc:sldMkLst>
      </pc:sldChg>
      <pc:sldChg chg="del">
        <pc:chgData name="Nafis Tanveer Islam" userId="7fb6d2e3-b301-43c3-9255-76c2ddf2b78c" providerId="ADAL" clId="{2AF23E39-D182-2247-AA67-D8C0A7B636F4}" dt="2023-07-01T20:03:33.298" v="11" actId="2696"/>
        <pc:sldMkLst>
          <pc:docMk/>
          <pc:sldMk cId="136169258" sldId="389"/>
        </pc:sldMkLst>
      </pc:sldChg>
      <pc:sldChg chg="modSp add mod">
        <pc:chgData name="Nafis Tanveer Islam" userId="7fb6d2e3-b301-43c3-9255-76c2ddf2b78c" providerId="ADAL" clId="{2AF23E39-D182-2247-AA67-D8C0A7B636F4}" dt="2023-07-01T21:29:01.206" v="512" actId="242"/>
        <pc:sldMkLst>
          <pc:docMk/>
          <pc:sldMk cId="763874306" sldId="390"/>
        </pc:sldMkLst>
        <pc:spChg chg="mod">
          <ac:chgData name="Nafis Tanveer Islam" userId="7fb6d2e3-b301-43c3-9255-76c2ddf2b78c" providerId="ADAL" clId="{2AF23E39-D182-2247-AA67-D8C0A7B636F4}" dt="2023-07-01T21:29:01.206" v="512" actId="242"/>
          <ac:spMkLst>
            <pc:docMk/>
            <pc:sldMk cId="763874306" sldId="390"/>
            <ac:spMk id="3" creationId="{828893D2-18E8-4E99-A75C-72ECB455C820}"/>
          </ac:spMkLst>
        </pc:spChg>
      </pc:sldChg>
      <pc:sldChg chg="modSp del mod">
        <pc:chgData name="Nafis Tanveer Islam" userId="7fb6d2e3-b301-43c3-9255-76c2ddf2b78c" providerId="ADAL" clId="{2AF23E39-D182-2247-AA67-D8C0A7B636F4}" dt="2023-07-01T21:28:35.835" v="508" actId="2696"/>
        <pc:sldMkLst>
          <pc:docMk/>
          <pc:sldMk cId="3768227531" sldId="390"/>
        </pc:sldMkLst>
        <pc:spChg chg="mod">
          <ac:chgData name="Nafis Tanveer Islam" userId="7fb6d2e3-b301-43c3-9255-76c2ddf2b78c" providerId="ADAL" clId="{2AF23E39-D182-2247-AA67-D8C0A7B636F4}" dt="2023-07-01T21:23:05.070" v="309" actId="120"/>
          <ac:spMkLst>
            <pc:docMk/>
            <pc:sldMk cId="3768227531" sldId="390"/>
            <ac:spMk id="2" creationId="{7C517D1E-E677-4C1B-8572-E4040B41C679}"/>
          </ac:spMkLst>
        </pc:spChg>
      </pc:sldChg>
      <pc:sldChg chg="del">
        <pc:chgData name="Nafis Tanveer Islam" userId="7fb6d2e3-b301-43c3-9255-76c2ddf2b78c" providerId="ADAL" clId="{2AF23E39-D182-2247-AA67-D8C0A7B636F4}" dt="2023-07-01T20:03:49.167" v="15" actId="2696"/>
        <pc:sldMkLst>
          <pc:docMk/>
          <pc:sldMk cId="1525903945" sldId="391"/>
        </pc:sldMkLst>
      </pc:sldChg>
      <pc:sldChg chg="modSp mod">
        <pc:chgData name="Nafis Tanveer Islam" userId="7fb6d2e3-b301-43c3-9255-76c2ddf2b78c" providerId="ADAL" clId="{2AF23E39-D182-2247-AA67-D8C0A7B636F4}" dt="2023-07-01T21:23:57.910" v="332" actId="1076"/>
        <pc:sldMkLst>
          <pc:docMk/>
          <pc:sldMk cId="134703161" sldId="392"/>
        </pc:sldMkLst>
        <pc:spChg chg="mod">
          <ac:chgData name="Nafis Tanveer Islam" userId="7fb6d2e3-b301-43c3-9255-76c2ddf2b78c" providerId="ADAL" clId="{2AF23E39-D182-2247-AA67-D8C0A7B636F4}" dt="2023-07-01T21:23:35.254" v="325" actId="14100"/>
          <ac:spMkLst>
            <pc:docMk/>
            <pc:sldMk cId="134703161" sldId="392"/>
            <ac:spMk id="4" creationId="{A518D77E-217B-E72B-2149-08D6D555098F}"/>
          </ac:spMkLst>
        </pc:spChg>
        <pc:spChg chg="mod">
          <ac:chgData name="Nafis Tanveer Islam" userId="7fb6d2e3-b301-43c3-9255-76c2ddf2b78c" providerId="ADAL" clId="{2AF23E39-D182-2247-AA67-D8C0A7B636F4}" dt="2023-07-01T21:23:57.910" v="332" actId="1076"/>
          <ac:spMkLst>
            <pc:docMk/>
            <pc:sldMk cId="134703161" sldId="392"/>
            <ac:spMk id="5" creationId="{6451B1AC-8C00-1675-C6B1-61B91F492CC1}"/>
          </ac:spMkLst>
        </pc:spChg>
        <pc:picChg chg="mod">
          <ac:chgData name="Nafis Tanveer Islam" userId="7fb6d2e3-b301-43c3-9255-76c2ddf2b78c" providerId="ADAL" clId="{2AF23E39-D182-2247-AA67-D8C0A7B636F4}" dt="2023-07-01T21:23:49.921" v="330" actId="1076"/>
          <ac:picMkLst>
            <pc:docMk/>
            <pc:sldMk cId="134703161" sldId="392"/>
            <ac:picMk id="7" creationId="{D663A829-EAC7-D980-5932-BFC2CCAC5454}"/>
          </ac:picMkLst>
        </pc:picChg>
      </pc:sldChg>
      <pc:sldChg chg="del">
        <pc:chgData name="Nafis Tanveer Islam" userId="7fb6d2e3-b301-43c3-9255-76c2ddf2b78c" providerId="ADAL" clId="{2AF23E39-D182-2247-AA67-D8C0A7B636F4}" dt="2023-07-01T20:03:53.816" v="16" actId="2696"/>
        <pc:sldMkLst>
          <pc:docMk/>
          <pc:sldMk cId="670468328" sldId="393"/>
        </pc:sldMkLst>
      </pc:sldChg>
      <pc:sldChg chg="del">
        <pc:chgData name="Nafis Tanveer Islam" userId="7fb6d2e3-b301-43c3-9255-76c2ddf2b78c" providerId="ADAL" clId="{2AF23E39-D182-2247-AA67-D8C0A7B636F4}" dt="2023-07-01T20:03:56.397" v="17" actId="2696"/>
        <pc:sldMkLst>
          <pc:docMk/>
          <pc:sldMk cId="896646516" sldId="394"/>
        </pc:sldMkLst>
      </pc:sldChg>
      <pc:sldChg chg="del">
        <pc:chgData name="Nafis Tanveer Islam" userId="7fb6d2e3-b301-43c3-9255-76c2ddf2b78c" providerId="ADAL" clId="{2AF23E39-D182-2247-AA67-D8C0A7B636F4}" dt="2023-07-01T20:03:59.613" v="18" actId="2696"/>
        <pc:sldMkLst>
          <pc:docMk/>
          <pc:sldMk cId="3205028109" sldId="395"/>
        </pc:sldMkLst>
      </pc:sldChg>
      <pc:sldChg chg="del">
        <pc:chgData name="Nafis Tanveer Islam" userId="7fb6d2e3-b301-43c3-9255-76c2ddf2b78c" providerId="ADAL" clId="{2AF23E39-D182-2247-AA67-D8C0A7B636F4}" dt="2023-07-01T18:47:09.405" v="2" actId="2696"/>
        <pc:sldMkLst>
          <pc:docMk/>
          <pc:sldMk cId="1341021802" sldId="396"/>
        </pc:sldMkLst>
      </pc:sldChg>
      <pc:sldChg chg="del">
        <pc:chgData name="Nafis Tanveer Islam" userId="7fb6d2e3-b301-43c3-9255-76c2ddf2b78c" providerId="ADAL" clId="{2AF23E39-D182-2247-AA67-D8C0A7B636F4}" dt="2023-07-01T20:03:29.014" v="9" actId="2696"/>
        <pc:sldMkLst>
          <pc:docMk/>
          <pc:sldMk cId="2940889148" sldId="397"/>
        </pc:sldMkLst>
      </pc:sldChg>
      <pc:sldChg chg="del">
        <pc:chgData name="Nafis Tanveer Islam" userId="7fb6d2e3-b301-43c3-9255-76c2ddf2b78c" providerId="ADAL" clId="{2AF23E39-D182-2247-AA67-D8C0A7B636F4}" dt="2023-07-01T20:03:38.089" v="12" actId="2696"/>
        <pc:sldMkLst>
          <pc:docMk/>
          <pc:sldMk cId="588747850" sldId="399"/>
        </pc:sldMkLst>
      </pc:sldChg>
      <pc:sldChg chg="del">
        <pc:chgData name="Nafis Tanveer Islam" userId="7fb6d2e3-b301-43c3-9255-76c2ddf2b78c" providerId="ADAL" clId="{2AF23E39-D182-2247-AA67-D8C0A7B636F4}" dt="2023-07-01T20:03:43.920" v="14" actId="2696"/>
        <pc:sldMkLst>
          <pc:docMk/>
          <pc:sldMk cId="573699252" sldId="400"/>
        </pc:sldMkLst>
      </pc:sldChg>
      <pc:sldChg chg="del">
        <pc:chgData name="Nafis Tanveer Islam" userId="7fb6d2e3-b301-43c3-9255-76c2ddf2b78c" providerId="ADAL" clId="{2AF23E39-D182-2247-AA67-D8C0A7B636F4}" dt="2023-07-01T20:04:01.853" v="19" actId="2696"/>
        <pc:sldMkLst>
          <pc:docMk/>
          <pc:sldMk cId="469818119" sldId="402"/>
        </pc:sldMkLst>
      </pc:sldChg>
      <pc:sldChg chg="del">
        <pc:chgData name="Nafis Tanveer Islam" userId="7fb6d2e3-b301-43c3-9255-76c2ddf2b78c" providerId="ADAL" clId="{2AF23E39-D182-2247-AA67-D8C0A7B636F4}" dt="2023-07-01T20:03:40.933" v="13" actId="2696"/>
        <pc:sldMkLst>
          <pc:docMk/>
          <pc:sldMk cId="3028555444" sldId="404"/>
        </pc:sldMkLst>
      </pc:sldChg>
      <pc:sldChg chg="del">
        <pc:chgData name="Nafis Tanveer Islam" userId="7fb6d2e3-b301-43c3-9255-76c2ddf2b78c" providerId="ADAL" clId="{2AF23E39-D182-2247-AA67-D8C0A7B636F4}" dt="2023-07-01T20:04:03.647" v="20" actId="2696"/>
        <pc:sldMkLst>
          <pc:docMk/>
          <pc:sldMk cId="2776733197" sldId="405"/>
        </pc:sldMkLst>
      </pc:sldChg>
      <pc:sldChg chg="addSp delSp modSp mod">
        <pc:chgData name="Nafis Tanveer Islam" userId="7fb6d2e3-b301-43c3-9255-76c2ddf2b78c" providerId="ADAL" clId="{2AF23E39-D182-2247-AA67-D8C0A7B636F4}" dt="2023-07-01T21:14:11.873" v="83" actId="207"/>
        <pc:sldMkLst>
          <pc:docMk/>
          <pc:sldMk cId="1161860466" sldId="406"/>
        </pc:sldMkLst>
        <pc:spChg chg="mod">
          <ac:chgData name="Nafis Tanveer Islam" userId="7fb6d2e3-b301-43c3-9255-76c2ddf2b78c" providerId="ADAL" clId="{2AF23E39-D182-2247-AA67-D8C0A7B636F4}" dt="2023-07-01T21:14:11.873" v="83" actId="207"/>
          <ac:spMkLst>
            <pc:docMk/>
            <pc:sldMk cId="1161860466" sldId="406"/>
            <ac:spMk id="2" creationId="{00000000-0000-0000-0000-000000000000}"/>
          </ac:spMkLst>
        </pc:spChg>
        <pc:spChg chg="del mod">
          <ac:chgData name="Nafis Tanveer Islam" userId="7fb6d2e3-b301-43c3-9255-76c2ddf2b78c" providerId="ADAL" clId="{2AF23E39-D182-2247-AA67-D8C0A7B636F4}" dt="2023-07-01T21:13:04.481" v="26" actId="478"/>
          <ac:spMkLst>
            <pc:docMk/>
            <pc:sldMk cId="1161860466" sldId="406"/>
            <ac:spMk id="3" creationId="{00000000-0000-0000-0000-000000000000}"/>
          </ac:spMkLst>
        </pc:spChg>
        <pc:spChg chg="add del mod">
          <ac:chgData name="Nafis Tanveer Islam" userId="7fb6d2e3-b301-43c3-9255-76c2ddf2b78c" providerId="ADAL" clId="{2AF23E39-D182-2247-AA67-D8C0A7B636F4}" dt="2023-07-01T21:13:42.125" v="79" actId="27636"/>
          <ac:spMkLst>
            <pc:docMk/>
            <pc:sldMk cId="1161860466" sldId="406"/>
            <ac:spMk id="5" creationId="{5FE649D1-C6A0-B2E9-EB88-0DC56CA3EC0E}"/>
          </ac:spMkLst>
        </pc:spChg>
        <pc:spChg chg="add del mod">
          <ac:chgData name="Nafis Tanveer Islam" userId="7fb6d2e3-b301-43c3-9255-76c2ddf2b78c" providerId="ADAL" clId="{2AF23E39-D182-2247-AA67-D8C0A7B636F4}" dt="2023-07-01T21:13:44.962" v="80" actId="478"/>
          <ac:spMkLst>
            <pc:docMk/>
            <pc:sldMk cId="1161860466" sldId="406"/>
            <ac:spMk id="6" creationId="{417F950E-5B83-AD26-F387-0F4D0B25C1A4}"/>
          </ac:spMkLst>
        </pc:spChg>
        <pc:picChg chg="del">
          <ac:chgData name="Nafis Tanveer Islam" userId="7fb6d2e3-b301-43c3-9255-76c2ddf2b78c" providerId="ADAL" clId="{2AF23E39-D182-2247-AA67-D8C0A7B636F4}" dt="2023-07-01T21:00:13.953" v="22" actId="478"/>
          <ac:picMkLst>
            <pc:docMk/>
            <pc:sldMk cId="1161860466" sldId="406"/>
            <ac:picMk id="7" creationId="{119647DD-2A51-9884-DA17-472CAF63624B}"/>
          </ac:picMkLst>
        </pc:picChg>
      </pc:sldChg>
      <pc:sldChg chg="delSp modSp add mod">
        <pc:chgData name="Nafis Tanveer Islam" userId="7fb6d2e3-b301-43c3-9255-76c2ddf2b78c" providerId="ADAL" clId="{2AF23E39-D182-2247-AA67-D8C0A7B636F4}" dt="2023-07-01T21:19:50.597" v="159" actId="1076"/>
        <pc:sldMkLst>
          <pc:docMk/>
          <pc:sldMk cId="2956895506" sldId="407"/>
        </pc:sldMkLst>
        <pc:spChg chg="mod">
          <ac:chgData name="Nafis Tanveer Islam" userId="7fb6d2e3-b301-43c3-9255-76c2ddf2b78c" providerId="ADAL" clId="{2AF23E39-D182-2247-AA67-D8C0A7B636F4}" dt="2023-07-01T21:19:31.671" v="154" actId="20577"/>
          <ac:spMkLst>
            <pc:docMk/>
            <pc:sldMk cId="2956895506" sldId="407"/>
            <ac:spMk id="2" creationId="{7C517D1E-E677-4C1B-8572-E4040B41C679}"/>
          </ac:spMkLst>
        </pc:spChg>
        <pc:picChg chg="del">
          <ac:chgData name="Nafis Tanveer Islam" userId="7fb6d2e3-b301-43c3-9255-76c2ddf2b78c" providerId="ADAL" clId="{2AF23E39-D182-2247-AA67-D8C0A7B636F4}" dt="2023-07-01T21:19:34.429" v="155" actId="478"/>
          <ac:picMkLst>
            <pc:docMk/>
            <pc:sldMk cId="2956895506" sldId="407"/>
            <ac:picMk id="4" creationId="{DDDF08EE-558C-BB32-52DD-C60661934C75}"/>
          </ac:picMkLst>
        </pc:picChg>
        <pc:picChg chg="mod">
          <ac:chgData name="Nafis Tanveer Islam" userId="7fb6d2e3-b301-43c3-9255-76c2ddf2b78c" providerId="ADAL" clId="{2AF23E39-D182-2247-AA67-D8C0A7B636F4}" dt="2023-07-01T21:19:50.597" v="159" actId="1076"/>
          <ac:picMkLst>
            <pc:docMk/>
            <pc:sldMk cId="2956895506" sldId="407"/>
            <ac:picMk id="8" creationId="{6478090C-6182-DEEC-12CF-0F32451DFB5B}"/>
          </ac:picMkLst>
        </pc:picChg>
        <pc:picChg chg="del">
          <ac:chgData name="Nafis Tanveer Islam" userId="7fb6d2e3-b301-43c3-9255-76c2ddf2b78c" providerId="ADAL" clId="{2AF23E39-D182-2247-AA67-D8C0A7B636F4}" dt="2023-07-01T21:19:36.052" v="156" actId="478"/>
          <ac:picMkLst>
            <pc:docMk/>
            <pc:sldMk cId="2956895506" sldId="407"/>
            <ac:picMk id="10" creationId="{210259C4-41C0-8726-E8DE-076CB3D215AA}"/>
          </ac:picMkLst>
        </pc:picChg>
      </pc:sldChg>
      <pc:sldChg chg="delSp modSp add mod">
        <pc:chgData name="Nafis Tanveer Islam" userId="7fb6d2e3-b301-43c3-9255-76c2ddf2b78c" providerId="ADAL" clId="{2AF23E39-D182-2247-AA67-D8C0A7B636F4}" dt="2023-07-01T21:20:40.115" v="205" actId="1036"/>
        <pc:sldMkLst>
          <pc:docMk/>
          <pc:sldMk cId="2220092319" sldId="408"/>
        </pc:sldMkLst>
        <pc:spChg chg="mod">
          <ac:chgData name="Nafis Tanveer Islam" userId="7fb6d2e3-b301-43c3-9255-76c2ddf2b78c" providerId="ADAL" clId="{2AF23E39-D182-2247-AA67-D8C0A7B636F4}" dt="2023-07-01T21:20:20.475" v="189" actId="120"/>
          <ac:spMkLst>
            <pc:docMk/>
            <pc:sldMk cId="2220092319" sldId="408"/>
            <ac:spMk id="2" creationId="{7C517D1E-E677-4C1B-8572-E4040B41C679}"/>
          </ac:spMkLst>
        </pc:spChg>
        <pc:picChg chg="del">
          <ac:chgData name="Nafis Tanveer Islam" userId="7fb6d2e3-b301-43c3-9255-76c2ddf2b78c" providerId="ADAL" clId="{2AF23E39-D182-2247-AA67-D8C0A7B636F4}" dt="2023-07-01T21:19:54.400" v="160" actId="478"/>
          <ac:picMkLst>
            <pc:docMk/>
            <pc:sldMk cId="2220092319" sldId="408"/>
            <ac:picMk id="4" creationId="{DDDF08EE-558C-BB32-52DD-C60661934C75}"/>
          </ac:picMkLst>
        </pc:picChg>
        <pc:picChg chg="del">
          <ac:chgData name="Nafis Tanveer Islam" userId="7fb6d2e3-b301-43c3-9255-76c2ddf2b78c" providerId="ADAL" clId="{2AF23E39-D182-2247-AA67-D8C0A7B636F4}" dt="2023-07-01T21:19:54.400" v="160" actId="478"/>
          <ac:picMkLst>
            <pc:docMk/>
            <pc:sldMk cId="2220092319" sldId="408"/>
            <ac:picMk id="8" creationId="{6478090C-6182-DEEC-12CF-0F32451DFB5B}"/>
          </ac:picMkLst>
        </pc:picChg>
        <pc:picChg chg="mod">
          <ac:chgData name="Nafis Tanveer Islam" userId="7fb6d2e3-b301-43c3-9255-76c2ddf2b78c" providerId="ADAL" clId="{2AF23E39-D182-2247-AA67-D8C0A7B636F4}" dt="2023-07-01T21:20:40.115" v="205" actId="1036"/>
          <ac:picMkLst>
            <pc:docMk/>
            <pc:sldMk cId="2220092319" sldId="408"/>
            <ac:picMk id="10" creationId="{210259C4-41C0-8726-E8DE-076CB3D215AA}"/>
          </ac:picMkLst>
        </pc:picChg>
      </pc:sldChg>
      <pc:sldChg chg="delSp modSp add mod">
        <pc:chgData name="Nafis Tanveer Islam" userId="7fb6d2e3-b301-43c3-9255-76c2ddf2b78c" providerId="ADAL" clId="{2AF23E39-D182-2247-AA67-D8C0A7B636F4}" dt="2023-07-01T21:28:20.069" v="507" actId="1076"/>
        <pc:sldMkLst>
          <pc:docMk/>
          <pc:sldMk cId="3229745324" sldId="409"/>
        </pc:sldMkLst>
        <pc:spChg chg="mod">
          <ac:chgData name="Nafis Tanveer Islam" userId="7fb6d2e3-b301-43c3-9255-76c2ddf2b78c" providerId="ADAL" clId="{2AF23E39-D182-2247-AA67-D8C0A7B636F4}" dt="2023-07-01T21:27:26.982" v="435" actId="20577"/>
          <ac:spMkLst>
            <pc:docMk/>
            <pc:sldMk cId="3229745324" sldId="409"/>
            <ac:spMk id="2" creationId="{7C517D1E-E677-4C1B-8572-E4040B41C679}"/>
          </ac:spMkLst>
        </pc:spChg>
        <pc:spChg chg="mod">
          <ac:chgData name="Nafis Tanveer Islam" userId="7fb6d2e3-b301-43c3-9255-76c2ddf2b78c" providerId="ADAL" clId="{2AF23E39-D182-2247-AA67-D8C0A7B636F4}" dt="2023-07-01T21:28:20.069" v="507" actId="1076"/>
          <ac:spMkLst>
            <pc:docMk/>
            <pc:sldMk cId="3229745324" sldId="409"/>
            <ac:spMk id="3" creationId="{828893D2-18E8-4E99-A75C-72ECB455C820}"/>
          </ac:spMkLst>
        </pc:spChg>
        <pc:picChg chg="del">
          <ac:chgData name="Nafis Tanveer Islam" userId="7fb6d2e3-b301-43c3-9255-76c2ddf2b78c" providerId="ADAL" clId="{2AF23E39-D182-2247-AA67-D8C0A7B636F4}" dt="2023-07-01T21:27:48.418" v="503" actId="478"/>
          <ac:picMkLst>
            <pc:docMk/>
            <pc:sldMk cId="3229745324" sldId="409"/>
            <ac:picMk id="6" creationId="{DC98F7FD-C36D-169B-B3F6-5C46F18F135F}"/>
          </ac:picMkLst>
        </pc:picChg>
      </pc:sldChg>
    </pc:docChg>
  </pc:docChgLst>
  <pc:docChgLst>
    <pc:chgData name="Nafis Tanveer Islam" userId="S::nafistanveer.islam@utsa.edu::7fb6d2e3-b301-43c3-9255-76c2ddf2b78c" providerId="AD" clId="Web-{5E52DAA0-1817-1E16-00B5-500E8224E8A8}"/>
    <pc:docChg chg="addSld delSld modSld">
      <pc:chgData name="Nafis Tanveer Islam" userId="S::nafistanveer.islam@utsa.edu::7fb6d2e3-b301-43c3-9255-76c2ddf2b78c" providerId="AD" clId="Web-{5E52DAA0-1817-1E16-00B5-500E8224E8A8}" dt="2023-04-06T17:49:05.816" v="332" actId="14100"/>
      <pc:docMkLst>
        <pc:docMk/>
      </pc:docMkLst>
      <pc:sldChg chg="modSp">
        <pc:chgData name="Nafis Tanveer Islam" userId="S::nafistanveer.islam@utsa.edu::7fb6d2e3-b301-43c3-9255-76c2ddf2b78c" providerId="AD" clId="Web-{5E52DAA0-1817-1E16-00B5-500E8224E8A8}" dt="2023-04-06T17:01:53.148" v="7" actId="20577"/>
        <pc:sldMkLst>
          <pc:docMk/>
          <pc:sldMk cId="3850859464" sldId="269"/>
        </pc:sldMkLst>
        <pc:spChg chg="mod">
          <ac:chgData name="Nafis Tanveer Islam" userId="S::nafistanveer.islam@utsa.edu::7fb6d2e3-b301-43c3-9255-76c2ddf2b78c" providerId="AD" clId="Web-{5E52DAA0-1817-1E16-00B5-500E8224E8A8}" dt="2023-04-06T16:59:24.189" v="1" actId="20577"/>
          <ac:spMkLst>
            <pc:docMk/>
            <pc:sldMk cId="3850859464" sldId="269"/>
            <ac:spMk id="2" creationId="{7C517D1E-E677-4C1B-8572-E4040B41C679}"/>
          </ac:spMkLst>
        </pc:spChg>
        <pc:spChg chg="mod">
          <ac:chgData name="Nafis Tanveer Islam" userId="S::nafistanveer.islam@utsa.edu::7fb6d2e3-b301-43c3-9255-76c2ddf2b78c" providerId="AD" clId="Web-{5E52DAA0-1817-1E16-00B5-500E8224E8A8}" dt="2023-04-06T17:01:53.148" v="7" actId="20577"/>
          <ac:spMkLst>
            <pc:docMk/>
            <pc:sldMk cId="3850859464" sldId="269"/>
            <ac:spMk id="3" creationId="{828893D2-18E8-4E99-A75C-72ECB455C820}"/>
          </ac:spMkLst>
        </pc:spChg>
      </pc:sldChg>
      <pc:sldChg chg="addSp modSp">
        <pc:chgData name="Nafis Tanveer Islam" userId="S::nafistanveer.islam@utsa.edu::7fb6d2e3-b301-43c3-9255-76c2ddf2b78c" providerId="AD" clId="Web-{5E52DAA0-1817-1E16-00B5-500E8224E8A8}" dt="2023-04-06T17:22:28.491" v="15" actId="20577"/>
        <pc:sldMkLst>
          <pc:docMk/>
          <pc:sldMk cId="1984178861" sldId="323"/>
        </pc:sldMkLst>
        <pc:spChg chg="mod">
          <ac:chgData name="Nafis Tanveer Islam" userId="S::nafistanveer.islam@utsa.edu::7fb6d2e3-b301-43c3-9255-76c2ddf2b78c" providerId="AD" clId="Web-{5E52DAA0-1817-1E16-00B5-500E8224E8A8}" dt="2023-04-06T17:22:28.491" v="15" actId="20577"/>
          <ac:spMkLst>
            <pc:docMk/>
            <pc:sldMk cId="1984178861" sldId="323"/>
            <ac:spMk id="2" creationId="{7C517D1E-E677-4C1B-8572-E4040B41C679}"/>
          </ac:spMkLst>
        </pc:spChg>
        <pc:spChg chg="mod">
          <ac:chgData name="Nafis Tanveer Islam" userId="S::nafistanveer.islam@utsa.edu::7fb6d2e3-b301-43c3-9255-76c2ddf2b78c" providerId="AD" clId="Web-{5E52DAA0-1817-1E16-00B5-500E8224E8A8}" dt="2023-04-06T17:02:38.447" v="9" actId="20577"/>
          <ac:spMkLst>
            <pc:docMk/>
            <pc:sldMk cId="1984178861" sldId="323"/>
            <ac:spMk id="3" creationId="{828893D2-18E8-4E99-A75C-72ECB455C820}"/>
          </ac:spMkLst>
        </pc:spChg>
        <pc:picChg chg="add mod">
          <ac:chgData name="Nafis Tanveer Islam" userId="S::nafistanveer.islam@utsa.edu::7fb6d2e3-b301-43c3-9255-76c2ddf2b78c" providerId="AD" clId="Web-{5E52DAA0-1817-1E16-00B5-500E8224E8A8}" dt="2023-04-06T17:22:18.115" v="14" actId="14100"/>
          <ac:picMkLst>
            <pc:docMk/>
            <pc:sldMk cId="1984178861" sldId="323"/>
            <ac:picMk id="4" creationId="{21B96411-6AD9-A352-7FE8-356B99D58A46}"/>
          </ac:picMkLst>
        </pc:picChg>
      </pc:sldChg>
      <pc:sldChg chg="del">
        <pc:chgData name="Nafis Tanveer Islam" userId="S::nafistanveer.islam@utsa.edu::7fb6d2e3-b301-43c3-9255-76c2ddf2b78c" providerId="AD" clId="Web-{5E52DAA0-1817-1E16-00B5-500E8224E8A8}" dt="2023-04-06T16:58:39.563" v="0"/>
        <pc:sldMkLst>
          <pc:docMk/>
          <pc:sldMk cId="59225791" sldId="324"/>
        </pc:sldMkLst>
      </pc:sldChg>
      <pc:sldChg chg="del">
        <pc:chgData name="Nafis Tanveer Islam" userId="S::nafistanveer.islam@utsa.edu::7fb6d2e3-b301-43c3-9255-76c2ddf2b78c" providerId="AD" clId="Web-{5E52DAA0-1817-1E16-00B5-500E8224E8A8}" dt="2023-04-06T17:39:36.013" v="204"/>
        <pc:sldMkLst>
          <pc:docMk/>
          <pc:sldMk cId="3646625655" sldId="325"/>
        </pc:sldMkLst>
      </pc:sldChg>
      <pc:sldChg chg="addSp delSp modSp">
        <pc:chgData name="Nafis Tanveer Islam" userId="S::nafistanveer.islam@utsa.edu::7fb6d2e3-b301-43c3-9255-76c2ddf2b78c" providerId="AD" clId="Web-{5E52DAA0-1817-1E16-00B5-500E8224E8A8}" dt="2023-04-06T17:39:43.639" v="205" actId="1076"/>
        <pc:sldMkLst>
          <pc:docMk/>
          <pc:sldMk cId="3367678620" sldId="327"/>
        </pc:sldMkLst>
        <pc:spChg chg="mod">
          <ac:chgData name="Nafis Tanveer Islam" userId="S::nafistanveer.islam@utsa.edu::7fb6d2e3-b301-43c3-9255-76c2ddf2b78c" providerId="AD" clId="Web-{5E52DAA0-1817-1E16-00B5-500E8224E8A8}" dt="2023-04-06T17:28:42.645" v="77" actId="20577"/>
          <ac:spMkLst>
            <pc:docMk/>
            <pc:sldMk cId="3367678620" sldId="327"/>
            <ac:spMk id="2" creationId="{7C517D1E-E677-4C1B-8572-E4040B41C679}"/>
          </ac:spMkLst>
        </pc:spChg>
        <pc:spChg chg="mod">
          <ac:chgData name="Nafis Tanveer Islam" userId="S::nafistanveer.islam@utsa.edu::7fb6d2e3-b301-43c3-9255-76c2ddf2b78c" providerId="AD" clId="Web-{5E52DAA0-1817-1E16-00B5-500E8224E8A8}" dt="2023-04-06T17:25:04.653" v="17" actId="20577"/>
          <ac:spMkLst>
            <pc:docMk/>
            <pc:sldMk cId="3367678620" sldId="327"/>
            <ac:spMk id="3" creationId="{828893D2-18E8-4E99-A75C-72ECB455C820}"/>
          </ac:spMkLst>
        </pc:spChg>
        <pc:spChg chg="add mod">
          <ac:chgData name="Nafis Tanveer Islam" userId="S::nafistanveer.islam@utsa.edu::7fb6d2e3-b301-43c3-9255-76c2ddf2b78c" providerId="AD" clId="Web-{5E52DAA0-1817-1E16-00B5-500E8224E8A8}" dt="2023-04-06T17:26:56.532" v="62" actId="20577"/>
          <ac:spMkLst>
            <pc:docMk/>
            <pc:sldMk cId="3367678620" sldId="327"/>
            <ac:spMk id="6" creationId="{91329EF3-ACE9-F635-F9C5-EDD0207F36AA}"/>
          </ac:spMkLst>
        </pc:spChg>
        <pc:picChg chg="del">
          <ac:chgData name="Nafis Tanveer Islam" userId="S::nafistanveer.islam@utsa.edu::7fb6d2e3-b301-43c3-9255-76c2ddf2b78c" providerId="AD" clId="Web-{5E52DAA0-1817-1E16-00B5-500E8224E8A8}" dt="2023-04-06T17:25:01.762" v="16"/>
          <ac:picMkLst>
            <pc:docMk/>
            <pc:sldMk cId="3367678620" sldId="327"/>
            <ac:picMk id="4" creationId="{8F7AC8B2-165B-0921-D91F-CCAD37F16AFE}"/>
          </ac:picMkLst>
        </pc:picChg>
        <pc:picChg chg="add mod">
          <ac:chgData name="Nafis Tanveer Islam" userId="S::nafistanveer.islam@utsa.edu::7fb6d2e3-b301-43c3-9255-76c2ddf2b78c" providerId="AD" clId="Web-{5E52DAA0-1817-1E16-00B5-500E8224E8A8}" dt="2023-04-06T17:39:43.639" v="205" actId="1076"/>
          <ac:picMkLst>
            <pc:docMk/>
            <pc:sldMk cId="3367678620" sldId="327"/>
            <ac:picMk id="5" creationId="{EC0B5CE4-916A-A25C-7A45-ED1D01370A74}"/>
          </ac:picMkLst>
        </pc:picChg>
      </pc:sldChg>
      <pc:sldChg chg="addSp delSp modSp">
        <pc:chgData name="Nafis Tanveer Islam" userId="S::nafistanveer.islam@utsa.edu::7fb6d2e3-b301-43c3-9255-76c2ddf2b78c" providerId="AD" clId="Web-{5E52DAA0-1817-1E16-00B5-500E8224E8A8}" dt="2023-04-06T17:30:33.337" v="111" actId="1076"/>
        <pc:sldMkLst>
          <pc:docMk/>
          <pc:sldMk cId="4272985031" sldId="328"/>
        </pc:sldMkLst>
        <pc:spChg chg="mod">
          <ac:chgData name="Nafis Tanveer Islam" userId="S::nafistanveer.islam@utsa.edu::7fb6d2e3-b301-43c3-9255-76c2ddf2b78c" providerId="AD" clId="Web-{5E52DAA0-1817-1E16-00B5-500E8224E8A8}" dt="2023-04-06T17:29:50.179" v="104" actId="20577"/>
          <ac:spMkLst>
            <pc:docMk/>
            <pc:sldMk cId="4272985031" sldId="328"/>
            <ac:spMk id="2" creationId="{7C517D1E-E677-4C1B-8572-E4040B41C679}"/>
          </ac:spMkLst>
        </pc:spChg>
        <pc:picChg chg="add mod">
          <ac:chgData name="Nafis Tanveer Islam" userId="S::nafistanveer.islam@utsa.edu::7fb6d2e3-b301-43c3-9255-76c2ddf2b78c" providerId="AD" clId="Web-{5E52DAA0-1817-1E16-00B5-500E8224E8A8}" dt="2023-04-06T17:30:33.337" v="111" actId="1076"/>
          <ac:picMkLst>
            <pc:docMk/>
            <pc:sldMk cId="4272985031" sldId="328"/>
            <ac:picMk id="4" creationId="{B2CBE4CD-C4DD-765F-F263-F762C7635127}"/>
          </ac:picMkLst>
        </pc:picChg>
        <pc:picChg chg="del">
          <ac:chgData name="Nafis Tanveer Islam" userId="S::nafistanveer.islam@utsa.edu::7fb6d2e3-b301-43c3-9255-76c2ddf2b78c" providerId="AD" clId="Web-{5E52DAA0-1817-1E16-00B5-500E8224E8A8}" dt="2023-04-06T17:29:53.632" v="105"/>
          <ac:picMkLst>
            <pc:docMk/>
            <pc:sldMk cId="4272985031" sldId="328"/>
            <ac:picMk id="5" creationId="{46EF1649-39CF-AFBE-1B05-80C95D698732}"/>
          </ac:picMkLst>
        </pc:picChg>
      </pc:sldChg>
      <pc:sldChg chg="del">
        <pc:chgData name="Nafis Tanveer Islam" userId="S::nafistanveer.islam@utsa.edu::7fb6d2e3-b301-43c3-9255-76c2ddf2b78c" providerId="AD" clId="Web-{5E52DAA0-1817-1E16-00B5-500E8224E8A8}" dt="2023-04-06T17:29:47.585" v="92"/>
        <pc:sldMkLst>
          <pc:docMk/>
          <pc:sldMk cId="55347758" sldId="329"/>
        </pc:sldMkLst>
      </pc:sldChg>
      <pc:sldChg chg="addSp modSp">
        <pc:chgData name="Nafis Tanveer Islam" userId="S::nafistanveer.islam@utsa.edu::7fb6d2e3-b301-43c3-9255-76c2ddf2b78c" providerId="AD" clId="Web-{5E52DAA0-1817-1E16-00B5-500E8224E8A8}" dt="2023-04-06T17:35:21.551" v="179" actId="20577"/>
        <pc:sldMkLst>
          <pc:docMk/>
          <pc:sldMk cId="3288614056" sldId="331"/>
        </pc:sldMkLst>
        <pc:spChg chg="mod">
          <ac:chgData name="Nafis Tanveer Islam" userId="S::nafistanveer.islam@utsa.edu::7fb6d2e3-b301-43c3-9255-76c2ddf2b78c" providerId="AD" clId="Web-{5E52DAA0-1817-1E16-00B5-500E8224E8A8}" dt="2023-04-06T17:32:39.967" v="122" actId="20577"/>
          <ac:spMkLst>
            <pc:docMk/>
            <pc:sldMk cId="3288614056" sldId="331"/>
            <ac:spMk id="2" creationId="{7C517D1E-E677-4C1B-8572-E4040B41C679}"/>
          </ac:spMkLst>
        </pc:spChg>
        <pc:spChg chg="mod">
          <ac:chgData name="Nafis Tanveer Islam" userId="S::nafistanveer.islam@utsa.edu::7fb6d2e3-b301-43c3-9255-76c2ddf2b78c" providerId="AD" clId="Web-{5E52DAA0-1817-1E16-00B5-500E8224E8A8}" dt="2023-04-06T17:35:21.551" v="179" actId="20577"/>
          <ac:spMkLst>
            <pc:docMk/>
            <pc:sldMk cId="3288614056" sldId="331"/>
            <ac:spMk id="3" creationId="{828893D2-18E8-4E99-A75C-72ECB455C820}"/>
          </ac:spMkLst>
        </pc:spChg>
        <pc:picChg chg="add mod">
          <ac:chgData name="Nafis Tanveer Islam" userId="S::nafistanveer.islam@utsa.edu::7fb6d2e3-b301-43c3-9255-76c2ddf2b78c" providerId="AD" clId="Web-{5E52DAA0-1817-1E16-00B5-500E8224E8A8}" dt="2023-04-06T17:34:32.268" v="165" actId="1076"/>
          <ac:picMkLst>
            <pc:docMk/>
            <pc:sldMk cId="3288614056" sldId="331"/>
            <ac:picMk id="4" creationId="{3E7D724E-E4E2-688C-2E25-55BADEED53D6}"/>
          </ac:picMkLst>
        </pc:picChg>
      </pc:sldChg>
      <pc:sldChg chg="addSp delSp modSp">
        <pc:chgData name="Nafis Tanveer Islam" userId="S::nafistanveer.islam@utsa.edu::7fb6d2e3-b301-43c3-9255-76c2ddf2b78c" providerId="AD" clId="Web-{5E52DAA0-1817-1E16-00B5-500E8224E8A8}" dt="2023-04-06T17:43:20.147" v="234" actId="1076"/>
        <pc:sldMkLst>
          <pc:docMk/>
          <pc:sldMk cId="3367052367" sldId="332"/>
        </pc:sldMkLst>
        <pc:spChg chg="mod">
          <ac:chgData name="Nafis Tanveer Islam" userId="S::nafistanveer.islam@utsa.edu::7fb6d2e3-b301-43c3-9255-76c2ddf2b78c" providerId="AD" clId="Web-{5E52DAA0-1817-1E16-00B5-500E8224E8A8}" dt="2023-04-06T17:42:08.660" v="220" actId="20577"/>
          <ac:spMkLst>
            <pc:docMk/>
            <pc:sldMk cId="3367052367" sldId="332"/>
            <ac:spMk id="2" creationId="{7C517D1E-E677-4C1B-8572-E4040B41C679}"/>
          </ac:spMkLst>
        </pc:spChg>
        <pc:spChg chg="mod">
          <ac:chgData name="Nafis Tanveer Islam" userId="S::nafistanveer.islam@utsa.edu::7fb6d2e3-b301-43c3-9255-76c2ddf2b78c" providerId="AD" clId="Web-{5E52DAA0-1817-1E16-00B5-500E8224E8A8}" dt="2023-04-06T17:43:03.709" v="225" actId="20577"/>
          <ac:spMkLst>
            <pc:docMk/>
            <pc:sldMk cId="3367052367" sldId="332"/>
            <ac:spMk id="3" creationId="{828893D2-18E8-4E99-A75C-72ECB455C820}"/>
          </ac:spMkLst>
        </pc:spChg>
        <pc:picChg chg="del">
          <ac:chgData name="Nafis Tanveer Islam" userId="S::nafistanveer.islam@utsa.edu::7fb6d2e3-b301-43c3-9255-76c2ddf2b78c" providerId="AD" clId="Web-{5E52DAA0-1817-1E16-00B5-500E8224E8A8}" dt="2023-04-06T17:42:10.316" v="221"/>
          <ac:picMkLst>
            <pc:docMk/>
            <pc:sldMk cId="3367052367" sldId="332"/>
            <ac:picMk id="4" creationId="{62EB3457-2B48-B1C6-8519-A353E12F168E}"/>
          </ac:picMkLst>
        </pc:picChg>
        <pc:picChg chg="add mod">
          <ac:chgData name="Nafis Tanveer Islam" userId="S::nafistanveer.islam@utsa.edu::7fb6d2e3-b301-43c3-9255-76c2ddf2b78c" providerId="AD" clId="Web-{5E52DAA0-1817-1E16-00B5-500E8224E8A8}" dt="2023-04-06T17:43:12.506" v="231" actId="1076"/>
          <ac:picMkLst>
            <pc:docMk/>
            <pc:sldMk cId="3367052367" sldId="332"/>
            <ac:picMk id="5" creationId="{15BA2558-DCA8-5718-6AB1-2AE0FF076215}"/>
          </ac:picMkLst>
        </pc:picChg>
        <pc:picChg chg="add mod">
          <ac:chgData name="Nafis Tanveer Islam" userId="S::nafistanveer.islam@utsa.edu::7fb6d2e3-b301-43c3-9255-76c2ddf2b78c" providerId="AD" clId="Web-{5E52DAA0-1817-1E16-00B5-500E8224E8A8}" dt="2023-04-06T17:43:20.147" v="234" actId="1076"/>
          <ac:picMkLst>
            <pc:docMk/>
            <pc:sldMk cId="3367052367" sldId="332"/>
            <ac:picMk id="6" creationId="{8FDCDF76-A1FF-408A-6BF4-31AAB1DE2C84}"/>
          </ac:picMkLst>
        </pc:picChg>
      </pc:sldChg>
      <pc:sldChg chg="del">
        <pc:chgData name="Nafis Tanveer Islam" userId="S::nafistanveer.islam@utsa.edu::7fb6d2e3-b301-43c3-9255-76c2ddf2b78c" providerId="AD" clId="Web-{5E52DAA0-1817-1E16-00B5-500E8224E8A8}" dt="2023-04-06T17:37:57.416" v="184"/>
        <pc:sldMkLst>
          <pc:docMk/>
          <pc:sldMk cId="3445239606" sldId="342"/>
        </pc:sldMkLst>
      </pc:sldChg>
      <pc:sldChg chg="del">
        <pc:chgData name="Nafis Tanveer Islam" userId="S::nafistanveer.islam@utsa.edu::7fb6d2e3-b301-43c3-9255-76c2ddf2b78c" providerId="AD" clId="Web-{5E52DAA0-1817-1E16-00B5-500E8224E8A8}" dt="2023-04-06T17:37:57.432" v="185"/>
        <pc:sldMkLst>
          <pc:docMk/>
          <pc:sldMk cId="1753044668" sldId="346"/>
        </pc:sldMkLst>
      </pc:sldChg>
      <pc:sldChg chg="del">
        <pc:chgData name="Nafis Tanveer Islam" userId="S::nafistanveer.islam@utsa.edu::7fb6d2e3-b301-43c3-9255-76c2ddf2b78c" providerId="AD" clId="Web-{5E52DAA0-1817-1E16-00B5-500E8224E8A8}" dt="2023-04-06T17:39:06.450" v="203"/>
        <pc:sldMkLst>
          <pc:docMk/>
          <pc:sldMk cId="2762641961" sldId="347"/>
        </pc:sldMkLst>
      </pc:sldChg>
      <pc:sldChg chg="add del">
        <pc:chgData name="Nafis Tanveer Islam" userId="S::nafistanveer.islam@utsa.edu::7fb6d2e3-b301-43c3-9255-76c2ddf2b78c" providerId="AD" clId="Web-{5E52DAA0-1817-1E16-00B5-500E8224E8A8}" dt="2023-04-06T17:32:23.700" v="117"/>
        <pc:sldMkLst>
          <pc:docMk/>
          <pc:sldMk cId="552706827" sldId="363"/>
        </pc:sldMkLst>
      </pc:sldChg>
      <pc:sldChg chg="add del">
        <pc:chgData name="Nafis Tanveer Islam" userId="S::nafistanveer.islam@utsa.edu::7fb6d2e3-b301-43c3-9255-76c2ddf2b78c" providerId="AD" clId="Web-{5E52DAA0-1817-1E16-00B5-500E8224E8A8}" dt="2023-04-06T17:32:23.685" v="116"/>
        <pc:sldMkLst>
          <pc:docMk/>
          <pc:sldMk cId="3837696104" sldId="366"/>
        </pc:sldMkLst>
      </pc:sldChg>
      <pc:sldChg chg="del">
        <pc:chgData name="Nafis Tanveer Islam" userId="S::nafistanveer.islam@utsa.edu::7fb6d2e3-b301-43c3-9255-76c2ddf2b78c" providerId="AD" clId="Web-{5E52DAA0-1817-1E16-00B5-500E8224E8A8}" dt="2023-04-06T17:32:36.763" v="119"/>
        <pc:sldMkLst>
          <pc:docMk/>
          <pc:sldMk cId="869205771" sldId="367"/>
        </pc:sldMkLst>
      </pc:sldChg>
      <pc:sldChg chg="add replId">
        <pc:chgData name="Nafis Tanveer Islam" userId="S::nafistanveer.islam@utsa.edu::7fb6d2e3-b301-43c3-9255-76c2ddf2b78c" providerId="AD" clId="Web-{5E52DAA0-1817-1E16-00B5-500E8224E8A8}" dt="2023-04-06T17:02:25.555" v="8"/>
        <pc:sldMkLst>
          <pc:docMk/>
          <pc:sldMk cId="2545701623" sldId="370"/>
        </pc:sldMkLst>
      </pc:sldChg>
      <pc:sldChg chg="addSp delSp modSp add replId">
        <pc:chgData name="Nafis Tanveer Islam" userId="S::nafistanveer.islam@utsa.edu::7fb6d2e3-b301-43c3-9255-76c2ddf2b78c" providerId="AD" clId="Web-{5E52DAA0-1817-1E16-00B5-500E8224E8A8}" dt="2023-04-06T17:29:38.991" v="91" actId="20577"/>
        <pc:sldMkLst>
          <pc:docMk/>
          <pc:sldMk cId="3540881998" sldId="371"/>
        </pc:sldMkLst>
        <pc:spChg chg="del">
          <ac:chgData name="Nafis Tanveer Islam" userId="S::nafistanveer.islam@utsa.edu::7fb6d2e3-b301-43c3-9255-76c2ddf2b78c" providerId="AD" clId="Web-{5E52DAA0-1817-1E16-00B5-500E8224E8A8}" dt="2023-04-06T17:27:03.204" v="64"/>
          <ac:spMkLst>
            <pc:docMk/>
            <pc:sldMk cId="3540881998" sldId="371"/>
            <ac:spMk id="6" creationId="{91329EF3-ACE9-F635-F9C5-EDD0207F36AA}"/>
          </ac:spMkLst>
        </pc:spChg>
        <pc:spChg chg="add mod">
          <ac:chgData name="Nafis Tanveer Islam" userId="S::nafistanveer.islam@utsa.edu::7fb6d2e3-b301-43c3-9255-76c2ddf2b78c" providerId="AD" clId="Web-{5E52DAA0-1817-1E16-00B5-500E8224E8A8}" dt="2023-04-06T17:29:38.991" v="91" actId="20577"/>
          <ac:spMkLst>
            <pc:docMk/>
            <pc:sldMk cId="3540881998" sldId="371"/>
            <ac:spMk id="7" creationId="{E6C49C03-237A-6F67-261A-FF0A502F5DB4}"/>
          </ac:spMkLst>
        </pc:spChg>
        <pc:picChg chg="add mod">
          <ac:chgData name="Nafis Tanveer Islam" userId="S::nafistanveer.islam@utsa.edu::7fb6d2e3-b301-43c3-9255-76c2ddf2b78c" providerId="AD" clId="Web-{5E52DAA0-1817-1E16-00B5-500E8224E8A8}" dt="2023-04-06T17:29:08.303" v="83" actId="1076"/>
          <ac:picMkLst>
            <pc:docMk/>
            <pc:sldMk cId="3540881998" sldId="371"/>
            <ac:picMk id="4" creationId="{6679C7D4-9D93-B97B-579F-F2D379E2C2CC}"/>
          </ac:picMkLst>
        </pc:picChg>
        <pc:picChg chg="del">
          <ac:chgData name="Nafis Tanveer Islam" userId="S::nafistanveer.islam@utsa.edu::7fb6d2e3-b301-43c3-9255-76c2ddf2b78c" providerId="AD" clId="Web-{5E52DAA0-1817-1E16-00B5-500E8224E8A8}" dt="2023-04-06T17:27:03.314" v="65"/>
          <ac:picMkLst>
            <pc:docMk/>
            <pc:sldMk cId="3540881998" sldId="371"/>
            <ac:picMk id="5" creationId="{EC0B5CE4-916A-A25C-7A45-ED1D01370A74}"/>
          </ac:picMkLst>
        </pc:picChg>
      </pc:sldChg>
      <pc:sldChg chg="add replId">
        <pc:chgData name="Nafis Tanveer Islam" userId="S::nafistanveer.islam@utsa.edu::7fb6d2e3-b301-43c3-9255-76c2ddf2b78c" providerId="AD" clId="Web-{5E52DAA0-1817-1E16-00B5-500E8224E8A8}" dt="2023-04-06T17:32:36.685" v="118"/>
        <pc:sldMkLst>
          <pc:docMk/>
          <pc:sldMk cId="1728500659" sldId="372"/>
        </pc:sldMkLst>
      </pc:sldChg>
      <pc:sldChg chg="modSp add replId">
        <pc:chgData name="Nafis Tanveer Islam" userId="S::nafistanveer.islam@utsa.edu::7fb6d2e3-b301-43c3-9255-76c2ddf2b78c" providerId="AD" clId="Web-{5E52DAA0-1817-1E16-00B5-500E8224E8A8}" dt="2023-04-06T17:36:09.865" v="183" actId="20577"/>
        <pc:sldMkLst>
          <pc:docMk/>
          <pc:sldMk cId="2090809551" sldId="373"/>
        </pc:sldMkLst>
        <pc:spChg chg="mod">
          <ac:chgData name="Nafis Tanveer Islam" userId="S::nafistanveer.islam@utsa.edu::7fb6d2e3-b301-43c3-9255-76c2ddf2b78c" providerId="AD" clId="Web-{5E52DAA0-1817-1E16-00B5-500E8224E8A8}" dt="2023-04-06T17:36:09.865" v="183" actId="20577"/>
          <ac:spMkLst>
            <pc:docMk/>
            <pc:sldMk cId="2090809551" sldId="373"/>
            <ac:spMk id="3" creationId="{828893D2-18E8-4E99-A75C-72ECB455C820}"/>
          </ac:spMkLst>
        </pc:spChg>
      </pc:sldChg>
      <pc:sldChg chg="modSp add">
        <pc:chgData name="Nafis Tanveer Islam" userId="S::nafistanveer.islam@utsa.edu::7fb6d2e3-b301-43c3-9255-76c2ddf2b78c" providerId="AD" clId="Web-{5E52DAA0-1817-1E16-00B5-500E8224E8A8}" dt="2023-04-06T17:38:59.418" v="202" actId="20577"/>
        <pc:sldMkLst>
          <pc:docMk/>
          <pc:sldMk cId="2038718451" sldId="374"/>
        </pc:sldMkLst>
        <pc:spChg chg="mod">
          <ac:chgData name="Nafis Tanveer Islam" userId="S::nafistanveer.islam@utsa.edu::7fb6d2e3-b301-43c3-9255-76c2ddf2b78c" providerId="AD" clId="Web-{5E52DAA0-1817-1E16-00B5-500E8224E8A8}" dt="2023-04-06T17:38:59.418" v="202" actId="20577"/>
          <ac:spMkLst>
            <pc:docMk/>
            <pc:sldMk cId="2038718451" sldId="374"/>
            <ac:spMk id="3" creationId="{828893D2-18E8-4E99-A75C-72ECB455C820}"/>
          </ac:spMkLst>
        </pc:spChg>
      </pc:sldChg>
      <pc:sldChg chg="addSp delSp modSp add replId">
        <pc:chgData name="Nafis Tanveer Islam" userId="S::nafistanveer.islam@utsa.edu::7fb6d2e3-b301-43c3-9255-76c2ddf2b78c" providerId="AD" clId="Web-{5E52DAA0-1817-1E16-00B5-500E8224E8A8}" dt="2023-04-06T17:44:04.242" v="261" actId="20577"/>
        <pc:sldMkLst>
          <pc:docMk/>
          <pc:sldMk cId="1696055304" sldId="375"/>
        </pc:sldMkLst>
        <pc:spChg chg="mod">
          <ac:chgData name="Nafis Tanveer Islam" userId="S::nafistanveer.islam@utsa.edu::7fb6d2e3-b301-43c3-9255-76c2ddf2b78c" providerId="AD" clId="Web-{5E52DAA0-1817-1E16-00B5-500E8224E8A8}" dt="2023-04-06T17:43:32.085" v="236" actId="20577"/>
          <ac:spMkLst>
            <pc:docMk/>
            <pc:sldMk cId="1696055304" sldId="375"/>
            <ac:spMk id="2" creationId="{7C517D1E-E677-4C1B-8572-E4040B41C679}"/>
          </ac:spMkLst>
        </pc:spChg>
        <pc:spChg chg="mod">
          <ac:chgData name="Nafis Tanveer Islam" userId="S::nafistanveer.islam@utsa.edu::7fb6d2e3-b301-43c3-9255-76c2ddf2b78c" providerId="AD" clId="Web-{5E52DAA0-1817-1E16-00B5-500E8224E8A8}" dt="2023-04-06T17:44:04.242" v="261" actId="20577"/>
          <ac:spMkLst>
            <pc:docMk/>
            <pc:sldMk cId="1696055304" sldId="375"/>
            <ac:spMk id="3" creationId="{828893D2-18E8-4E99-A75C-72ECB455C820}"/>
          </ac:spMkLst>
        </pc:spChg>
        <pc:picChg chg="add mod">
          <ac:chgData name="Nafis Tanveer Islam" userId="S::nafistanveer.islam@utsa.edu::7fb6d2e3-b301-43c3-9255-76c2ddf2b78c" providerId="AD" clId="Web-{5E52DAA0-1817-1E16-00B5-500E8224E8A8}" dt="2023-04-06T17:43:58.539" v="241" actId="1076"/>
          <ac:picMkLst>
            <pc:docMk/>
            <pc:sldMk cId="1696055304" sldId="375"/>
            <ac:picMk id="4" creationId="{781676EB-A1B3-0D37-E91C-98C23F9A6660}"/>
          </ac:picMkLst>
        </pc:picChg>
        <pc:picChg chg="del">
          <ac:chgData name="Nafis Tanveer Islam" userId="S::nafistanveer.islam@utsa.edu::7fb6d2e3-b301-43c3-9255-76c2ddf2b78c" providerId="AD" clId="Web-{5E52DAA0-1817-1E16-00B5-500E8224E8A8}" dt="2023-04-06T17:43:54.148" v="239"/>
          <ac:picMkLst>
            <pc:docMk/>
            <pc:sldMk cId="1696055304" sldId="375"/>
            <ac:picMk id="5" creationId="{15BA2558-DCA8-5718-6AB1-2AE0FF076215}"/>
          </ac:picMkLst>
        </pc:picChg>
        <pc:picChg chg="del">
          <ac:chgData name="Nafis Tanveer Islam" userId="S::nafistanveer.islam@utsa.edu::7fb6d2e3-b301-43c3-9255-76c2ddf2b78c" providerId="AD" clId="Web-{5E52DAA0-1817-1E16-00B5-500E8224E8A8}" dt="2023-04-06T17:43:54.148" v="238"/>
          <ac:picMkLst>
            <pc:docMk/>
            <pc:sldMk cId="1696055304" sldId="375"/>
            <ac:picMk id="6" creationId="{8FDCDF76-A1FF-408A-6BF4-31AAB1DE2C84}"/>
          </ac:picMkLst>
        </pc:picChg>
      </pc:sldChg>
      <pc:sldChg chg="addSp delSp modSp add replId">
        <pc:chgData name="Nafis Tanveer Islam" userId="S::nafistanveer.islam@utsa.edu::7fb6d2e3-b301-43c3-9255-76c2ddf2b78c" providerId="AD" clId="Web-{5E52DAA0-1817-1E16-00B5-500E8224E8A8}" dt="2023-04-06T17:48:26.408" v="320" actId="20577"/>
        <pc:sldMkLst>
          <pc:docMk/>
          <pc:sldMk cId="2223184832" sldId="376"/>
        </pc:sldMkLst>
        <pc:spChg chg="mod">
          <ac:chgData name="Nafis Tanveer Islam" userId="S::nafistanveer.islam@utsa.edu::7fb6d2e3-b301-43c3-9255-76c2ddf2b78c" providerId="AD" clId="Web-{5E52DAA0-1817-1E16-00B5-500E8224E8A8}" dt="2023-04-06T17:48:26.408" v="320" actId="20577"/>
          <ac:spMkLst>
            <pc:docMk/>
            <pc:sldMk cId="2223184832" sldId="376"/>
            <ac:spMk id="2" creationId="{7C517D1E-E677-4C1B-8572-E4040B41C679}"/>
          </ac:spMkLst>
        </pc:spChg>
        <pc:spChg chg="mod">
          <ac:chgData name="Nafis Tanveer Islam" userId="S::nafistanveer.islam@utsa.edu::7fb6d2e3-b301-43c3-9255-76c2ddf2b78c" providerId="AD" clId="Web-{5E52DAA0-1817-1E16-00B5-500E8224E8A8}" dt="2023-04-06T17:44:45.463" v="275" actId="20577"/>
          <ac:spMkLst>
            <pc:docMk/>
            <pc:sldMk cId="2223184832" sldId="376"/>
            <ac:spMk id="3" creationId="{828893D2-18E8-4E99-A75C-72ECB455C820}"/>
          </ac:spMkLst>
        </pc:spChg>
        <pc:picChg chg="del">
          <ac:chgData name="Nafis Tanveer Islam" userId="S::nafistanveer.islam@utsa.edu::7fb6d2e3-b301-43c3-9255-76c2ddf2b78c" providerId="AD" clId="Web-{5E52DAA0-1817-1E16-00B5-500E8224E8A8}" dt="2023-04-06T17:44:37.665" v="271"/>
          <ac:picMkLst>
            <pc:docMk/>
            <pc:sldMk cId="2223184832" sldId="376"/>
            <ac:picMk id="4" creationId="{781676EB-A1B3-0D37-E91C-98C23F9A6660}"/>
          </ac:picMkLst>
        </pc:picChg>
        <pc:picChg chg="add del mod">
          <ac:chgData name="Nafis Tanveer Islam" userId="S::nafistanveer.islam@utsa.edu::7fb6d2e3-b301-43c3-9255-76c2ddf2b78c" providerId="AD" clId="Web-{5E52DAA0-1817-1E16-00B5-500E8224E8A8}" dt="2023-04-06T17:47:26.078" v="315"/>
          <ac:picMkLst>
            <pc:docMk/>
            <pc:sldMk cId="2223184832" sldId="376"/>
            <ac:picMk id="5" creationId="{71179236-DF17-0A78-27D0-C5FBEA0ADAF6}"/>
          </ac:picMkLst>
        </pc:picChg>
        <pc:picChg chg="add mod">
          <ac:chgData name="Nafis Tanveer Islam" userId="S::nafistanveer.islam@utsa.edu::7fb6d2e3-b301-43c3-9255-76c2ddf2b78c" providerId="AD" clId="Web-{5E52DAA0-1817-1E16-00B5-500E8224E8A8}" dt="2023-04-06T17:47:29.969" v="318" actId="14100"/>
          <ac:picMkLst>
            <pc:docMk/>
            <pc:sldMk cId="2223184832" sldId="376"/>
            <ac:picMk id="6" creationId="{5BBBE469-7A8D-E64A-C677-6625BC06E89F}"/>
          </ac:picMkLst>
        </pc:picChg>
        <pc:picChg chg="add mod">
          <ac:chgData name="Nafis Tanveer Islam" userId="S::nafistanveer.islam@utsa.edu::7fb6d2e3-b301-43c3-9255-76c2ddf2b78c" providerId="AD" clId="Web-{5E52DAA0-1817-1E16-00B5-500E8224E8A8}" dt="2023-04-06T17:46:08.544" v="308" actId="1076"/>
          <ac:picMkLst>
            <pc:docMk/>
            <pc:sldMk cId="2223184832" sldId="376"/>
            <ac:picMk id="7" creationId="{1D7B7B8F-F0D9-F507-913F-79FA05C9D220}"/>
          </ac:picMkLst>
        </pc:picChg>
        <pc:picChg chg="add mod">
          <ac:chgData name="Nafis Tanveer Islam" userId="S::nafistanveer.islam@utsa.edu::7fb6d2e3-b301-43c3-9255-76c2ddf2b78c" providerId="AD" clId="Web-{5E52DAA0-1817-1E16-00B5-500E8224E8A8}" dt="2023-04-06T17:47:26.453" v="317" actId="1076"/>
          <ac:picMkLst>
            <pc:docMk/>
            <pc:sldMk cId="2223184832" sldId="376"/>
            <ac:picMk id="8" creationId="{60A9650E-498B-8252-A9F5-F6B15244DEC5}"/>
          </ac:picMkLst>
        </pc:picChg>
        <pc:picChg chg="add mod">
          <ac:chgData name="Nafis Tanveer Islam" userId="S::nafistanveer.islam@utsa.edu::7fb6d2e3-b301-43c3-9255-76c2ddf2b78c" providerId="AD" clId="Web-{5E52DAA0-1817-1E16-00B5-500E8224E8A8}" dt="2023-04-06T17:46:10.669" v="309" actId="1076"/>
          <ac:picMkLst>
            <pc:docMk/>
            <pc:sldMk cId="2223184832" sldId="376"/>
            <ac:picMk id="9" creationId="{D1B86E40-3834-D8B3-221B-82C955904038}"/>
          </ac:picMkLst>
        </pc:picChg>
      </pc:sldChg>
      <pc:sldChg chg="addSp delSp modSp add replId">
        <pc:chgData name="Nafis Tanveer Islam" userId="S::nafistanveer.islam@utsa.edu::7fb6d2e3-b301-43c3-9255-76c2ddf2b78c" providerId="AD" clId="Web-{5E52DAA0-1817-1E16-00B5-500E8224E8A8}" dt="2023-04-06T17:49:05.816" v="332" actId="14100"/>
        <pc:sldMkLst>
          <pc:docMk/>
          <pc:sldMk cId="3739574081" sldId="377"/>
        </pc:sldMkLst>
        <pc:spChg chg="mod">
          <ac:chgData name="Nafis Tanveer Islam" userId="S::nafistanveer.islam@utsa.edu::7fb6d2e3-b301-43c3-9255-76c2ddf2b78c" providerId="AD" clId="Web-{5E52DAA0-1817-1E16-00B5-500E8224E8A8}" dt="2023-04-06T17:48:53.362" v="325" actId="20577"/>
          <ac:spMkLst>
            <pc:docMk/>
            <pc:sldMk cId="3739574081" sldId="377"/>
            <ac:spMk id="2" creationId="{7C517D1E-E677-4C1B-8572-E4040B41C679}"/>
          </ac:spMkLst>
        </pc:spChg>
        <pc:picChg chg="add mod">
          <ac:chgData name="Nafis Tanveer Islam" userId="S::nafistanveer.islam@utsa.edu::7fb6d2e3-b301-43c3-9255-76c2ddf2b78c" providerId="AD" clId="Web-{5E52DAA0-1817-1E16-00B5-500E8224E8A8}" dt="2023-04-06T17:49:05.816" v="332" actId="14100"/>
          <ac:picMkLst>
            <pc:docMk/>
            <pc:sldMk cId="3739574081" sldId="377"/>
            <ac:picMk id="4" creationId="{1559FD78-DEF8-AC71-3087-0A8876034AD0}"/>
          </ac:picMkLst>
        </pc:picChg>
        <pc:picChg chg="del">
          <ac:chgData name="Nafis Tanveer Islam" userId="S::nafistanveer.islam@utsa.edu::7fb6d2e3-b301-43c3-9255-76c2ddf2b78c" providerId="AD" clId="Web-{5E52DAA0-1817-1E16-00B5-500E8224E8A8}" dt="2023-04-06T17:48:54.628" v="329"/>
          <ac:picMkLst>
            <pc:docMk/>
            <pc:sldMk cId="3739574081" sldId="377"/>
            <ac:picMk id="6" creationId="{5BBBE469-7A8D-E64A-C677-6625BC06E89F}"/>
          </ac:picMkLst>
        </pc:picChg>
        <pc:picChg chg="del">
          <ac:chgData name="Nafis Tanveer Islam" userId="S::nafistanveer.islam@utsa.edu::7fb6d2e3-b301-43c3-9255-76c2ddf2b78c" providerId="AD" clId="Web-{5E52DAA0-1817-1E16-00B5-500E8224E8A8}" dt="2023-04-06T17:48:54.628" v="328"/>
          <ac:picMkLst>
            <pc:docMk/>
            <pc:sldMk cId="3739574081" sldId="377"/>
            <ac:picMk id="7" creationId="{1D7B7B8F-F0D9-F507-913F-79FA05C9D220}"/>
          </ac:picMkLst>
        </pc:picChg>
        <pc:picChg chg="del">
          <ac:chgData name="Nafis Tanveer Islam" userId="S::nafistanveer.islam@utsa.edu::7fb6d2e3-b301-43c3-9255-76c2ddf2b78c" providerId="AD" clId="Web-{5E52DAA0-1817-1E16-00B5-500E8224E8A8}" dt="2023-04-06T17:48:54.628" v="327"/>
          <ac:picMkLst>
            <pc:docMk/>
            <pc:sldMk cId="3739574081" sldId="377"/>
            <ac:picMk id="8" creationId="{60A9650E-498B-8252-A9F5-F6B15244DEC5}"/>
          </ac:picMkLst>
        </pc:picChg>
        <pc:picChg chg="del">
          <ac:chgData name="Nafis Tanveer Islam" userId="S::nafistanveer.islam@utsa.edu::7fb6d2e3-b301-43c3-9255-76c2ddf2b78c" providerId="AD" clId="Web-{5E52DAA0-1817-1E16-00B5-500E8224E8A8}" dt="2023-04-06T17:48:54.628" v="326"/>
          <ac:picMkLst>
            <pc:docMk/>
            <pc:sldMk cId="3739574081" sldId="377"/>
            <ac:picMk id="9" creationId="{D1B86E40-3834-D8B3-221B-82C955904038}"/>
          </ac:picMkLst>
        </pc:picChg>
      </pc:sldChg>
    </pc:docChg>
  </pc:docChgLst>
  <pc:docChgLst>
    <pc:chgData name="Nafis Tanveer Islam" userId="S::nafistanveer.islam@utsa.edu::7fb6d2e3-b301-43c3-9255-76c2ddf2b78c" providerId="AD" clId="Web-{92C33150-504B-4545-0B21-04AA8E5F0937}"/>
    <pc:docChg chg="modSld">
      <pc:chgData name="Nafis Tanveer Islam" userId="S::nafistanveer.islam@utsa.edu::7fb6d2e3-b301-43c3-9255-76c2ddf2b78c" providerId="AD" clId="Web-{92C33150-504B-4545-0B21-04AA8E5F0937}" dt="2022-09-22T20:36:46.430" v="6" actId="20577"/>
      <pc:docMkLst>
        <pc:docMk/>
      </pc:docMkLst>
      <pc:sldChg chg="modSp">
        <pc:chgData name="Nafis Tanveer Islam" userId="S::nafistanveer.islam@utsa.edu::7fb6d2e3-b301-43c3-9255-76c2ddf2b78c" providerId="AD" clId="Web-{92C33150-504B-4545-0B21-04AA8E5F0937}" dt="2022-09-22T20:36:46.430" v="6" actId="20577"/>
        <pc:sldMkLst>
          <pc:docMk/>
          <pc:sldMk cId="38512670" sldId="277"/>
        </pc:sldMkLst>
        <pc:spChg chg="mod">
          <ac:chgData name="Nafis Tanveer Islam" userId="S::nafistanveer.islam@utsa.edu::7fb6d2e3-b301-43c3-9255-76c2ddf2b78c" providerId="AD" clId="Web-{92C33150-504B-4545-0B21-04AA8E5F0937}" dt="2022-09-22T20:36:46.430" v="6" actId="20577"/>
          <ac:spMkLst>
            <pc:docMk/>
            <pc:sldMk cId="38512670" sldId="277"/>
            <ac:spMk id="2" creationId="{00000000-0000-0000-0000-000000000000}"/>
          </ac:spMkLst>
        </pc:spChg>
      </pc:sldChg>
    </pc:docChg>
  </pc:docChgLst>
  <pc:docChgLst>
    <pc:chgData name="Nafis Tanveer Islam" userId="S::nafistanveer.islam@utsa.edu::7fb6d2e3-b301-43c3-9255-76c2ddf2b78c" providerId="AD" clId="Web-{325FDF68-FBE1-ACA4-91BE-1B6295BAB2DE}"/>
    <pc:docChg chg="addSld delSld modSld">
      <pc:chgData name="Nafis Tanveer Islam" userId="S::nafistanveer.islam@utsa.edu::7fb6d2e3-b301-43c3-9255-76c2ddf2b78c" providerId="AD" clId="Web-{325FDF68-FBE1-ACA4-91BE-1B6295BAB2DE}" dt="2022-07-18T23:41:43.710" v="4"/>
      <pc:docMkLst>
        <pc:docMk/>
      </pc:docMkLst>
      <pc:sldChg chg="del">
        <pc:chgData name="Nafis Tanveer Islam" userId="S::nafistanveer.islam@utsa.edu::7fb6d2e3-b301-43c3-9255-76c2ddf2b78c" providerId="AD" clId="Web-{325FDF68-FBE1-ACA4-91BE-1B6295BAB2DE}" dt="2022-07-18T23:24:21.766" v="0"/>
        <pc:sldMkLst>
          <pc:docMk/>
          <pc:sldMk cId="2222114844" sldId="281"/>
        </pc:sldMkLst>
      </pc:sldChg>
      <pc:sldChg chg="addSp delSp">
        <pc:chgData name="Nafis Tanveer Islam" userId="S::nafistanveer.islam@utsa.edu::7fb6d2e3-b301-43c3-9255-76c2ddf2b78c" providerId="AD" clId="Web-{325FDF68-FBE1-ACA4-91BE-1B6295BAB2DE}" dt="2022-07-18T23:41:43.710" v="4"/>
        <pc:sldMkLst>
          <pc:docMk/>
          <pc:sldMk cId="2976714550" sldId="291"/>
        </pc:sldMkLst>
        <pc:spChg chg="add del">
          <ac:chgData name="Nafis Tanveer Islam" userId="S::nafistanveer.islam@utsa.edu::7fb6d2e3-b301-43c3-9255-76c2ddf2b78c" providerId="AD" clId="Web-{325FDF68-FBE1-ACA4-91BE-1B6295BAB2DE}" dt="2022-07-18T23:41:43.710" v="4"/>
          <ac:spMkLst>
            <pc:docMk/>
            <pc:sldMk cId="2976714550" sldId="291"/>
            <ac:spMk id="2" creationId="{F520B5BA-0E07-31BC-FE8F-0250C63D8C91}"/>
          </ac:spMkLst>
        </pc:spChg>
      </pc:sldChg>
      <pc:sldChg chg="delSp new">
        <pc:chgData name="Nafis Tanveer Islam" userId="S::nafistanveer.islam@utsa.edu::7fb6d2e3-b301-43c3-9255-76c2ddf2b78c" providerId="AD" clId="Web-{325FDF68-FBE1-ACA4-91BE-1B6295BAB2DE}" dt="2022-07-18T23:28:09.727" v="2"/>
        <pc:sldMkLst>
          <pc:docMk/>
          <pc:sldMk cId="3365581284" sldId="294"/>
        </pc:sldMkLst>
        <pc:spChg chg="del">
          <ac:chgData name="Nafis Tanveer Islam" userId="S::nafistanveer.islam@utsa.edu::7fb6d2e3-b301-43c3-9255-76c2ddf2b78c" providerId="AD" clId="Web-{325FDF68-FBE1-ACA4-91BE-1B6295BAB2DE}" dt="2022-07-18T23:28:09.727" v="2"/>
          <ac:spMkLst>
            <pc:docMk/>
            <pc:sldMk cId="3365581284" sldId="294"/>
            <ac:spMk id="2" creationId="{7B50F6CD-0C70-0CB3-A796-29FAE3DEFBB1}"/>
          </ac:spMkLst>
        </pc:spChg>
      </pc:sldChg>
    </pc:docChg>
  </pc:docChgLst>
  <pc:docChgLst>
    <pc:chgData name="Nafis Tanveer Islam" userId="7fb6d2e3-b301-43c3-9255-76c2ddf2b78c" providerId="ADAL" clId="{6A539DB3-29F4-1347-A57E-5576C4E64E3C}"/>
    <pc:docChg chg="undo custSel addSld delSld modSld sldOrd">
      <pc:chgData name="Nafis Tanveer Islam" userId="7fb6d2e3-b301-43c3-9255-76c2ddf2b78c" providerId="ADAL" clId="{6A539DB3-29F4-1347-A57E-5576C4E64E3C}" dt="2023-07-01T18:32:09.105" v="6940" actId="20577"/>
      <pc:docMkLst>
        <pc:docMk/>
      </pc:docMkLst>
      <pc:sldChg chg="modSp add mod">
        <pc:chgData name="Nafis Tanveer Islam" userId="7fb6d2e3-b301-43c3-9255-76c2ddf2b78c" providerId="ADAL" clId="{6A539DB3-29F4-1347-A57E-5576C4E64E3C}" dt="2023-07-01T10:40:46.571" v="6145" actId="20577"/>
        <pc:sldMkLst>
          <pc:docMk/>
          <pc:sldMk cId="1312721177" sldId="269"/>
        </pc:sldMkLst>
        <pc:spChg chg="mod">
          <ac:chgData name="Nafis Tanveer Islam" userId="7fb6d2e3-b301-43c3-9255-76c2ddf2b78c" providerId="ADAL" clId="{6A539DB3-29F4-1347-A57E-5576C4E64E3C}" dt="2023-07-01T10:40:46.571" v="6145" actId="20577"/>
          <ac:spMkLst>
            <pc:docMk/>
            <pc:sldMk cId="1312721177" sldId="269"/>
            <ac:spMk id="2" creationId="{7C517D1E-E677-4C1B-8572-E4040B41C679}"/>
          </ac:spMkLst>
        </pc:spChg>
        <pc:spChg chg="mod">
          <ac:chgData name="Nafis Tanveer Islam" userId="7fb6d2e3-b301-43c3-9255-76c2ddf2b78c" providerId="ADAL" clId="{6A539DB3-29F4-1347-A57E-5576C4E64E3C}" dt="2023-07-01T10:39:03.211" v="6137" actId="207"/>
          <ac:spMkLst>
            <pc:docMk/>
            <pc:sldMk cId="1312721177" sldId="269"/>
            <ac:spMk id="3" creationId="{828893D2-18E8-4E99-A75C-72ECB455C820}"/>
          </ac:spMkLst>
        </pc:spChg>
      </pc:sldChg>
      <pc:sldChg chg="modSp del mod ord">
        <pc:chgData name="Nafis Tanveer Islam" userId="7fb6d2e3-b301-43c3-9255-76c2ddf2b78c" providerId="ADAL" clId="{6A539DB3-29F4-1347-A57E-5576C4E64E3C}" dt="2023-06-30T23:28:04.036" v="576" actId="2696"/>
        <pc:sldMkLst>
          <pc:docMk/>
          <pc:sldMk cId="3850859464" sldId="269"/>
        </pc:sldMkLst>
        <pc:spChg chg="mod">
          <ac:chgData name="Nafis Tanveer Islam" userId="7fb6d2e3-b301-43c3-9255-76c2ddf2b78c" providerId="ADAL" clId="{6A539DB3-29F4-1347-A57E-5576C4E64E3C}" dt="2023-06-30T23:27:12.051" v="565" actId="20577"/>
          <ac:spMkLst>
            <pc:docMk/>
            <pc:sldMk cId="3850859464" sldId="269"/>
            <ac:spMk id="2" creationId="{7C517D1E-E677-4C1B-8572-E4040B41C679}"/>
          </ac:spMkLst>
        </pc:spChg>
      </pc:sldChg>
      <pc:sldChg chg="addSp delSp modSp add del mod setBg">
        <pc:chgData name="Nafis Tanveer Islam" userId="7fb6d2e3-b301-43c3-9255-76c2ddf2b78c" providerId="ADAL" clId="{6A539DB3-29F4-1347-A57E-5576C4E64E3C}" dt="2023-06-30T22:56:37.105" v="54" actId="255"/>
        <pc:sldMkLst>
          <pc:docMk/>
          <pc:sldMk cId="38512670" sldId="277"/>
        </pc:sldMkLst>
        <pc:spChg chg="mod">
          <ac:chgData name="Nafis Tanveer Islam" userId="7fb6d2e3-b301-43c3-9255-76c2ddf2b78c" providerId="ADAL" clId="{6A539DB3-29F4-1347-A57E-5576C4E64E3C}" dt="2023-06-30T22:55:32.648" v="24" actId="21"/>
          <ac:spMkLst>
            <pc:docMk/>
            <pc:sldMk cId="38512670" sldId="277"/>
            <ac:spMk id="2" creationId="{00000000-0000-0000-0000-000000000000}"/>
          </ac:spMkLst>
        </pc:spChg>
        <pc:spChg chg="mod">
          <ac:chgData name="Nafis Tanveer Islam" userId="7fb6d2e3-b301-43c3-9255-76c2ddf2b78c" providerId="ADAL" clId="{6A539DB3-29F4-1347-A57E-5576C4E64E3C}" dt="2023-06-30T22:55:00.059" v="20" actId="26606"/>
          <ac:spMkLst>
            <pc:docMk/>
            <pc:sldMk cId="38512670" sldId="277"/>
            <ac:spMk id="3" creationId="{00000000-0000-0000-0000-000000000000}"/>
          </ac:spMkLst>
        </pc:spChg>
        <pc:spChg chg="add del mod">
          <ac:chgData name="Nafis Tanveer Islam" userId="7fb6d2e3-b301-43c3-9255-76c2ddf2b78c" providerId="ADAL" clId="{6A539DB3-29F4-1347-A57E-5576C4E64E3C}" dt="2023-06-30T22:51:03.146" v="6" actId="478"/>
          <ac:spMkLst>
            <pc:docMk/>
            <pc:sldMk cId="38512670" sldId="277"/>
            <ac:spMk id="4" creationId="{1697A4F4-2DB2-4DC6-82E1-06841E0451AA}"/>
          </ac:spMkLst>
        </pc:spChg>
        <pc:spChg chg="mod ord">
          <ac:chgData name="Nafis Tanveer Islam" userId="7fb6d2e3-b301-43c3-9255-76c2ddf2b78c" providerId="ADAL" clId="{6A539DB3-29F4-1347-A57E-5576C4E64E3C}" dt="2023-06-30T22:56:37.105" v="54" actId="255"/>
          <ac:spMkLst>
            <pc:docMk/>
            <pc:sldMk cId="38512670" sldId="277"/>
            <ac:spMk id="5" creationId="{5FE649D1-C6A0-B2E9-EB88-0DC56CA3EC0E}"/>
          </ac:spMkLst>
        </pc:spChg>
        <pc:spChg chg="add del">
          <ac:chgData name="Nafis Tanveer Islam" userId="7fb6d2e3-b301-43c3-9255-76c2ddf2b78c" providerId="ADAL" clId="{6A539DB3-29F4-1347-A57E-5576C4E64E3C}" dt="2023-06-30T22:51:31.198" v="8" actId="22"/>
          <ac:spMkLst>
            <pc:docMk/>
            <pc:sldMk cId="38512670" sldId="277"/>
            <ac:spMk id="7" creationId="{065020A5-BB27-56BD-1D50-C352BAB12271}"/>
          </ac:spMkLst>
        </pc:spChg>
        <pc:spChg chg="add del">
          <ac:chgData name="Nafis Tanveer Islam" userId="7fb6d2e3-b301-43c3-9255-76c2ddf2b78c" providerId="ADAL" clId="{6A539DB3-29F4-1347-A57E-5576C4E64E3C}" dt="2023-06-30T22:52:50.460" v="10"/>
          <ac:spMkLst>
            <pc:docMk/>
            <pc:sldMk cId="38512670" sldId="277"/>
            <ac:spMk id="8" creationId="{8955CA46-DD65-9DD4-5635-CB319A3A24EF}"/>
          </ac:spMkLst>
        </pc:spChg>
        <pc:spChg chg="add del">
          <ac:chgData name="Nafis Tanveer Islam" userId="7fb6d2e3-b301-43c3-9255-76c2ddf2b78c" providerId="ADAL" clId="{6A539DB3-29F4-1347-A57E-5576C4E64E3C}" dt="2023-06-30T22:53:23.726" v="12"/>
          <ac:spMkLst>
            <pc:docMk/>
            <pc:sldMk cId="38512670" sldId="277"/>
            <ac:spMk id="9" creationId="{27507EBE-B52B-2016-EC41-322AEBD02D52}"/>
          </ac:spMkLst>
        </pc:spChg>
        <pc:spChg chg="add mod">
          <ac:chgData name="Nafis Tanveer Islam" userId="7fb6d2e3-b301-43c3-9255-76c2ddf2b78c" providerId="ADAL" clId="{6A539DB3-29F4-1347-A57E-5576C4E64E3C}" dt="2023-06-30T22:56:01.717" v="42" actId="1036"/>
          <ac:spMkLst>
            <pc:docMk/>
            <pc:sldMk cId="38512670" sldId="277"/>
            <ac:spMk id="12" creationId="{7505CD93-F297-6172-E459-B85A5328E190}"/>
          </ac:spMkLst>
        </pc:spChg>
        <pc:spChg chg="add">
          <ac:chgData name="Nafis Tanveer Islam" userId="7fb6d2e3-b301-43c3-9255-76c2ddf2b78c" providerId="ADAL" clId="{6A539DB3-29F4-1347-A57E-5576C4E64E3C}" dt="2023-06-30T22:55:00.059" v="20" actId="26606"/>
          <ac:spMkLst>
            <pc:docMk/>
            <pc:sldMk cId="38512670" sldId="277"/>
            <ac:spMk id="13" creationId="{8555C5B3-193A-4749-9AFD-682E53CDDE8F}"/>
          </ac:spMkLst>
        </pc:spChg>
        <pc:spChg chg="add">
          <ac:chgData name="Nafis Tanveer Islam" userId="7fb6d2e3-b301-43c3-9255-76c2ddf2b78c" providerId="ADAL" clId="{6A539DB3-29F4-1347-A57E-5576C4E64E3C}" dt="2023-06-30T22:55:00.059" v="20" actId="26606"/>
          <ac:spMkLst>
            <pc:docMk/>
            <pc:sldMk cId="38512670" sldId="277"/>
            <ac:spMk id="14" creationId="{2EAE06A6-F76A-41C9-827A-C561B004485C}"/>
          </ac:spMkLst>
        </pc:spChg>
        <pc:spChg chg="add">
          <ac:chgData name="Nafis Tanveer Islam" userId="7fb6d2e3-b301-43c3-9255-76c2ddf2b78c" providerId="ADAL" clId="{6A539DB3-29F4-1347-A57E-5576C4E64E3C}" dt="2023-06-30T22:55:00.059" v="20" actId="26606"/>
          <ac:spMkLst>
            <pc:docMk/>
            <pc:sldMk cId="38512670" sldId="277"/>
            <ac:spMk id="15" creationId="{89F9D4E8-0639-444B-949B-9518585061AF}"/>
          </ac:spMkLst>
        </pc:spChg>
        <pc:spChg chg="add del">
          <ac:chgData name="Nafis Tanveer Islam" userId="7fb6d2e3-b301-43c3-9255-76c2ddf2b78c" providerId="ADAL" clId="{6A539DB3-29F4-1347-A57E-5576C4E64E3C}" dt="2023-06-30T22:54:30.406" v="16" actId="26606"/>
          <ac:spMkLst>
            <pc:docMk/>
            <pc:sldMk cId="38512670" sldId="277"/>
            <ac:spMk id="16" creationId="{8555C5B3-193A-4749-9AFD-682E53CDDE8F}"/>
          </ac:spMkLst>
        </pc:spChg>
        <pc:spChg chg="add">
          <ac:chgData name="Nafis Tanveer Islam" userId="7fb6d2e3-b301-43c3-9255-76c2ddf2b78c" providerId="ADAL" clId="{6A539DB3-29F4-1347-A57E-5576C4E64E3C}" dt="2023-06-30T22:55:00.059" v="20" actId="26606"/>
          <ac:spMkLst>
            <pc:docMk/>
            <pc:sldMk cId="38512670" sldId="277"/>
            <ac:spMk id="17" creationId="{7E3DA7A2-ED70-4BBA-AB72-00AD461FA405}"/>
          </ac:spMkLst>
        </pc:spChg>
        <pc:spChg chg="add del">
          <ac:chgData name="Nafis Tanveer Islam" userId="7fb6d2e3-b301-43c3-9255-76c2ddf2b78c" providerId="ADAL" clId="{6A539DB3-29F4-1347-A57E-5576C4E64E3C}" dt="2023-06-30T22:54:30.406" v="16" actId="26606"/>
          <ac:spMkLst>
            <pc:docMk/>
            <pc:sldMk cId="38512670" sldId="277"/>
            <ac:spMk id="18" creationId="{2EAE06A6-F76A-41C9-827A-C561B004485C}"/>
          </ac:spMkLst>
        </pc:spChg>
        <pc:spChg chg="add">
          <ac:chgData name="Nafis Tanveer Islam" userId="7fb6d2e3-b301-43c3-9255-76c2ddf2b78c" providerId="ADAL" clId="{6A539DB3-29F4-1347-A57E-5576C4E64E3C}" dt="2023-06-30T22:55:00.059" v="20" actId="26606"/>
          <ac:spMkLst>
            <pc:docMk/>
            <pc:sldMk cId="38512670" sldId="277"/>
            <ac:spMk id="19" creationId="{FC485432-3647-4218-B5D3-15D3FA222B13}"/>
          </ac:spMkLst>
        </pc:spChg>
        <pc:spChg chg="add del">
          <ac:chgData name="Nafis Tanveer Islam" userId="7fb6d2e3-b301-43c3-9255-76c2ddf2b78c" providerId="ADAL" clId="{6A539DB3-29F4-1347-A57E-5576C4E64E3C}" dt="2023-06-30T22:54:30.406" v="16" actId="26606"/>
          <ac:spMkLst>
            <pc:docMk/>
            <pc:sldMk cId="38512670" sldId="277"/>
            <ac:spMk id="20" creationId="{89F9D4E8-0639-444B-949B-9518585061AF}"/>
          </ac:spMkLst>
        </pc:spChg>
        <pc:spChg chg="add">
          <ac:chgData name="Nafis Tanveer Islam" userId="7fb6d2e3-b301-43c3-9255-76c2ddf2b78c" providerId="ADAL" clId="{6A539DB3-29F4-1347-A57E-5576C4E64E3C}" dt="2023-06-30T22:55:00.059" v="20" actId="26606"/>
          <ac:spMkLst>
            <pc:docMk/>
            <pc:sldMk cId="38512670" sldId="277"/>
            <ac:spMk id="21" creationId="{F4AFDDCA-6ABA-4D23-8A5C-1BF0F4308148}"/>
          </ac:spMkLst>
        </pc:spChg>
        <pc:spChg chg="add del">
          <ac:chgData name="Nafis Tanveer Islam" userId="7fb6d2e3-b301-43c3-9255-76c2ddf2b78c" providerId="ADAL" clId="{6A539DB3-29F4-1347-A57E-5576C4E64E3C}" dt="2023-06-30T22:54:30.406" v="16" actId="26606"/>
          <ac:spMkLst>
            <pc:docMk/>
            <pc:sldMk cId="38512670" sldId="277"/>
            <ac:spMk id="22" creationId="{7E3DA7A2-ED70-4BBA-AB72-00AD461FA405}"/>
          </ac:spMkLst>
        </pc:spChg>
        <pc:spChg chg="add del">
          <ac:chgData name="Nafis Tanveer Islam" userId="7fb6d2e3-b301-43c3-9255-76c2ddf2b78c" providerId="ADAL" clId="{6A539DB3-29F4-1347-A57E-5576C4E64E3C}" dt="2023-06-30T22:54:30.406" v="16" actId="26606"/>
          <ac:spMkLst>
            <pc:docMk/>
            <pc:sldMk cId="38512670" sldId="277"/>
            <ac:spMk id="24" creationId="{FC485432-3647-4218-B5D3-15D3FA222B13}"/>
          </ac:spMkLst>
        </pc:spChg>
        <pc:spChg chg="add del">
          <ac:chgData name="Nafis Tanveer Islam" userId="7fb6d2e3-b301-43c3-9255-76c2ddf2b78c" providerId="ADAL" clId="{6A539DB3-29F4-1347-A57E-5576C4E64E3C}" dt="2023-06-30T22:54:30.406" v="16" actId="26606"/>
          <ac:spMkLst>
            <pc:docMk/>
            <pc:sldMk cId="38512670" sldId="277"/>
            <ac:spMk id="26" creationId="{F4AFDDCA-6ABA-4D23-8A5C-1BF0F4308148}"/>
          </ac:spMkLst>
        </pc:spChg>
        <pc:picChg chg="add mod">
          <ac:chgData name="Nafis Tanveer Islam" userId="7fb6d2e3-b301-43c3-9255-76c2ddf2b78c" providerId="ADAL" clId="{6A539DB3-29F4-1347-A57E-5576C4E64E3C}" dt="2023-06-30T22:55:00.059" v="20" actId="26606"/>
          <ac:picMkLst>
            <pc:docMk/>
            <pc:sldMk cId="38512670" sldId="277"/>
            <ac:picMk id="11" creationId="{9555B603-FE05-57A3-A76A-9EA61EB13823}"/>
          </ac:picMkLst>
        </pc:picChg>
      </pc:sldChg>
      <pc:sldChg chg="del">
        <pc:chgData name="Nafis Tanveer Islam" userId="7fb6d2e3-b301-43c3-9255-76c2ddf2b78c" providerId="ADAL" clId="{6A539DB3-29F4-1347-A57E-5576C4E64E3C}" dt="2023-06-30T23:41:32.114" v="638" actId="2696"/>
        <pc:sldMkLst>
          <pc:docMk/>
          <pc:sldMk cId="1984178861" sldId="323"/>
        </pc:sldMkLst>
      </pc:sldChg>
      <pc:sldChg chg="del">
        <pc:chgData name="Nafis Tanveer Islam" userId="7fb6d2e3-b301-43c3-9255-76c2ddf2b78c" providerId="ADAL" clId="{6A539DB3-29F4-1347-A57E-5576C4E64E3C}" dt="2023-06-30T23:41:34.196" v="639" actId="2696"/>
        <pc:sldMkLst>
          <pc:docMk/>
          <pc:sldMk cId="3698071638" sldId="326"/>
        </pc:sldMkLst>
      </pc:sldChg>
      <pc:sldChg chg="delSp modSp mod">
        <pc:chgData name="Nafis Tanveer Islam" userId="7fb6d2e3-b301-43c3-9255-76c2ddf2b78c" providerId="ADAL" clId="{6A539DB3-29F4-1347-A57E-5576C4E64E3C}" dt="2023-06-30T23:56:16.861" v="1317" actId="20577"/>
        <pc:sldMkLst>
          <pc:docMk/>
          <pc:sldMk cId="3367678620" sldId="327"/>
        </pc:sldMkLst>
        <pc:spChg chg="mod">
          <ac:chgData name="Nafis Tanveer Islam" userId="7fb6d2e3-b301-43c3-9255-76c2ddf2b78c" providerId="ADAL" clId="{6A539DB3-29F4-1347-A57E-5576C4E64E3C}" dt="2023-06-30T23:56:16.861" v="1317" actId="20577"/>
          <ac:spMkLst>
            <pc:docMk/>
            <pc:sldMk cId="3367678620" sldId="327"/>
            <ac:spMk id="2" creationId="{7C517D1E-E677-4C1B-8572-E4040B41C679}"/>
          </ac:spMkLst>
        </pc:spChg>
        <pc:spChg chg="mod">
          <ac:chgData name="Nafis Tanveer Islam" userId="7fb6d2e3-b301-43c3-9255-76c2ddf2b78c" providerId="ADAL" clId="{6A539DB3-29F4-1347-A57E-5576C4E64E3C}" dt="2023-06-30T23:55:46.335" v="1308" actId="120"/>
          <ac:spMkLst>
            <pc:docMk/>
            <pc:sldMk cId="3367678620" sldId="327"/>
            <ac:spMk id="6" creationId="{91329EF3-ACE9-F635-F9C5-EDD0207F36AA}"/>
          </ac:spMkLst>
        </pc:spChg>
        <pc:picChg chg="del mod">
          <ac:chgData name="Nafis Tanveer Islam" userId="7fb6d2e3-b301-43c3-9255-76c2ddf2b78c" providerId="ADAL" clId="{6A539DB3-29F4-1347-A57E-5576C4E64E3C}" dt="2023-06-30T23:54:13.556" v="1289" actId="478"/>
          <ac:picMkLst>
            <pc:docMk/>
            <pc:sldMk cId="3367678620" sldId="327"/>
            <ac:picMk id="5" creationId="{EC0B5CE4-916A-A25C-7A45-ED1D01370A74}"/>
          </ac:picMkLst>
        </pc:picChg>
      </pc:sldChg>
      <pc:sldChg chg="del">
        <pc:chgData name="Nafis Tanveer Islam" userId="7fb6d2e3-b301-43c3-9255-76c2ddf2b78c" providerId="ADAL" clId="{6A539DB3-29F4-1347-A57E-5576C4E64E3C}" dt="2023-07-01T00:20:33.439" v="2623" actId="2696"/>
        <pc:sldMkLst>
          <pc:docMk/>
          <pc:sldMk cId="4272985031" sldId="328"/>
        </pc:sldMkLst>
      </pc:sldChg>
      <pc:sldChg chg="modSp mod">
        <pc:chgData name="Nafis Tanveer Islam" userId="7fb6d2e3-b301-43c3-9255-76c2ddf2b78c" providerId="ADAL" clId="{6A539DB3-29F4-1347-A57E-5576C4E64E3C}" dt="2023-07-01T00:21:50.243" v="2653" actId="1076"/>
        <pc:sldMkLst>
          <pc:docMk/>
          <pc:sldMk cId="3288614056" sldId="331"/>
        </pc:sldMkLst>
        <pc:spChg chg="mod">
          <ac:chgData name="Nafis Tanveer Islam" userId="7fb6d2e3-b301-43c3-9255-76c2ddf2b78c" providerId="ADAL" clId="{6A539DB3-29F4-1347-A57E-5576C4E64E3C}" dt="2023-07-01T00:21:36.481" v="2649" actId="122"/>
          <ac:spMkLst>
            <pc:docMk/>
            <pc:sldMk cId="3288614056" sldId="331"/>
            <ac:spMk id="2" creationId="{7C517D1E-E677-4C1B-8572-E4040B41C679}"/>
          </ac:spMkLst>
        </pc:spChg>
        <pc:spChg chg="mod">
          <ac:chgData name="Nafis Tanveer Islam" userId="7fb6d2e3-b301-43c3-9255-76c2ddf2b78c" providerId="ADAL" clId="{6A539DB3-29F4-1347-A57E-5576C4E64E3C}" dt="2023-07-01T00:21:45.593" v="2651" actId="1076"/>
          <ac:spMkLst>
            <pc:docMk/>
            <pc:sldMk cId="3288614056" sldId="331"/>
            <ac:spMk id="3" creationId="{828893D2-18E8-4E99-A75C-72ECB455C820}"/>
          </ac:spMkLst>
        </pc:spChg>
        <pc:picChg chg="mod">
          <ac:chgData name="Nafis Tanveer Islam" userId="7fb6d2e3-b301-43c3-9255-76c2ddf2b78c" providerId="ADAL" clId="{6A539DB3-29F4-1347-A57E-5576C4E64E3C}" dt="2023-07-01T00:21:50.243" v="2653" actId="1076"/>
          <ac:picMkLst>
            <pc:docMk/>
            <pc:sldMk cId="3288614056" sldId="331"/>
            <ac:picMk id="6" creationId="{2811AA7A-29F6-0949-A2FF-CB2A6872AE51}"/>
          </ac:picMkLst>
        </pc:picChg>
      </pc:sldChg>
      <pc:sldChg chg="addSp delSp modSp mod">
        <pc:chgData name="Nafis Tanveer Islam" userId="7fb6d2e3-b301-43c3-9255-76c2ddf2b78c" providerId="ADAL" clId="{6A539DB3-29F4-1347-A57E-5576C4E64E3C}" dt="2023-07-01T00:35:11.296" v="2892" actId="1076"/>
        <pc:sldMkLst>
          <pc:docMk/>
          <pc:sldMk cId="3367052367" sldId="332"/>
        </pc:sldMkLst>
        <pc:spChg chg="mod">
          <ac:chgData name="Nafis Tanveer Islam" userId="7fb6d2e3-b301-43c3-9255-76c2ddf2b78c" providerId="ADAL" clId="{6A539DB3-29F4-1347-A57E-5576C4E64E3C}" dt="2023-07-01T00:29:48.997" v="2809" actId="27636"/>
          <ac:spMkLst>
            <pc:docMk/>
            <pc:sldMk cId="3367052367" sldId="332"/>
            <ac:spMk id="2" creationId="{7C517D1E-E677-4C1B-8572-E4040B41C679}"/>
          </ac:spMkLst>
        </pc:spChg>
        <pc:spChg chg="del mod">
          <ac:chgData name="Nafis Tanveer Islam" userId="7fb6d2e3-b301-43c3-9255-76c2ddf2b78c" providerId="ADAL" clId="{6A539DB3-29F4-1347-A57E-5576C4E64E3C}" dt="2023-07-01T00:29:18.991" v="2802" actId="478"/>
          <ac:spMkLst>
            <pc:docMk/>
            <pc:sldMk cId="3367052367" sldId="332"/>
            <ac:spMk id="3" creationId="{828893D2-18E8-4E99-A75C-72ECB455C820}"/>
          </ac:spMkLst>
        </pc:spChg>
        <pc:spChg chg="add del mod">
          <ac:chgData name="Nafis Tanveer Islam" userId="7fb6d2e3-b301-43c3-9255-76c2ddf2b78c" providerId="ADAL" clId="{6A539DB3-29F4-1347-A57E-5576C4E64E3C}" dt="2023-07-01T00:29:21.916" v="2803" actId="478"/>
          <ac:spMkLst>
            <pc:docMk/>
            <pc:sldMk cId="3367052367" sldId="332"/>
            <ac:spMk id="5" creationId="{FA9AA862-5F3F-C763-C2BC-69BD5FC79340}"/>
          </ac:spMkLst>
        </pc:spChg>
        <pc:spChg chg="add mod">
          <ac:chgData name="Nafis Tanveer Islam" userId="7fb6d2e3-b301-43c3-9255-76c2ddf2b78c" providerId="ADAL" clId="{6A539DB3-29F4-1347-A57E-5576C4E64E3C}" dt="2023-07-01T00:35:11.296" v="2892" actId="1076"/>
          <ac:spMkLst>
            <pc:docMk/>
            <pc:sldMk cId="3367052367" sldId="332"/>
            <ac:spMk id="6" creationId="{C88D8B20-8E30-6D69-9D1D-0421B02BB06A}"/>
          </ac:spMkLst>
        </pc:spChg>
        <pc:picChg chg="del mod">
          <ac:chgData name="Nafis Tanveer Islam" userId="7fb6d2e3-b301-43c3-9255-76c2ddf2b78c" providerId="ADAL" clId="{6A539DB3-29F4-1347-A57E-5576C4E64E3C}" dt="2023-07-01T00:34:03.645" v="2861" actId="478"/>
          <ac:picMkLst>
            <pc:docMk/>
            <pc:sldMk cId="3367052367" sldId="332"/>
            <ac:picMk id="7" creationId="{D663A829-EAC7-D980-5932-BFC2CCAC5454}"/>
          </ac:picMkLst>
        </pc:picChg>
        <pc:picChg chg="mod">
          <ac:chgData name="Nafis Tanveer Islam" userId="7fb6d2e3-b301-43c3-9255-76c2ddf2b78c" providerId="ADAL" clId="{6A539DB3-29F4-1347-A57E-5576C4E64E3C}" dt="2023-07-01T00:34:14.420" v="2864" actId="1076"/>
          <ac:picMkLst>
            <pc:docMk/>
            <pc:sldMk cId="3367052367" sldId="332"/>
            <ac:picMk id="9" creationId="{B75A4994-0BF7-B192-4BBA-3C2ADDDDBB5D}"/>
          </ac:picMkLst>
        </pc:picChg>
      </pc:sldChg>
      <pc:sldChg chg="modSp mod ord">
        <pc:chgData name="Nafis Tanveer Islam" userId="7fb6d2e3-b301-43c3-9255-76c2ddf2b78c" providerId="ADAL" clId="{6A539DB3-29F4-1347-A57E-5576C4E64E3C}" dt="2023-07-01T09:58:40.306" v="5560" actId="20578"/>
        <pc:sldMkLst>
          <pc:docMk/>
          <pc:sldMk cId="1968466755" sldId="344"/>
        </pc:sldMkLst>
        <pc:spChg chg="mod">
          <ac:chgData name="Nafis Tanveer Islam" userId="7fb6d2e3-b301-43c3-9255-76c2ddf2b78c" providerId="ADAL" clId="{6A539DB3-29F4-1347-A57E-5576C4E64E3C}" dt="2023-07-01T00:53:14.971" v="3493" actId="207"/>
          <ac:spMkLst>
            <pc:docMk/>
            <pc:sldMk cId="1968466755" sldId="344"/>
            <ac:spMk id="2" creationId="{052E228B-F47C-025A-57FD-752EB72E9DFC}"/>
          </ac:spMkLst>
        </pc:spChg>
      </pc:sldChg>
      <pc:sldChg chg="modSp mod">
        <pc:chgData name="Nafis Tanveer Islam" userId="7fb6d2e3-b301-43c3-9255-76c2ddf2b78c" providerId="ADAL" clId="{6A539DB3-29F4-1347-A57E-5576C4E64E3C}" dt="2023-07-01T00:20:58.308" v="2645" actId="122"/>
        <pc:sldMkLst>
          <pc:docMk/>
          <pc:sldMk cId="3540881998" sldId="371"/>
        </pc:sldMkLst>
        <pc:spChg chg="mod">
          <ac:chgData name="Nafis Tanveer Islam" userId="7fb6d2e3-b301-43c3-9255-76c2ddf2b78c" providerId="ADAL" clId="{6A539DB3-29F4-1347-A57E-5576C4E64E3C}" dt="2023-07-01T00:20:58.308" v="2645" actId="122"/>
          <ac:spMkLst>
            <pc:docMk/>
            <pc:sldMk cId="3540881998" sldId="371"/>
            <ac:spMk id="2" creationId="{7C517D1E-E677-4C1B-8572-E4040B41C679}"/>
          </ac:spMkLst>
        </pc:spChg>
      </pc:sldChg>
      <pc:sldChg chg="modSp mod">
        <pc:chgData name="Nafis Tanveer Islam" userId="7fb6d2e3-b301-43c3-9255-76c2ddf2b78c" providerId="ADAL" clId="{6A539DB3-29F4-1347-A57E-5576C4E64E3C}" dt="2023-07-01T00:28:37.323" v="2799" actId="207"/>
        <pc:sldMkLst>
          <pc:docMk/>
          <pc:sldMk cId="2090809551" sldId="373"/>
        </pc:sldMkLst>
        <pc:spChg chg="mod">
          <ac:chgData name="Nafis Tanveer Islam" userId="7fb6d2e3-b301-43c3-9255-76c2ddf2b78c" providerId="ADAL" clId="{6A539DB3-29F4-1347-A57E-5576C4E64E3C}" dt="2023-07-01T00:28:21.740" v="2797" actId="113"/>
          <ac:spMkLst>
            <pc:docMk/>
            <pc:sldMk cId="2090809551" sldId="373"/>
            <ac:spMk id="2" creationId="{7C517D1E-E677-4C1B-8572-E4040B41C679}"/>
          </ac:spMkLst>
        </pc:spChg>
        <pc:spChg chg="mod">
          <ac:chgData name="Nafis Tanveer Islam" userId="7fb6d2e3-b301-43c3-9255-76c2ddf2b78c" providerId="ADAL" clId="{6A539DB3-29F4-1347-A57E-5576C4E64E3C}" dt="2023-07-01T00:28:37.323" v="2799" actId="207"/>
          <ac:spMkLst>
            <pc:docMk/>
            <pc:sldMk cId="2090809551" sldId="373"/>
            <ac:spMk id="3" creationId="{828893D2-18E8-4E99-A75C-72ECB455C820}"/>
          </ac:spMkLst>
        </pc:spChg>
      </pc:sldChg>
      <pc:sldChg chg="modSp mod">
        <pc:chgData name="Nafis Tanveer Islam" userId="7fb6d2e3-b301-43c3-9255-76c2ddf2b78c" providerId="ADAL" clId="{6A539DB3-29F4-1347-A57E-5576C4E64E3C}" dt="2023-07-01T11:17:35.195" v="6769" actId="20577"/>
        <pc:sldMkLst>
          <pc:docMk/>
          <pc:sldMk cId="2038718451" sldId="374"/>
        </pc:sldMkLst>
        <pc:spChg chg="mod">
          <ac:chgData name="Nafis Tanveer Islam" userId="7fb6d2e3-b301-43c3-9255-76c2ddf2b78c" providerId="ADAL" clId="{6A539DB3-29F4-1347-A57E-5576C4E64E3C}" dt="2023-07-01T10:08:23.934" v="5627" actId="20577"/>
          <ac:spMkLst>
            <pc:docMk/>
            <pc:sldMk cId="2038718451" sldId="374"/>
            <ac:spMk id="2" creationId="{7C517D1E-E677-4C1B-8572-E4040B41C679}"/>
          </ac:spMkLst>
        </pc:spChg>
        <pc:spChg chg="mod">
          <ac:chgData name="Nafis Tanveer Islam" userId="7fb6d2e3-b301-43c3-9255-76c2ddf2b78c" providerId="ADAL" clId="{6A539DB3-29F4-1347-A57E-5576C4E64E3C}" dt="2023-07-01T11:17:35.195" v="6769" actId="20577"/>
          <ac:spMkLst>
            <pc:docMk/>
            <pc:sldMk cId="2038718451" sldId="374"/>
            <ac:spMk id="3" creationId="{828893D2-18E8-4E99-A75C-72ECB455C820}"/>
          </ac:spMkLst>
        </pc:spChg>
      </pc:sldChg>
      <pc:sldChg chg="addSp modSp mod">
        <pc:chgData name="Nafis Tanveer Islam" userId="7fb6d2e3-b301-43c3-9255-76c2ddf2b78c" providerId="ADAL" clId="{6A539DB3-29F4-1347-A57E-5576C4E64E3C}" dt="2023-07-01T00:39:37.128" v="2956" actId="20577"/>
        <pc:sldMkLst>
          <pc:docMk/>
          <pc:sldMk cId="1696055304" sldId="375"/>
        </pc:sldMkLst>
        <pc:spChg chg="mod">
          <ac:chgData name="Nafis Tanveer Islam" userId="7fb6d2e3-b301-43c3-9255-76c2ddf2b78c" providerId="ADAL" clId="{6A539DB3-29F4-1347-A57E-5576C4E64E3C}" dt="2023-07-01T00:39:37.128" v="2956" actId="20577"/>
          <ac:spMkLst>
            <pc:docMk/>
            <pc:sldMk cId="1696055304" sldId="375"/>
            <ac:spMk id="2" creationId="{7C517D1E-E677-4C1B-8572-E4040B41C679}"/>
          </ac:spMkLst>
        </pc:spChg>
        <pc:spChg chg="mod">
          <ac:chgData name="Nafis Tanveer Islam" userId="7fb6d2e3-b301-43c3-9255-76c2ddf2b78c" providerId="ADAL" clId="{6A539DB3-29F4-1347-A57E-5576C4E64E3C}" dt="2023-07-01T00:38:02.366" v="2947" actId="14100"/>
          <ac:spMkLst>
            <pc:docMk/>
            <pc:sldMk cId="1696055304" sldId="375"/>
            <ac:spMk id="3" creationId="{828893D2-18E8-4E99-A75C-72ECB455C820}"/>
          </ac:spMkLst>
        </pc:spChg>
        <pc:picChg chg="mod">
          <ac:chgData name="Nafis Tanveer Islam" userId="7fb6d2e3-b301-43c3-9255-76c2ddf2b78c" providerId="ADAL" clId="{6A539DB3-29F4-1347-A57E-5576C4E64E3C}" dt="2023-07-01T00:38:08.205" v="2948" actId="1076"/>
          <ac:picMkLst>
            <pc:docMk/>
            <pc:sldMk cId="1696055304" sldId="375"/>
            <ac:picMk id="4" creationId="{781676EB-A1B3-0D37-E91C-98C23F9A6660}"/>
          </ac:picMkLst>
        </pc:picChg>
        <pc:picChg chg="add mod">
          <ac:chgData name="Nafis Tanveer Islam" userId="7fb6d2e3-b301-43c3-9255-76c2ddf2b78c" providerId="ADAL" clId="{6A539DB3-29F4-1347-A57E-5576C4E64E3C}" dt="2023-07-01T00:39:19.270" v="2954" actId="1076"/>
          <ac:picMkLst>
            <pc:docMk/>
            <pc:sldMk cId="1696055304" sldId="375"/>
            <ac:picMk id="6" creationId="{B55BE19C-DE22-AAF1-E184-F6319C354523}"/>
          </ac:picMkLst>
        </pc:picChg>
      </pc:sldChg>
      <pc:sldChg chg="addSp delSp modSp mod">
        <pc:chgData name="Nafis Tanveer Islam" userId="7fb6d2e3-b301-43c3-9255-76c2ddf2b78c" providerId="ADAL" clId="{6A539DB3-29F4-1347-A57E-5576C4E64E3C}" dt="2023-07-01T10:38:17.956" v="6129" actId="1076"/>
        <pc:sldMkLst>
          <pc:docMk/>
          <pc:sldMk cId="2223184832" sldId="376"/>
        </pc:sldMkLst>
        <pc:spChg chg="mod">
          <ac:chgData name="Nafis Tanveer Islam" userId="7fb6d2e3-b301-43c3-9255-76c2ddf2b78c" providerId="ADAL" clId="{6A539DB3-29F4-1347-A57E-5576C4E64E3C}" dt="2023-07-01T00:48:16.658" v="3468" actId="122"/>
          <ac:spMkLst>
            <pc:docMk/>
            <pc:sldMk cId="2223184832" sldId="376"/>
            <ac:spMk id="2" creationId="{7C517D1E-E677-4C1B-8572-E4040B41C679}"/>
          </ac:spMkLst>
        </pc:spChg>
        <pc:spChg chg="mod">
          <ac:chgData name="Nafis Tanveer Islam" userId="7fb6d2e3-b301-43c3-9255-76c2ddf2b78c" providerId="ADAL" clId="{6A539DB3-29F4-1347-A57E-5576C4E64E3C}" dt="2023-07-01T00:48:28.350" v="3470" actId="14100"/>
          <ac:spMkLst>
            <pc:docMk/>
            <pc:sldMk cId="2223184832" sldId="376"/>
            <ac:spMk id="3" creationId="{828893D2-18E8-4E99-A75C-72ECB455C820}"/>
          </ac:spMkLst>
        </pc:spChg>
        <pc:picChg chg="add mod">
          <ac:chgData name="Nafis Tanveer Islam" userId="7fb6d2e3-b301-43c3-9255-76c2ddf2b78c" providerId="ADAL" clId="{6A539DB3-29F4-1347-A57E-5576C4E64E3C}" dt="2023-07-01T10:38:17.956" v="6129" actId="1076"/>
          <ac:picMkLst>
            <pc:docMk/>
            <pc:sldMk cId="2223184832" sldId="376"/>
            <ac:picMk id="5" creationId="{6BDBCBE9-1540-797B-8CFB-2EFF1959E67C}"/>
          </ac:picMkLst>
        </pc:picChg>
        <pc:picChg chg="del">
          <ac:chgData name="Nafis Tanveer Islam" userId="7fb6d2e3-b301-43c3-9255-76c2ddf2b78c" providerId="ADAL" clId="{6A539DB3-29F4-1347-A57E-5576C4E64E3C}" dt="2023-07-01T00:48:19.644" v="3469" actId="478"/>
          <ac:picMkLst>
            <pc:docMk/>
            <pc:sldMk cId="2223184832" sldId="376"/>
            <ac:picMk id="6" creationId="{5BBBE469-7A8D-E64A-C677-6625BC06E89F}"/>
          </ac:picMkLst>
        </pc:picChg>
        <pc:picChg chg="del">
          <ac:chgData name="Nafis Tanveer Islam" userId="7fb6d2e3-b301-43c3-9255-76c2ddf2b78c" providerId="ADAL" clId="{6A539DB3-29F4-1347-A57E-5576C4E64E3C}" dt="2023-07-01T00:48:19.644" v="3469" actId="478"/>
          <ac:picMkLst>
            <pc:docMk/>
            <pc:sldMk cId="2223184832" sldId="376"/>
            <ac:picMk id="7" creationId="{1D7B7B8F-F0D9-F507-913F-79FA05C9D220}"/>
          </ac:picMkLst>
        </pc:picChg>
        <pc:picChg chg="del mod">
          <ac:chgData name="Nafis Tanveer Islam" userId="7fb6d2e3-b301-43c3-9255-76c2ddf2b78c" providerId="ADAL" clId="{6A539DB3-29F4-1347-A57E-5576C4E64E3C}" dt="2023-07-01T00:49:11.996" v="3479" actId="478"/>
          <ac:picMkLst>
            <pc:docMk/>
            <pc:sldMk cId="2223184832" sldId="376"/>
            <ac:picMk id="8" creationId="{60A9650E-498B-8252-A9F5-F6B15244DEC5}"/>
          </ac:picMkLst>
        </pc:picChg>
        <pc:picChg chg="del mod">
          <ac:chgData name="Nafis Tanveer Islam" userId="7fb6d2e3-b301-43c3-9255-76c2ddf2b78c" providerId="ADAL" clId="{6A539DB3-29F4-1347-A57E-5576C4E64E3C}" dt="2023-07-01T10:38:08.374" v="6127" actId="478"/>
          <ac:picMkLst>
            <pc:docMk/>
            <pc:sldMk cId="2223184832" sldId="376"/>
            <ac:picMk id="9" creationId="{D1B86E40-3834-D8B3-221B-82C955904038}"/>
          </ac:picMkLst>
        </pc:picChg>
      </pc:sldChg>
      <pc:sldChg chg="modSp mod">
        <pc:chgData name="Nafis Tanveer Islam" userId="7fb6d2e3-b301-43c3-9255-76c2ddf2b78c" providerId="ADAL" clId="{6A539DB3-29F4-1347-A57E-5576C4E64E3C}" dt="2023-07-01T00:53:02.542" v="3491" actId="113"/>
        <pc:sldMkLst>
          <pc:docMk/>
          <pc:sldMk cId="3739574081" sldId="377"/>
        </pc:sldMkLst>
        <pc:spChg chg="mod">
          <ac:chgData name="Nafis Tanveer Islam" userId="7fb6d2e3-b301-43c3-9255-76c2ddf2b78c" providerId="ADAL" clId="{6A539DB3-29F4-1347-A57E-5576C4E64E3C}" dt="2023-07-01T00:53:02.542" v="3491" actId="113"/>
          <ac:spMkLst>
            <pc:docMk/>
            <pc:sldMk cId="3739574081" sldId="377"/>
            <ac:spMk id="2" creationId="{7C517D1E-E677-4C1B-8572-E4040B41C679}"/>
          </ac:spMkLst>
        </pc:spChg>
        <pc:spChg chg="mod">
          <ac:chgData name="Nafis Tanveer Islam" userId="7fb6d2e3-b301-43c3-9255-76c2ddf2b78c" providerId="ADAL" clId="{6A539DB3-29F4-1347-A57E-5576C4E64E3C}" dt="2023-07-01T00:51:02.704" v="3485" actId="14100"/>
          <ac:spMkLst>
            <pc:docMk/>
            <pc:sldMk cId="3739574081" sldId="377"/>
            <ac:spMk id="3" creationId="{828893D2-18E8-4E99-A75C-72ECB455C820}"/>
          </ac:spMkLst>
        </pc:spChg>
      </pc:sldChg>
      <pc:sldChg chg="addSp delSp modSp add mod setBg delAnim modNotesTx">
        <pc:chgData name="Nafis Tanveer Islam" userId="7fb6d2e3-b301-43c3-9255-76c2ddf2b78c" providerId="ADAL" clId="{6A539DB3-29F4-1347-A57E-5576C4E64E3C}" dt="2023-07-01T18:09:42.562" v="6929" actId="478"/>
        <pc:sldMkLst>
          <pc:docMk/>
          <pc:sldMk cId="1132969683" sldId="378"/>
        </pc:sldMkLst>
        <pc:spChg chg="mod">
          <ac:chgData name="Nafis Tanveer Islam" userId="7fb6d2e3-b301-43c3-9255-76c2ddf2b78c" providerId="ADAL" clId="{6A539DB3-29F4-1347-A57E-5576C4E64E3C}" dt="2023-07-01T01:02:29.883" v="3922" actId="113"/>
          <ac:spMkLst>
            <pc:docMk/>
            <pc:sldMk cId="1132969683" sldId="378"/>
            <ac:spMk id="2" creationId="{00000000-0000-0000-0000-000000000000}"/>
          </ac:spMkLst>
        </pc:spChg>
        <pc:spChg chg="mod">
          <ac:chgData name="Nafis Tanveer Islam" userId="7fb6d2e3-b301-43c3-9255-76c2ddf2b78c" providerId="ADAL" clId="{6A539DB3-29F4-1347-A57E-5576C4E64E3C}" dt="2023-06-30T22:57:19.442" v="55" actId="26606"/>
          <ac:spMkLst>
            <pc:docMk/>
            <pc:sldMk cId="1132969683" sldId="378"/>
            <ac:spMk id="3" creationId="{00000000-0000-0000-0000-000000000000}"/>
          </ac:spMkLst>
        </pc:spChg>
        <pc:spChg chg="add mod">
          <ac:chgData name="Nafis Tanveer Islam" userId="7fb6d2e3-b301-43c3-9255-76c2ddf2b78c" providerId="ADAL" clId="{6A539DB3-29F4-1347-A57E-5576C4E64E3C}" dt="2023-07-01T09:09:01.893" v="4096" actId="207"/>
          <ac:spMkLst>
            <pc:docMk/>
            <pc:sldMk cId="1132969683" sldId="378"/>
            <ac:spMk id="4" creationId="{93B72E2A-1189-9B0F-0ED2-79F8C7E052E9}"/>
          </ac:spMkLst>
        </pc:spChg>
        <pc:spChg chg="mod ord">
          <ac:chgData name="Nafis Tanveer Islam" userId="7fb6d2e3-b301-43c3-9255-76c2ddf2b78c" providerId="ADAL" clId="{6A539DB3-29F4-1347-A57E-5576C4E64E3C}" dt="2023-07-01T09:08:39.115" v="4071" actId="20577"/>
          <ac:spMkLst>
            <pc:docMk/>
            <pc:sldMk cId="1132969683" sldId="378"/>
            <ac:spMk id="5" creationId="{5FE649D1-C6A0-B2E9-EB88-0DC56CA3EC0E}"/>
          </ac:spMkLst>
        </pc:spChg>
        <pc:spChg chg="add">
          <ac:chgData name="Nafis Tanveer Islam" userId="7fb6d2e3-b301-43c3-9255-76c2ddf2b78c" providerId="ADAL" clId="{6A539DB3-29F4-1347-A57E-5576C4E64E3C}" dt="2023-06-30T22:57:19.442" v="55" actId="26606"/>
          <ac:spMkLst>
            <pc:docMk/>
            <pc:sldMk cId="1132969683" sldId="378"/>
            <ac:spMk id="16" creationId="{19D32F93-50AC-4C46-A5DB-291C60DDB7BD}"/>
          </ac:spMkLst>
        </pc:spChg>
        <pc:spChg chg="add">
          <ac:chgData name="Nafis Tanveer Islam" userId="7fb6d2e3-b301-43c3-9255-76c2ddf2b78c" providerId="ADAL" clId="{6A539DB3-29F4-1347-A57E-5576C4E64E3C}" dt="2023-06-30T22:57:19.442" v="55" actId="26606"/>
          <ac:spMkLst>
            <pc:docMk/>
            <pc:sldMk cId="1132969683" sldId="378"/>
            <ac:spMk id="18" creationId="{827DC2C4-B485-428A-BF4A-472D2967F47F}"/>
          </ac:spMkLst>
        </pc:spChg>
        <pc:spChg chg="add">
          <ac:chgData name="Nafis Tanveer Islam" userId="7fb6d2e3-b301-43c3-9255-76c2ddf2b78c" providerId="ADAL" clId="{6A539DB3-29F4-1347-A57E-5576C4E64E3C}" dt="2023-06-30T22:57:19.442" v="55" actId="26606"/>
          <ac:spMkLst>
            <pc:docMk/>
            <pc:sldMk cId="1132969683" sldId="378"/>
            <ac:spMk id="20" creationId="{EE04B5EB-F158-4507-90DD-BD23620C7CC9}"/>
          </ac:spMkLst>
        </pc:spChg>
        <pc:picChg chg="add del mod">
          <ac:chgData name="Nafis Tanveer Islam" userId="7fb6d2e3-b301-43c3-9255-76c2ddf2b78c" providerId="ADAL" clId="{6A539DB3-29F4-1347-A57E-5576C4E64E3C}" dt="2023-07-01T18:09:42.562" v="6929" actId="478"/>
          <ac:picMkLst>
            <pc:docMk/>
            <pc:sldMk cId="1132969683" sldId="378"/>
            <ac:picMk id="6" creationId="{B5BFBCCF-9233-B07D-DAFB-10015C3A594F}"/>
          </ac:picMkLst>
        </pc:picChg>
        <pc:picChg chg="mod">
          <ac:chgData name="Nafis Tanveer Islam" userId="7fb6d2e3-b301-43c3-9255-76c2ddf2b78c" providerId="ADAL" clId="{6A539DB3-29F4-1347-A57E-5576C4E64E3C}" dt="2023-06-30T22:57:19.442" v="55" actId="26606"/>
          <ac:picMkLst>
            <pc:docMk/>
            <pc:sldMk cId="1132969683" sldId="378"/>
            <ac:picMk id="11" creationId="{9555B603-FE05-57A3-A76A-9EA61EB13823}"/>
          </ac:picMkLst>
        </pc:picChg>
      </pc:sldChg>
      <pc:sldChg chg="add del">
        <pc:chgData name="Nafis Tanveer Islam" userId="7fb6d2e3-b301-43c3-9255-76c2ddf2b78c" providerId="ADAL" clId="{6A539DB3-29F4-1347-A57E-5576C4E64E3C}" dt="2023-06-30T23:27:38.113" v="567" actId="2696"/>
        <pc:sldMkLst>
          <pc:docMk/>
          <pc:sldMk cId="1426734317" sldId="379"/>
        </pc:sldMkLst>
      </pc:sldChg>
      <pc:sldChg chg="modSp add mod ord">
        <pc:chgData name="Nafis Tanveer Islam" userId="7fb6d2e3-b301-43c3-9255-76c2ddf2b78c" providerId="ADAL" clId="{6A539DB3-29F4-1347-A57E-5576C4E64E3C}" dt="2023-07-01T18:32:09.105" v="6940" actId="20577"/>
        <pc:sldMkLst>
          <pc:docMk/>
          <pc:sldMk cId="2181365875" sldId="379"/>
        </pc:sldMkLst>
        <pc:spChg chg="mod">
          <ac:chgData name="Nafis Tanveer Islam" userId="7fb6d2e3-b301-43c3-9255-76c2ddf2b78c" providerId="ADAL" clId="{6A539DB3-29F4-1347-A57E-5576C4E64E3C}" dt="2023-07-01T10:14:47.321" v="5646" actId="20577"/>
          <ac:spMkLst>
            <pc:docMk/>
            <pc:sldMk cId="2181365875" sldId="379"/>
            <ac:spMk id="2" creationId="{7C517D1E-E677-4C1B-8572-E4040B41C679}"/>
          </ac:spMkLst>
        </pc:spChg>
        <pc:spChg chg="mod">
          <ac:chgData name="Nafis Tanveer Islam" userId="7fb6d2e3-b301-43c3-9255-76c2ddf2b78c" providerId="ADAL" clId="{6A539DB3-29F4-1347-A57E-5576C4E64E3C}" dt="2023-07-01T18:32:09.105" v="6940" actId="20577"/>
          <ac:spMkLst>
            <pc:docMk/>
            <pc:sldMk cId="2181365875" sldId="379"/>
            <ac:spMk id="3" creationId="{828893D2-18E8-4E99-A75C-72ECB455C820}"/>
          </ac:spMkLst>
        </pc:spChg>
      </pc:sldChg>
      <pc:sldChg chg="addSp delSp modSp add mod modNotesTx">
        <pc:chgData name="Nafis Tanveer Islam" userId="7fb6d2e3-b301-43c3-9255-76c2ddf2b78c" providerId="ADAL" clId="{6A539DB3-29F4-1347-A57E-5576C4E64E3C}" dt="2023-07-01T18:23:29.911" v="6930"/>
        <pc:sldMkLst>
          <pc:docMk/>
          <pc:sldMk cId="3129474546" sldId="380"/>
        </pc:sldMkLst>
        <pc:spChg chg="mod">
          <ac:chgData name="Nafis Tanveer Islam" userId="7fb6d2e3-b301-43c3-9255-76c2ddf2b78c" providerId="ADAL" clId="{6A539DB3-29F4-1347-A57E-5576C4E64E3C}" dt="2023-06-30T23:35:19.070" v="612" actId="207"/>
          <ac:spMkLst>
            <pc:docMk/>
            <pc:sldMk cId="3129474546" sldId="380"/>
            <ac:spMk id="2" creationId="{7C517D1E-E677-4C1B-8572-E4040B41C679}"/>
          </ac:spMkLst>
        </pc:spChg>
        <pc:spChg chg="del mod">
          <ac:chgData name="Nafis Tanveer Islam" userId="7fb6d2e3-b301-43c3-9255-76c2ddf2b78c" providerId="ADAL" clId="{6A539DB3-29F4-1347-A57E-5576C4E64E3C}" dt="2023-06-30T23:05:23.729" v="172" actId="931"/>
          <ac:spMkLst>
            <pc:docMk/>
            <pc:sldMk cId="3129474546" sldId="380"/>
            <ac:spMk id="3" creationId="{828893D2-18E8-4E99-A75C-72ECB455C820}"/>
          </ac:spMkLst>
        </pc:spChg>
        <pc:spChg chg="add mod">
          <ac:chgData name="Nafis Tanveer Islam" userId="7fb6d2e3-b301-43c3-9255-76c2ddf2b78c" providerId="ADAL" clId="{6A539DB3-29F4-1347-A57E-5576C4E64E3C}" dt="2023-07-01T09:11:11.569" v="4111" actId="1036"/>
          <ac:spMkLst>
            <pc:docMk/>
            <pc:sldMk cId="3129474546" sldId="380"/>
            <ac:spMk id="10" creationId="{EEC4030F-7968-F03E-52C2-55AD7DED120A}"/>
          </ac:spMkLst>
        </pc:spChg>
        <pc:spChg chg="add mod">
          <ac:chgData name="Nafis Tanveer Islam" userId="7fb6d2e3-b301-43c3-9255-76c2ddf2b78c" providerId="ADAL" clId="{6A539DB3-29F4-1347-A57E-5576C4E64E3C}" dt="2023-06-30T23:13:58.940" v="318" actId="207"/>
          <ac:spMkLst>
            <pc:docMk/>
            <pc:sldMk cId="3129474546" sldId="380"/>
            <ac:spMk id="11" creationId="{246528E3-C51D-301F-6210-4BED59A5BBC5}"/>
          </ac:spMkLst>
        </pc:spChg>
        <pc:spChg chg="add mod">
          <ac:chgData name="Nafis Tanveer Islam" userId="7fb6d2e3-b301-43c3-9255-76c2ddf2b78c" providerId="ADAL" clId="{6A539DB3-29F4-1347-A57E-5576C4E64E3C}" dt="2023-06-30T23:14:52.938" v="337" actId="1037"/>
          <ac:spMkLst>
            <pc:docMk/>
            <pc:sldMk cId="3129474546" sldId="380"/>
            <ac:spMk id="12" creationId="{530947E8-56D0-1096-0A2D-32E002E90EF9}"/>
          </ac:spMkLst>
        </pc:spChg>
        <pc:spChg chg="add mod">
          <ac:chgData name="Nafis Tanveer Islam" userId="7fb6d2e3-b301-43c3-9255-76c2ddf2b78c" providerId="ADAL" clId="{6A539DB3-29F4-1347-A57E-5576C4E64E3C}" dt="2023-06-30T23:14:35.149" v="326" actId="1076"/>
          <ac:spMkLst>
            <pc:docMk/>
            <pc:sldMk cId="3129474546" sldId="380"/>
            <ac:spMk id="13" creationId="{636EF27A-5DF3-819C-A68A-56CC99595E88}"/>
          </ac:spMkLst>
        </pc:spChg>
        <pc:spChg chg="add mod">
          <ac:chgData name="Nafis Tanveer Islam" userId="7fb6d2e3-b301-43c3-9255-76c2ddf2b78c" providerId="ADAL" clId="{6A539DB3-29F4-1347-A57E-5576C4E64E3C}" dt="2023-07-01T09:11:43.031" v="4140" actId="20577"/>
          <ac:spMkLst>
            <pc:docMk/>
            <pc:sldMk cId="3129474546" sldId="380"/>
            <ac:spMk id="14" creationId="{8B05C6C2-A39B-6F8F-0A05-C53CA8DF8381}"/>
          </ac:spMkLst>
        </pc:spChg>
        <pc:spChg chg="add mod">
          <ac:chgData name="Nafis Tanveer Islam" userId="7fb6d2e3-b301-43c3-9255-76c2ddf2b78c" providerId="ADAL" clId="{6A539DB3-29F4-1347-A57E-5576C4E64E3C}" dt="2023-07-01T09:12:31.719" v="4182" actId="1037"/>
          <ac:spMkLst>
            <pc:docMk/>
            <pc:sldMk cId="3129474546" sldId="380"/>
            <ac:spMk id="15" creationId="{6078917B-C1C1-AC0D-3656-7A206869FB02}"/>
          </ac:spMkLst>
        </pc:spChg>
        <pc:picChg chg="add mod">
          <ac:chgData name="Nafis Tanveer Islam" userId="7fb6d2e3-b301-43c3-9255-76c2ddf2b78c" providerId="ADAL" clId="{6A539DB3-29F4-1347-A57E-5576C4E64E3C}" dt="2023-07-01T09:11:26.074" v="4127" actId="1036"/>
          <ac:picMkLst>
            <pc:docMk/>
            <pc:sldMk cId="3129474546" sldId="380"/>
            <ac:picMk id="5" creationId="{A9570A48-F45D-E0A8-6E20-DAD9EC48ABCF}"/>
          </ac:picMkLst>
        </pc:picChg>
        <pc:picChg chg="add mod">
          <ac:chgData name="Nafis Tanveer Islam" userId="7fb6d2e3-b301-43c3-9255-76c2ddf2b78c" providerId="ADAL" clId="{6A539DB3-29F4-1347-A57E-5576C4E64E3C}" dt="2023-07-01T09:12:26.570" v="4171" actId="1037"/>
          <ac:picMkLst>
            <pc:docMk/>
            <pc:sldMk cId="3129474546" sldId="380"/>
            <ac:picMk id="7" creationId="{CEE0B9EA-D3CF-053E-9B0D-448ABFE49F6E}"/>
          </ac:picMkLst>
        </pc:picChg>
        <pc:picChg chg="add mod">
          <ac:chgData name="Nafis Tanveer Islam" userId="7fb6d2e3-b301-43c3-9255-76c2ddf2b78c" providerId="ADAL" clId="{6A539DB3-29F4-1347-A57E-5576C4E64E3C}" dt="2023-07-01T09:12:20.072" v="4161" actId="1038"/>
          <ac:picMkLst>
            <pc:docMk/>
            <pc:sldMk cId="3129474546" sldId="380"/>
            <ac:picMk id="9" creationId="{2A2ABEEE-0A13-658E-D96D-2C5A83B2ED88}"/>
          </ac:picMkLst>
        </pc:picChg>
        <pc:picChg chg="add mod">
          <ac:chgData name="Nafis Tanveer Islam" userId="7fb6d2e3-b301-43c3-9255-76c2ddf2b78c" providerId="ADAL" clId="{6A539DB3-29F4-1347-A57E-5576C4E64E3C}" dt="2023-07-01T09:11:34.769" v="4128" actId="1035"/>
          <ac:picMkLst>
            <pc:docMk/>
            <pc:sldMk cId="3129474546" sldId="380"/>
            <ac:picMk id="17" creationId="{95A7E865-E3A9-64EE-E491-EED3343D0E32}"/>
          </ac:picMkLst>
        </pc:picChg>
        <pc:cxnChg chg="add mod">
          <ac:chgData name="Nafis Tanveer Islam" userId="7fb6d2e3-b301-43c3-9255-76c2ddf2b78c" providerId="ADAL" clId="{6A539DB3-29F4-1347-A57E-5576C4E64E3C}" dt="2023-07-01T09:12:11.281" v="4148" actId="692"/>
          <ac:cxnSpMkLst>
            <pc:docMk/>
            <pc:sldMk cId="3129474546" sldId="380"/>
            <ac:cxnSpMk id="19" creationId="{BC34C4C4-584D-2001-0AB8-1FFF8E2056DB}"/>
          </ac:cxnSpMkLst>
        </pc:cxnChg>
      </pc:sldChg>
      <pc:sldChg chg="addSp delSp modSp add mod ord">
        <pc:chgData name="Nafis Tanveer Islam" userId="7fb6d2e3-b301-43c3-9255-76c2ddf2b78c" providerId="ADAL" clId="{6A539DB3-29F4-1347-A57E-5576C4E64E3C}" dt="2023-06-30T23:35:28.603" v="613" actId="207"/>
        <pc:sldMkLst>
          <pc:docMk/>
          <pc:sldMk cId="3447229947" sldId="381"/>
        </pc:sldMkLst>
        <pc:spChg chg="mod">
          <ac:chgData name="Nafis Tanveer Islam" userId="7fb6d2e3-b301-43c3-9255-76c2ddf2b78c" providerId="ADAL" clId="{6A539DB3-29F4-1347-A57E-5576C4E64E3C}" dt="2023-06-30T23:35:28.603" v="613" actId="207"/>
          <ac:spMkLst>
            <pc:docMk/>
            <pc:sldMk cId="3447229947" sldId="381"/>
            <ac:spMk id="2" creationId="{7C517D1E-E677-4C1B-8572-E4040B41C679}"/>
          </ac:spMkLst>
        </pc:spChg>
        <pc:spChg chg="add del mod">
          <ac:chgData name="Nafis Tanveer Islam" userId="7fb6d2e3-b301-43c3-9255-76c2ddf2b78c" providerId="ADAL" clId="{6A539DB3-29F4-1347-A57E-5576C4E64E3C}" dt="2023-06-30T23:19:16.431" v="453" actId="478"/>
          <ac:spMkLst>
            <pc:docMk/>
            <pc:sldMk cId="3447229947" sldId="381"/>
            <ac:spMk id="4" creationId="{14591693-2C91-4BB3-5E9A-6E8D9DC8D863}"/>
          </ac:spMkLst>
        </pc:spChg>
        <pc:spChg chg="del">
          <ac:chgData name="Nafis Tanveer Islam" userId="7fb6d2e3-b301-43c3-9255-76c2ddf2b78c" providerId="ADAL" clId="{6A539DB3-29F4-1347-A57E-5576C4E64E3C}" dt="2023-06-30T23:19:20.195" v="455" actId="478"/>
          <ac:spMkLst>
            <pc:docMk/>
            <pc:sldMk cId="3447229947" sldId="381"/>
            <ac:spMk id="10" creationId="{EEC4030F-7968-F03E-52C2-55AD7DED120A}"/>
          </ac:spMkLst>
        </pc:spChg>
        <pc:spChg chg="del">
          <ac:chgData name="Nafis Tanveer Islam" userId="7fb6d2e3-b301-43c3-9255-76c2ddf2b78c" providerId="ADAL" clId="{6A539DB3-29F4-1347-A57E-5576C4E64E3C}" dt="2023-06-30T23:19:13.557" v="452" actId="478"/>
          <ac:spMkLst>
            <pc:docMk/>
            <pc:sldMk cId="3447229947" sldId="381"/>
            <ac:spMk id="11" creationId="{246528E3-C51D-301F-6210-4BED59A5BBC5}"/>
          </ac:spMkLst>
        </pc:spChg>
        <pc:spChg chg="del">
          <ac:chgData name="Nafis Tanveer Islam" userId="7fb6d2e3-b301-43c3-9255-76c2ddf2b78c" providerId="ADAL" clId="{6A539DB3-29F4-1347-A57E-5576C4E64E3C}" dt="2023-06-30T23:19:13.557" v="452" actId="478"/>
          <ac:spMkLst>
            <pc:docMk/>
            <pc:sldMk cId="3447229947" sldId="381"/>
            <ac:spMk id="12" creationId="{530947E8-56D0-1096-0A2D-32E002E90EF9}"/>
          </ac:spMkLst>
        </pc:spChg>
        <pc:spChg chg="del">
          <ac:chgData name="Nafis Tanveer Islam" userId="7fb6d2e3-b301-43c3-9255-76c2ddf2b78c" providerId="ADAL" clId="{6A539DB3-29F4-1347-A57E-5576C4E64E3C}" dt="2023-06-30T23:19:13.557" v="452" actId="478"/>
          <ac:spMkLst>
            <pc:docMk/>
            <pc:sldMk cId="3447229947" sldId="381"/>
            <ac:spMk id="13" creationId="{636EF27A-5DF3-819C-A68A-56CC99595E88}"/>
          </ac:spMkLst>
        </pc:spChg>
        <pc:spChg chg="del">
          <ac:chgData name="Nafis Tanveer Islam" userId="7fb6d2e3-b301-43c3-9255-76c2ddf2b78c" providerId="ADAL" clId="{6A539DB3-29F4-1347-A57E-5576C4E64E3C}" dt="2023-06-30T23:19:13.557" v="452" actId="478"/>
          <ac:spMkLst>
            <pc:docMk/>
            <pc:sldMk cId="3447229947" sldId="381"/>
            <ac:spMk id="14" creationId="{8B05C6C2-A39B-6F8F-0A05-C53CA8DF8381}"/>
          </ac:spMkLst>
        </pc:spChg>
        <pc:spChg chg="del">
          <ac:chgData name="Nafis Tanveer Islam" userId="7fb6d2e3-b301-43c3-9255-76c2ddf2b78c" providerId="ADAL" clId="{6A539DB3-29F4-1347-A57E-5576C4E64E3C}" dt="2023-06-30T23:19:32.955" v="459" actId="478"/>
          <ac:spMkLst>
            <pc:docMk/>
            <pc:sldMk cId="3447229947" sldId="381"/>
            <ac:spMk id="15" creationId="{6078917B-C1C1-AC0D-3656-7A206869FB02}"/>
          </ac:spMkLst>
        </pc:spChg>
        <pc:picChg chg="del">
          <ac:chgData name="Nafis Tanveer Islam" userId="7fb6d2e3-b301-43c3-9255-76c2ddf2b78c" providerId="ADAL" clId="{6A539DB3-29F4-1347-A57E-5576C4E64E3C}" dt="2023-06-30T23:19:13.557" v="452" actId="478"/>
          <ac:picMkLst>
            <pc:docMk/>
            <pc:sldMk cId="3447229947" sldId="381"/>
            <ac:picMk id="5" creationId="{A9570A48-F45D-E0A8-6E20-DAD9EC48ABCF}"/>
          </ac:picMkLst>
        </pc:picChg>
        <pc:picChg chg="add mod">
          <ac:chgData name="Nafis Tanveer Islam" userId="7fb6d2e3-b301-43c3-9255-76c2ddf2b78c" providerId="ADAL" clId="{6A539DB3-29F4-1347-A57E-5576C4E64E3C}" dt="2023-06-30T23:34:04.158" v="593" actId="1036"/>
          <ac:picMkLst>
            <pc:docMk/>
            <pc:sldMk cId="3447229947" sldId="381"/>
            <ac:picMk id="6" creationId="{53FA1046-0421-0FFD-A028-0EF4839B4892}"/>
          </ac:picMkLst>
        </pc:picChg>
        <pc:picChg chg="del">
          <ac:chgData name="Nafis Tanveer Islam" userId="7fb6d2e3-b301-43c3-9255-76c2ddf2b78c" providerId="ADAL" clId="{6A539DB3-29F4-1347-A57E-5576C4E64E3C}" dt="2023-06-30T23:19:13.557" v="452" actId="478"/>
          <ac:picMkLst>
            <pc:docMk/>
            <pc:sldMk cId="3447229947" sldId="381"/>
            <ac:picMk id="7" creationId="{CEE0B9EA-D3CF-053E-9B0D-448ABFE49F6E}"/>
          </ac:picMkLst>
        </pc:picChg>
        <pc:picChg chg="del">
          <ac:chgData name="Nafis Tanveer Islam" userId="7fb6d2e3-b301-43c3-9255-76c2ddf2b78c" providerId="ADAL" clId="{6A539DB3-29F4-1347-A57E-5576C4E64E3C}" dt="2023-06-30T23:19:13.557" v="452" actId="478"/>
          <ac:picMkLst>
            <pc:docMk/>
            <pc:sldMk cId="3447229947" sldId="381"/>
            <ac:picMk id="9" creationId="{2A2ABEEE-0A13-658E-D96D-2C5A83B2ED88}"/>
          </ac:picMkLst>
        </pc:picChg>
      </pc:sldChg>
      <pc:sldChg chg="addSp modSp add mod">
        <pc:chgData name="Nafis Tanveer Islam" userId="7fb6d2e3-b301-43c3-9255-76c2ddf2b78c" providerId="ADAL" clId="{6A539DB3-29F4-1347-A57E-5576C4E64E3C}" dt="2023-07-01T09:19:54.003" v="4237" actId="20577"/>
        <pc:sldMkLst>
          <pc:docMk/>
          <pc:sldMk cId="773385903" sldId="382"/>
        </pc:sldMkLst>
        <pc:spChg chg="mod">
          <ac:chgData name="Nafis Tanveer Islam" userId="7fb6d2e3-b301-43c3-9255-76c2ddf2b78c" providerId="ADAL" clId="{6A539DB3-29F4-1347-A57E-5576C4E64E3C}" dt="2023-07-01T09:19:54.003" v="4237" actId="20577"/>
          <ac:spMkLst>
            <pc:docMk/>
            <pc:sldMk cId="773385903" sldId="382"/>
            <ac:spMk id="2" creationId="{7C517D1E-E677-4C1B-8572-E4040B41C679}"/>
          </ac:spMkLst>
        </pc:spChg>
        <pc:spChg chg="mod">
          <ac:chgData name="Nafis Tanveer Islam" userId="7fb6d2e3-b301-43c3-9255-76c2ddf2b78c" providerId="ADAL" clId="{6A539DB3-29F4-1347-A57E-5576C4E64E3C}" dt="2023-06-30T23:22:59.945" v="504" actId="20577"/>
          <ac:spMkLst>
            <pc:docMk/>
            <pc:sldMk cId="773385903" sldId="382"/>
            <ac:spMk id="3" creationId="{828893D2-18E8-4E99-A75C-72ECB455C820}"/>
          </ac:spMkLst>
        </pc:spChg>
        <pc:spChg chg="add mod">
          <ac:chgData name="Nafis Tanveer Islam" userId="7fb6d2e3-b301-43c3-9255-76c2ddf2b78c" providerId="ADAL" clId="{6A539DB3-29F4-1347-A57E-5576C4E64E3C}" dt="2023-06-30T23:37:26.721" v="637" actId="1076"/>
          <ac:spMkLst>
            <pc:docMk/>
            <pc:sldMk cId="773385903" sldId="382"/>
            <ac:spMk id="6" creationId="{60E88638-1CD2-CF10-4C69-BC2C47CB4E95}"/>
          </ac:spMkLst>
        </pc:spChg>
        <pc:spChg chg="add mod">
          <ac:chgData name="Nafis Tanveer Islam" userId="7fb6d2e3-b301-43c3-9255-76c2ddf2b78c" providerId="ADAL" clId="{6A539DB3-29F4-1347-A57E-5576C4E64E3C}" dt="2023-06-30T23:37:17.970" v="636" actId="1076"/>
          <ac:spMkLst>
            <pc:docMk/>
            <pc:sldMk cId="773385903" sldId="382"/>
            <ac:spMk id="7" creationId="{FFF21CCF-EA96-2F37-D92D-7EB46A482D23}"/>
          </ac:spMkLst>
        </pc:spChg>
        <pc:picChg chg="add mod">
          <ac:chgData name="Nafis Tanveer Islam" userId="7fb6d2e3-b301-43c3-9255-76c2ddf2b78c" providerId="ADAL" clId="{6A539DB3-29F4-1347-A57E-5576C4E64E3C}" dt="2023-06-30T23:35:02.567" v="611" actId="1036"/>
          <ac:picMkLst>
            <pc:docMk/>
            <pc:sldMk cId="773385903" sldId="382"/>
            <ac:picMk id="4" creationId="{78064EFC-8C90-81F2-3FF9-D093C9741E4A}"/>
          </ac:picMkLst>
        </pc:picChg>
      </pc:sldChg>
      <pc:sldChg chg="modSp add mod">
        <pc:chgData name="Nafis Tanveer Islam" userId="7fb6d2e3-b301-43c3-9255-76c2ddf2b78c" providerId="ADAL" clId="{6A539DB3-29F4-1347-A57E-5576C4E64E3C}" dt="2023-06-30T23:35:37.574" v="614" actId="207"/>
        <pc:sldMkLst>
          <pc:docMk/>
          <pc:sldMk cId="685068245" sldId="383"/>
        </pc:sldMkLst>
        <pc:spChg chg="mod">
          <ac:chgData name="Nafis Tanveer Islam" userId="7fb6d2e3-b301-43c3-9255-76c2ddf2b78c" providerId="ADAL" clId="{6A539DB3-29F4-1347-A57E-5576C4E64E3C}" dt="2023-06-30T23:35:37.574" v="614" actId="207"/>
          <ac:spMkLst>
            <pc:docMk/>
            <pc:sldMk cId="685068245" sldId="383"/>
            <ac:spMk id="2" creationId="{7C517D1E-E677-4C1B-8572-E4040B41C679}"/>
          </ac:spMkLst>
        </pc:spChg>
        <pc:spChg chg="mod">
          <ac:chgData name="Nafis Tanveer Islam" userId="7fb6d2e3-b301-43c3-9255-76c2ddf2b78c" providerId="ADAL" clId="{6A539DB3-29F4-1347-A57E-5576C4E64E3C}" dt="2023-06-30T23:26:58.704" v="557" actId="242"/>
          <ac:spMkLst>
            <pc:docMk/>
            <pc:sldMk cId="685068245" sldId="383"/>
            <ac:spMk id="3" creationId="{828893D2-18E8-4E99-A75C-72ECB455C820}"/>
          </ac:spMkLst>
        </pc:spChg>
      </pc:sldChg>
      <pc:sldChg chg="modSp add mod ord">
        <pc:chgData name="Nafis Tanveer Islam" userId="7fb6d2e3-b301-43c3-9255-76c2ddf2b78c" providerId="ADAL" clId="{6A539DB3-29F4-1347-A57E-5576C4E64E3C}" dt="2023-07-01T10:24:35.720" v="5792" actId="20577"/>
        <pc:sldMkLst>
          <pc:docMk/>
          <pc:sldMk cId="2018996054" sldId="384"/>
        </pc:sldMkLst>
        <pc:spChg chg="mod">
          <ac:chgData name="Nafis Tanveer Islam" userId="7fb6d2e3-b301-43c3-9255-76c2ddf2b78c" providerId="ADAL" clId="{6A539DB3-29F4-1347-A57E-5576C4E64E3C}" dt="2023-07-01T10:24:35.720" v="5792" actId="20577"/>
          <ac:spMkLst>
            <pc:docMk/>
            <pc:sldMk cId="2018996054" sldId="384"/>
            <ac:spMk id="2" creationId="{7C517D1E-E677-4C1B-8572-E4040B41C679}"/>
          </ac:spMkLst>
        </pc:spChg>
        <pc:spChg chg="mod">
          <ac:chgData name="Nafis Tanveer Islam" userId="7fb6d2e3-b301-43c3-9255-76c2ddf2b78c" providerId="ADAL" clId="{6A539DB3-29F4-1347-A57E-5576C4E64E3C}" dt="2023-07-01T10:23:30.976" v="5789" actId="20577"/>
          <ac:spMkLst>
            <pc:docMk/>
            <pc:sldMk cId="2018996054" sldId="384"/>
            <ac:spMk id="3" creationId="{828893D2-18E8-4E99-A75C-72ECB455C820}"/>
          </ac:spMkLst>
        </pc:spChg>
      </pc:sldChg>
      <pc:sldChg chg="addSp delSp modSp add mod setBg">
        <pc:chgData name="Nafis Tanveer Islam" userId="7fb6d2e3-b301-43c3-9255-76c2ddf2b78c" providerId="ADAL" clId="{6A539DB3-29F4-1347-A57E-5576C4E64E3C}" dt="2023-07-01T00:12:22.491" v="2362" actId="14100"/>
        <pc:sldMkLst>
          <pc:docMk/>
          <pc:sldMk cId="1554696435" sldId="385"/>
        </pc:sldMkLst>
        <pc:spChg chg="mod">
          <ac:chgData name="Nafis Tanveer Islam" userId="7fb6d2e3-b301-43c3-9255-76c2ddf2b78c" providerId="ADAL" clId="{6A539DB3-29F4-1347-A57E-5576C4E64E3C}" dt="2023-07-01T00:11:41.788" v="2348" actId="26606"/>
          <ac:spMkLst>
            <pc:docMk/>
            <pc:sldMk cId="1554696435" sldId="385"/>
            <ac:spMk id="2" creationId="{7C517D1E-E677-4C1B-8572-E4040B41C679}"/>
          </ac:spMkLst>
        </pc:spChg>
        <pc:spChg chg="del">
          <ac:chgData name="Nafis Tanveer Islam" userId="7fb6d2e3-b301-43c3-9255-76c2ddf2b78c" providerId="ADAL" clId="{6A539DB3-29F4-1347-A57E-5576C4E64E3C}" dt="2023-07-01T00:07:28.449" v="2309" actId="478"/>
          <ac:spMkLst>
            <pc:docMk/>
            <pc:sldMk cId="1554696435" sldId="385"/>
            <ac:spMk id="6" creationId="{91329EF3-ACE9-F635-F9C5-EDD0207F36AA}"/>
          </ac:spMkLst>
        </pc:spChg>
        <pc:spChg chg="add del">
          <ac:chgData name="Nafis Tanveer Islam" userId="7fb6d2e3-b301-43c3-9255-76c2ddf2b78c" providerId="ADAL" clId="{6A539DB3-29F4-1347-A57E-5576C4E64E3C}" dt="2023-07-01T00:11:36.089" v="2344" actId="26606"/>
          <ac:spMkLst>
            <pc:docMk/>
            <pc:sldMk cId="1554696435" sldId="385"/>
            <ac:spMk id="15" creationId="{9CB95732-565A-4D2C-A3AB-CC460C0D3826}"/>
          </ac:spMkLst>
        </pc:spChg>
        <pc:spChg chg="add del">
          <ac:chgData name="Nafis Tanveer Islam" userId="7fb6d2e3-b301-43c3-9255-76c2ddf2b78c" providerId="ADAL" clId="{6A539DB3-29F4-1347-A57E-5576C4E64E3C}" dt="2023-07-01T00:11:36.089" v="2344" actId="26606"/>
          <ac:spMkLst>
            <pc:docMk/>
            <pc:sldMk cId="1554696435" sldId="385"/>
            <ac:spMk id="17" creationId="{77F1AF47-AE98-4034-BD91-1976FA4D9C4C}"/>
          </ac:spMkLst>
        </pc:spChg>
        <pc:spChg chg="add del">
          <ac:chgData name="Nafis Tanveer Islam" userId="7fb6d2e3-b301-43c3-9255-76c2ddf2b78c" providerId="ADAL" clId="{6A539DB3-29F4-1347-A57E-5576C4E64E3C}" dt="2023-07-01T00:11:36.089" v="2344" actId="26606"/>
          <ac:spMkLst>
            <pc:docMk/>
            <pc:sldMk cId="1554696435" sldId="385"/>
            <ac:spMk id="19" creationId="{8EC0EE2B-2029-48DD-893D-F528E651B07D}"/>
          </ac:spMkLst>
        </pc:spChg>
        <pc:spChg chg="add del">
          <ac:chgData name="Nafis Tanveer Islam" userId="7fb6d2e3-b301-43c3-9255-76c2ddf2b78c" providerId="ADAL" clId="{6A539DB3-29F4-1347-A57E-5576C4E64E3C}" dt="2023-07-01T00:11:36.089" v="2344" actId="26606"/>
          <ac:spMkLst>
            <pc:docMk/>
            <pc:sldMk cId="1554696435" sldId="385"/>
            <ac:spMk id="21" creationId="{45AE1D08-1ED1-4F59-B42F-4D8EA33DC8C6}"/>
          </ac:spMkLst>
        </pc:spChg>
        <pc:spChg chg="add del">
          <ac:chgData name="Nafis Tanveer Islam" userId="7fb6d2e3-b301-43c3-9255-76c2ddf2b78c" providerId="ADAL" clId="{6A539DB3-29F4-1347-A57E-5576C4E64E3C}" dt="2023-07-01T00:11:36.089" v="2344" actId="26606"/>
          <ac:spMkLst>
            <pc:docMk/>
            <pc:sldMk cId="1554696435" sldId="385"/>
            <ac:spMk id="23" creationId="{9A79B912-88EA-4640-BDEB-51B3B11A026A}"/>
          </ac:spMkLst>
        </pc:spChg>
        <pc:spChg chg="add del">
          <ac:chgData name="Nafis Tanveer Islam" userId="7fb6d2e3-b301-43c3-9255-76c2ddf2b78c" providerId="ADAL" clId="{6A539DB3-29F4-1347-A57E-5576C4E64E3C}" dt="2023-07-01T00:11:37.662" v="2346" actId="26606"/>
          <ac:spMkLst>
            <pc:docMk/>
            <pc:sldMk cId="1554696435" sldId="385"/>
            <ac:spMk id="25" creationId="{7C98A213-5994-475E-B327-DC6EC27FBA8B}"/>
          </ac:spMkLst>
        </pc:spChg>
        <pc:spChg chg="add del">
          <ac:chgData name="Nafis Tanveer Islam" userId="7fb6d2e3-b301-43c3-9255-76c2ddf2b78c" providerId="ADAL" clId="{6A539DB3-29F4-1347-A57E-5576C4E64E3C}" dt="2023-07-01T00:11:37.662" v="2346" actId="26606"/>
          <ac:spMkLst>
            <pc:docMk/>
            <pc:sldMk cId="1554696435" sldId="385"/>
            <ac:spMk id="26" creationId="{4B030A0D-0DAD-4A99-89BB-419527D6A64B}"/>
          </ac:spMkLst>
        </pc:spChg>
        <pc:spChg chg="add del">
          <ac:chgData name="Nafis Tanveer Islam" userId="7fb6d2e3-b301-43c3-9255-76c2ddf2b78c" providerId="ADAL" clId="{6A539DB3-29F4-1347-A57E-5576C4E64E3C}" dt="2023-07-01T00:11:41.788" v="2348" actId="26606"/>
          <ac:spMkLst>
            <pc:docMk/>
            <pc:sldMk cId="1554696435" sldId="385"/>
            <ac:spMk id="28" creationId="{70155189-D96C-4527-B0EC-654B946BE615}"/>
          </ac:spMkLst>
        </pc:spChg>
        <pc:picChg chg="add mod">
          <ac:chgData name="Nafis Tanveer Islam" userId="7fb6d2e3-b301-43c3-9255-76c2ddf2b78c" providerId="ADAL" clId="{6A539DB3-29F4-1347-A57E-5576C4E64E3C}" dt="2023-07-01T00:12:02.161" v="2355" actId="14100"/>
          <ac:picMkLst>
            <pc:docMk/>
            <pc:sldMk cId="1554696435" sldId="385"/>
            <ac:picMk id="4" creationId="{DDDF08EE-558C-BB32-52DD-C60661934C75}"/>
          </ac:picMkLst>
        </pc:picChg>
        <pc:picChg chg="del mod">
          <ac:chgData name="Nafis Tanveer Islam" userId="7fb6d2e3-b301-43c3-9255-76c2ddf2b78c" providerId="ADAL" clId="{6A539DB3-29F4-1347-A57E-5576C4E64E3C}" dt="2023-07-01T00:10:45.018" v="2327" actId="478"/>
          <ac:picMkLst>
            <pc:docMk/>
            <pc:sldMk cId="1554696435" sldId="385"/>
            <ac:picMk id="5" creationId="{EC0B5CE4-916A-A25C-7A45-ED1D01370A74}"/>
          </ac:picMkLst>
        </pc:picChg>
        <pc:picChg chg="add mod">
          <ac:chgData name="Nafis Tanveer Islam" userId="7fb6d2e3-b301-43c3-9255-76c2ddf2b78c" providerId="ADAL" clId="{6A539DB3-29F4-1347-A57E-5576C4E64E3C}" dt="2023-07-01T00:12:22.491" v="2362" actId="14100"/>
          <ac:picMkLst>
            <pc:docMk/>
            <pc:sldMk cId="1554696435" sldId="385"/>
            <ac:picMk id="8" creationId="{6478090C-6182-DEEC-12CF-0F32451DFB5B}"/>
          </ac:picMkLst>
        </pc:picChg>
        <pc:picChg chg="add mod ord">
          <ac:chgData name="Nafis Tanveer Islam" userId="7fb6d2e3-b301-43c3-9255-76c2ddf2b78c" providerId="ADAL" clId="{6A539DB3-29F4-1347-A57E-5576C4E64E3C}" dt="2023-07-01T00:12:12.369" v="2361" actId="1076"/>
          <ac:picMkLst>
            <pc:docMk/>
            <pc:sldMk cId="1554696435" sldId="385"/>
            <ac:picMk id="10" creationId="{210259C4-41C0-8726-E8DE-076CB3D215AA}"/>
          </ac:picMkLst>
        </pc:picChg>
      </pc:sldChg>
      <pc:sldChg chg="modSp add mod">
        <pc:chgData name="Nafis Tanveer Islam" userId="7fb6d2e3-b301-43c3-9255-76c2ddf2b78c" providerId="ADAL" clId="{6A539DB3-29F4-1347-A57E-5576C4E64E3C}" dt="2023-07-01T10:27:54.981" v="5816" actId="20577"/>
        <pc:sldMkLst>
          <pc:docMk/>
          <pc:sldMk cId="1821996998" sldId="386"/>
        </pc:sldMkLst>
        <pc:spChg chg="mod">
          <ac:chgData name="Nafis Tanveer Islam" userId="7fb6d2e3-b301-43c3-9255-76c2ddf2b78c" providerId="ADAL" clId="{6A539DB3-29F4-1347-A57E-5576C4E64E3C}" dt="2023-07-01T10:27:54.981" v="5816" actId="20577"/>
          <ac:spMkLst>
            <pc:docMk/>
            <pc:sldMk cId="1821996998" sldId="386"/>
            <ac:spMk id="2" creationId="{7C517D1E-E677-4C1B-8572-E4040B41C679}"/>
          </ac:spMkLst>
        </pc:spChg>
        <pc:spChg chg="mod">
          <ac:chgData name="Nafis Tanveer Islam" userId="7fb6d2e3-b301-43c3-9255-76c2ddf2b78c" providerId="ADAL" clId="{6A539DB3-29F4-1347-A57E-5576C4E64E3C}" dt="2023-07-01T10:26:58.577" v="5811" actId="20577"/>
          <ac:spMkLst>
            <pc:docMk/>
            <pc:sldMk cId="1821996998" sldId="386"/>
            <ac:spMk id="3" creationId="{828893D2-18E8-4E99-A75C-72ECB455C820}"/>
          </ac:spMkLst>
        </pc:spChg>
      </pc:sldChg>
      <pc:sldChg chg="modSp add mod ord">
        <pc:chgData name="Nafis Tanveer Islam" userId="7fb6d2e3-b301-43c3-9255-76c2ddf2b78c" providerId="ADAL" clId="{6A539DB3-29F4-1347-A57E-5576C4E64E3C}" dt="2023-07-01T10:35:03.264" v="6116" actId="20577"/>
        <pc:sldMkLst>
          <pc:docMk/>
          <pc:sldMk cId="40575256" sldId="387"/>
        </pc:sldMkLst>
        <pc:spChg chg="mod">
          <ac:chgData name="Nafis Tanveer Islam" userId="7fb6d2e3-b301-43c3-9255-76c2ddf2b78c" providerId="ADAL" clId="{6A539DB3-29F4-1347-A57E-5576C4E64E3C}" dt="2023-07-01T10:35:03.264" v="6116" actId="20577"/>
          <ac:spMkLst>
            <pc:docMk/>
            <pc:sldMk cId="40575256" sldId="387"/>
            <ac:spMk id="2" creationId="{7C517D1E-E677-4C1B-8572-E4040B41C679}"/>
          </ac:spMkLst>
        </pc:spChg>
        <pc:spChg chg="mod">
          <ac:chgData name="Nafis Tanveer Islam" userId="7fb6d2e3-b301-43c3-9255-76c2ddf2b78c" providerId="ADAL" clId="{6A539DB3-29F4-1347-A57E-5576C4E64E3C}" dt="2023-07-01T10:34:54.016" v="6109" actId="20577"/>
          <ac:spMkLst>
            <pc:docMk/>
            <pc:sldMk cId="40575256" sldId="387"/>
            <ac:spMk id="3" creationId="{828893D2-18E8-4E99-A75C-72ECB455C820}"/>
          </ac:spMkLst>
        </pc:spChg>
      </pc:sldChg>
      <pc:sldChg chg="modSp add mod">
        <pc:chgData name="Nafis Tanveer Islam" userId="7fb6d2e3-b301-43c3-9255-76c2ddf2b78c" providerId="ADAL" clId="{6A539DB3-29F4-1347-A57E-5576C4E64E3C}" dt="2023-07-01T10:37:32.312" v="6124" actId="207"/>
        <pc:sldMkLst>
          <pc:docMk/>
          <pc:sldMk cId="3775015726" sldId="388"/>
        </pc:sldMkLst>
        <pc:spChg chg="mod">
          <ac:chgData name="Nafis Tanveer Islam" userId="7fb6d2e3-b301-43c3-9255-76c2ddf2b78c" providerId="ADAL" clId="{6A539DB3-29F4-1347-A57E-5576C4E64E3C}" dt="2023-07-01T10:37:23.154" v="6123" actId="20577"/>
          <ac:spMkLst>
            <pc:docMk/>
            <pc:sldMk cId="3775015726" sldId="388"/>
            <ac:spMk id="2" creationId="{7C517D1E-E677-4C1B-8572-E4040B41C679}"/>
          </ac:spMkLst>
        </pc:spChg>
        <pc:spChg chg="mod">
          <ac:chgData name="Nafis Tanveer Islam" userId="7fb6d2e3-b301-43c3-9255-76c2ddf2b78c" providerId="ADAL" clId="{6A539DB3-29F4-1347-A57E-5576C4E64E3C}" dt="2023-07-01T10:37:32.312" v="6124" actId="207"/>
          <ac:spMkLst>
            <pc:docMk/>
            <pc:sldMk cId="3775015726" sldId="388"/>
            <ac:spMk id="3" creationId="{828893D2-18E8-4E99-A75C-72ECB455C820}"/>
          </ac:spMkLst>
        </pc:spChg>
      </pc:sldChg>
      <pc:sldChg chg="modSp add mod ord">
        <pc:chgData name="Nafis Tanveer Islam" userId="7fb6d2e3-b301-43c3-9255-76c2ddf2b78c" providerId="ADAL" clId="{6A539DB3-29F4-1347-A57E-5576C4E64E3C}" dt="2023-07-01T11:19:02.668" v="6792" actId="21"/>
        <pc:sldMkLst>
          <pc:docMk/>
          <pc:sldMk cId="136169258" sldId="389"/>
        </pc:sldMkLst>
        <pc:spChg chg="mod">
          <ac:chgData name="Nafis Tanveer Islam" userId="7fb6d2e3-b301-43c3-9255-76c2ddf2b78c" providerId="ADAL" clId="{6A539DB3-29F4-1347-A57E-5576C4E64E3C}" dt="2023-07-01T10:45:50.984" v="6184" actId="20577"/>
          <ac:spMkLst>
            <pc:docMk/>
            <pc:sldMk cId="136169258" sldId="389"/>
            <ac:spMk id="2" creationId="{7C517D1E-E677-4C1B-8572-E4040B41C679}"/>
          </ac:spMkLst>
        </pc:spChg>
        <pc:spChg chg="mod">
          <ac:chgData name="Nafis Tanveer Islam" userId="7fb6d2e3-b301-43c3-9255-76c2ddf2b78c" providerId="ADAL" clId="{6A539DB3-29F4-1347-A57E-5576C4E64E3C}" dt="2023-07-01T11:19:02.668" v="6792" actId="21"/>
          <ac:spMkLst>
            <pc:docMk/>
            <pc:sldMk cId="136169258" sldId="389"/>
            <ac:spMk id="3" creationId="{828893D2-18E8-4E99-A75C-72ECB455C820}"/>
          </ac:spMkLst>
        </pc:spChg>
      </pc:sldChg>
      <pc:sldChg chg="modSp add mod">
        <pc:chgData name="Nafis Tanveer Islam" userId="7fb6d2e3-b301-43c3-9255-76c2ddf2b78c" providerId="ADAL" clId="{6A539DB3-29F4-1347-A57E-5576C4E64E3C}" dt="2023-07-01T10:48:03.667" v="6230" actId="122"/>
        <pc:sldMkLst>
          <pc:docMk/>
          <pc:sldMk cId="3768227531" sldId="390"/>
        </pc:sldMkLst>
        <pc:spChg chg="mod">
          <ac:chgData name="Nafis Tanveer Islam" userId="7fb6d2e3-b301-43c3-9255-76c2ddf2b78c" providerId="ADAL" clId="{6A539DB3-29F4-1347-A57E-5576C4E64E3C}" dt="2023-07-01T10:48:03.667" v="6230" actId="122"/>
          <ac:spMkLst>
            <pc:docMk/>
            <pc:sldMk cId="3768227531" sldId="390"/>
            <ac:spMk id="2" creationId="{7C517D1E-E677-4C1B-8572-E4040B41C679}"/>
          </ac:spMkLst>
        </pc:spChg>
      </pc:sldChg>
      <pc:sldChg chg="add del">
        <pc:chgData name="Nafis Tanveer Islam" userId="7fb6d2e3-b301-43c3-9255-76c2ddf2b78c" providerId="ADAL" clId="{6A539DB3-29F4-1347-A57E-5576C4E64E3C}" dt="2023-07-01T00:30:10.243" v="2814" actId="2696"/>
        <pc:sldMkLst>
          <pc:docMk/>
          <pc:sldMk cId="720488068" sldId="391"/>
        </pc:sldMkLst>
      </pc:sldChg>
      <pc:sldChg chg="modSp add mod">
        <pc:chgData name="Nafis Tanveer Islam" userId="7fb6d2e3-b301-43c3-9255-76c2ddf2b78c" providerId="ADAL" clId="{6A539DB3-29F4-1347-A57E-5576C4E64E3C}" dt="2023-07-01T11:00:06.336" v="6318" actId="20577"/>
        <pc:sldMkLst>
          <pc:docMk/>
          <pc:sldMk cId="1525903945" sldId="391"/>
        </pc:sldMkLst>
        <pc:spChg chg="mod">
          <ac:chgData name="Nafis Tanveer Islam" userId="7fb6d2e3-b301-43c3-9255-76c2ddf2b78c" providerId="ADAL" clId="{6A539DB3-29F4-1347-A57E-5576C4E64E3C}" dt="2023-07-01T11:00:03.389" v="6317" actId="20577"/>
          <ac:spMkLst>
            <pc:docMk/>
            <pc:sldMk cId="1525903945" sldId="391"/>
            <ac:spMk id="2" creationId="{7C517D1E-E677-4C1B-8572-E4040B41C679}"/>
          </ac:spMkLst>
        </pc:spChg>
        <pc:spChg chg="mod">
          <ac:chgData name="Nafis Tanveer Islam" userId="7fb6d2e3-b301-43c3-9255-76c2ddf2b78c" providerId="ADAL" clId="{6A539DB3-29F4-1347-A57E-5576C4E64E3C}" dt="2023-07-01T11:00:06.336" v="6318" actId="20577"/>
          <ac:spMkLst>
            <pc:docMk/>
            <pc:sldMk cId="1525903945" sldId="391"/>
            <ac:spMk id="3" creationId="{828893D2-18E8-4E99-A75C-72ECB455C820}"/>
          </ac:spMkLst>
        </pc:spChg>
      </pc:sldChg>
      <pc:sldChg chg="addSp delSp modSp add mod ord">
        <pc:chgData name="Nafis Tanveer Islam" userId="7fb6d2e3-b301-43c3-9255-76c2ddf2b78c" providerId="ADAL" clId="{6A539DB3-29F4-1347-A57E-5576C4E64E3C}" dt="2023-07-01T09:54:16.682" v="5542" actId="20578"/>
        <pc:sldMkLst>
          <pc:docMk/>
          <pc:sldMk cId="134703161" sldId="392"/>
        </pc:sldMkLst>
        <pc:spChg chg="del">
          <ac:chgData name="Nafis Tanveer Islam" userId="7fb6d2e3-b301-43c3-9255-76c2ddf2b78c" providerId="ADAL" clId="{6A539DB3-29F4-1347-A57E-5576C4E64E3C}" dt="2023-07-01T00:33:59.717" v="2860" actId="478"/>
          <ac:spMkLst>
            <pc:docMk/>
            <pc:sldMk cId="134703161" sldId="392"/>
            <ac:spMk id="2" creationId="{7C517D1E-E677-4C1B-8572-E4040B41C679}"/>
          </ac:spMkLst>
        </pc:spChg>
        <pc:spChg chg="add del mod">
          <ac:chgData name="Nafis Tanveer Islam" userId="7fb6d2e3-b301-43c3-9255-76c2ddf2b78c" providerId="ADAL" clId="{6A539DB3-29F4-1347-A57E-5576C4E64E3C}" dt="2023-07-01T00:35:36.553" v="2907" actId="122"/>
          <ac:spMkLst>
            <pc:docMk/>
            <pc:sldMk cId="134703161" sldId="392"/>
            <ac:spMk id="4" creationId="{A518D77E-217B-E72B-2149-08D6D555098F}"/>
          </ac:spMkLst>
        </pc:spChg>
        <pc:spChg chg="add mod">
          <ac:chgData name="Nafis Tanveer Islam" userId="7fb6d2e3-b301-43c3-9255-76c2ddf2b78c" providerId="ADAL" clId="{6A539DB3-29F4-1347-A57E-5576C4E64E3C}" dt="2023-07-01T00:36:46.626" v="2923" actId="20577"/>
          <ac:spMkLst>
            <pc:docMk/>
            <pc:sldMk cId="134703161" sldId="392"/>
            <ac:spMk id="5" creationId="{6451B1AC-8C00-1675-C6B1-61B91F492CC1}"/>
          </ac:spMkLst>
        </pc:spChg>
        <pc:picChg chg="mod">
          <ac:chgData name="Nafis Tanveer Islam" userId="7fb6d2e3-b301-43c3-9255-76c2ddf2b78c" providerId="ADAL" clId="{6A539DB3-29F4-1347-A57E-5576C4E64E3C}" dt="2023-07-01T00:35:57.151" v="2913" actId="1076"/>
          <ac:picMkLst>
            <pc:docMk/>
            <pc:sldMk cId="134703161" sldId="392"/>
            <ac:picMk id="7" creationId="{D663A829-EAC7-D980-5932-BFC2CCAC5454}"/>
          </ac:picMkLst>
        </pc:picChg>
        <pc:picChg chg="del">
          <ac:chgData name="Nafis Tanveer Islam" userId="7fb6d2e3-b301-43c3-9255-76c2ddf2b78c" providerId="ADAL" clId="{6A539DB3-29F4-1347-A57E-5576C4E64E3C}" dt="2023-07-01T00:35:16.822" v="2893" actId="478"/>
          <ac:picMkLst>
            <pc:docMk/>
            <pc:sldMk cId="134703161" sldId="392"/>
            <ac:picMk id="9" creationId="{B75A4994-0BF7-B192-4BBA-3C2ADDDDBB5D}"/>
          </ac:picMkLst>
        </pc:picChg>
      </pc:sldChg>
      <pc:sldChg chg="modSp add mod ord">
        <pc:chgData name="Nafis Tanveer Islam" userId="7fb6d2e3-b301-43c3-9255-76c2ddf2b78c" providerId="ADAL" clId="{6A539DB3-29F4-1347-A57E-5576C4E64E3C}" dt="2023-07-01T11:05:58.780" v="6546" actId="20577"/>
        <pc:sldMkLst>
          <pc:docMk/>
          <pc:sldMk cId="670468328" sldId="393"/>
        </pc:sldMkLst>
        <pc:spChg chg="mod">
          <ac:chgData name="Nafis Tanveer Islam" userId="7fb6d2e3-b301-43c3-9255-76c2ddf2b78c" providerId="ADAL" clId="{6A539DB3-29F4-1347-A57E-5576C4E64E3C}" dt="2023-07-01T11:04:17.999" v="6507" actId="20577"/>
          <ac:spMkLst>
            <pc:docMk/>
            <pc:sldMk cId="670468328" sldId="393"/>
            <ac:spMk id="2" creationId="{7C517D1E-E677-4C1B-8572-E4040B41C679}"/>
          </ac:spMkLst>
        </pc:spChg>
        <pc:spChg chg="mod">
          <ac:chgData name="Nafis Tanveer Islam" userId="7fb6d2e3-b301-43c3-9255-76c2ddf2b78c" providerId="ADAL" clId="{6A539DB3-29F4-1347-A57E-5576C4E64E3C}" dt="2023-07-01T11:05:58.780" v="6546" actId="20577"/>
          <ac:spMkLst>
            <pc:docMk/>
            <pc:sldMk cId="670468328" sldId="393"/>
            <ac:spMk id="3" creationId="{828893D2-18E8-4E99-A75C-72ECB455C820}"/>
          </ac:spMkLst>
        </pc:spChg>
      </pc:sldChg>
      <pc:sldChg chg="modSp add mod ord">
        <pc:chgData name="Nafis Tanveer Islam" userId="7fb6d2e3-b301-43c3-9255-76c2ddf2b78c" providerId="ADAL" clId="{6A539DB3-29F4-1347-A57E-5576C4E64E3C}" dt="2023-07-01T11:08:25.800" v="6556" actId="20577"/>
        <pc:sldMkLst>
          <pc:docMk/>
          <pc:sldMk cId="896646516" sldId="394"/>
        </pc:sldMkLst>
        <pc:spChg chg="mod">
          <ac:chgData name="Nafis Tanveer Islam" userId="7fb6d2e3-b301-43c3-9255-76c2ddf2b78c" providerId="ADAL" clId="{6A539DB3-29F4-1347-A57E-5576C4E64E3C}" dt="2023-07-01T11:08:17.784" v="6555" actId="20577"/>
          <ac:spMkLst>
            <pc:docMk/>
            <pc:sldMk cId="896646516" sldId="394"/>
            <ac:spMk id="2" creationId="{7C517D1E-E677-4C1B-8572-E4040B41C679}"/>
          </ac:spMkLst>
        </pc:spChg>
        <pc:spChg chg="mod">
          <ac:chgData name="Nafis Tanveer Islam" userId="7fb6d2e3-b301-43c3-9255-76c2ddf2b78c" providerId="ADAL" clId="{6A539DB3-29F4-1347-A57E-5576C4E64E3C}" dt="2023-07-01T11:08:25.800" v="6556" actId="20577"/>
          <ac:spMkLst>
            <pc:docMk/>
            <pc:sldMk cId="896646516" sldId="394"/>
            <ac:spMk id="3" creationId="{828893D2-18E8-4E99-A75C-72ECB455C820}"/>
          </ac:spMkLst>
        </pc:spChg>
      </pc:sldChg>
      <pc:sldChg chg="modSp add mod ord">
        <pc:chgData name="Nafis Tanveer Islam" userId="7fb6d2e3-b301-43c3-9255-76c2ddf2b78c" providerId="ADAL" clId="{6A539DB3-29F4-1347-A57E-5576C4E64E3C}" dt="2023-07-01T11:14:24.927" v="6736" actId="20577"/>
        <pc:sldMkLst>
          <pc:docMk/>
          <pc:sldMk cId="3205028109" sldId="395"/>
        </pc:sldMkLst>
        <pc:spChg chg="mod">
          <ac:chgData name="Nafis Tanveer Islam" userId="7fb6d2e3-b301-43c3-9255-76c2ddf2b78c" providerId="ADAL" clId="{6A539DB3-29F4-1347-A57E-5576C4E64E3C}" dt="2023-07-01T11:14:24.927" v="6736" actId="20577"/>
          <ac:spMkLst>
            <pc:docMk/>
            <pc:sldMk cId="3205028109" sldId="395"/>
            <ac:spMk id="2" creationId="{7C517D1E-E677-4C1B-8572-E4040B41C679}"/>
          </ac:spMkLst>
        </pc:spChg>
        <pc:spChg chg="mod">
          <ac:chgData name="Nafis Tanveer Islam" userId="7fb6d2e3-b301-43c3-9255-76c2ddf2b78c" providerId="ADAL" clId="{6A539DB3-29F4-1347-A57E-5576C4E64E3C}" dt="2023-07-01T11:13:40.438" v="6731" actId="20577"/>
          <ac:spMkLst>
            <pc:docMk/>
            <pc:sldMk cId="3205028109" sldId="395"/>
            <ac:spMk id="3" creationId="{828893D2-18E8-4E99-A75C-72ECB455C820}"/>
          </ac:spMkLst>
        </pc:spChg>
      </pc:sldChg>
      <pc:sldChg chg="modSp add mod ord">
        <pc:chgData name="Nafis Tanveer Islam" userId="7fb6d2e3-b301-43c3-9255-76c2ddf2b78c" providerId="ADAL" clId="{6A539DB3-29F4-1347-A57E-5576C4E64E3C}" dt="2023-07-01T11:17:54.759" v="6771" actId="20577"/>
        <pc:sldMkLst>
          <pc:docMk/>
          <pc:sldMk cId="1341021802" sldId="396"/>
        </pc:sldMkLst>
        <pc:spChg chg="mod">
          <ac:chgData name="Nafis Tanveer Islam" userId="7fb6d2e3-b301-43c3-9255-76c2ddf2b78c" providerId="ADAL" clId="{6A539DB3-29F4-1347-A57E-5576C4E64E3C}" dt="2023-07-01T10:19:42.182" v="5731" actId="20577"/>
          <ac:spMkLst>
            <pc:docMk/>
            <pc:sldMk cId="1341021802" sldId="396"/>
            <ac:spMk id="2" creationId="{7C517D1E-E677-4C1B-8572-E4040B41C679}"/>
          </ac:spMkLst>
        </pc:spChg>
        <pc:spChg chg="mod">
          <ac:chgData name="Nafis Tanveer Islam" userId="7fb6d2e3-b301-43c3-9255-76c2ddf2b78c" providerId="ADAL" clId="{6A539DB3-29F4-1347-A57E-5576C4E64E3C}" dt="2023-07-01T11:17:54.759" v="6771" actId="20577"/>
          <ac:spMkLst>
            <pc:docMk/>
            <pc:sldMk cId="1341021802" sldId="396"/>
            <ac:spMk id="3" creationId="{828893D2-18E8-4E99-A75C-72ECB455C820}"/>
          </ac:spMkLst>
        </pc:spChg>
      </pc:sldChg>
      <pc:sldChg chg="modSp add mod">
        <pc:chgData name="Nafis Tanveer Islam" userId="7fb6d2e3-b301-43c3-9255-76c2ddf2b78c" providerId="ADAL" clId="{6A539DB3-29F4-1347-A57E-5576C4E64E3C}" dt="2023-07-01T09:34:51.553" v="4696" actId="27636"/>
        <pc:sldMkLst>
          <pc:docMk/>
          <pc:sldMk cId="2940889148" sldId="397"/>
        </pc:sldMkLst>
        <pc:spChg chg="mod">
          <ac:chgData name="Nafis Tanveer Islam" userId="7fb6d2e3-b301-43c3-9255-76c2ddf2b78c" providerId="ADAL" clId="{6A539DB3-29F4-1347-A57E-5576C4E64E3C}" dt="2023-07-01T09:34:51.553" v="4696" actId="27636"/>
          <ac:spMkLst>
            <pc:docMk/>
            <pc:sldMk cId="2940889148" sldId="397"/>
            <ac:spMk id="3" creationId="{828893D2-18E8-4E99-A75C-72ECB455C820}"/>
          </ac:spMkLst>
        </pc:spChg>
      </pc:sldChg>
      <pc:sldChg chg="add del">
        <pc:chgData name="Nafis Tanveer Islam" userId="7fb6d2e3-b301-43c3-9255-76c2ddf2b78c" providerId="ADAL" clId="{6A539DB3-29F4-1347-A57E-5576C4E64E3C}" dt="2023-07-01T10:42:25.455" v="6154" actId="2696"/>
        <pc:sldMkLst>
          <pc:docMk/>
          <pc:sldMk cId="477000040" sldId="398"/>
        </pc:sldMkLst>
      </pc:sldChg>
      <pc:sldChg chg="modSp add mod ord">
        <pc:chgData name="Nafis Tanveer Islam" userId="7fb6d2e3-b301-43c3-9255-76c2ddf2b78c" providerId="ADAL" clId="{6A539DB3-29F4-1347-A57E-5576C4E64E3C}" dt="2023-07-01T11:19:12.506" v="6795"/>
        <pc:sldMkLst>
          <pc:docMk/>
          <pc:sldMk cId="588747850" sldId="399"/>
        </pc:sldMkLst>
        <pc:spChg chg="mod">
          <ac:chgData name="Nafis Tanveer Islam" userId="7fb6d2e3-b301-43c3-9255-76c2ddf2b78c" providerId="ADAL" clId="{6A539DB3-29F4-1347-A57E-5576C4E64E3C}" dt="2023-07-01T10:47:00.995" v="6224" actId="20577"/>
          <ac:spMkLst>
            <pc:docMk/>
            <pc:sldMk cId="588747850" sldId="399"/>
            <ac:spMk id="2" creationId="{7C517D1E-E677-4C1B-8572-E4040B41C679}"/>
          </ac:spMkLst>
        </pc:spChg>
        <pc:spChg chg="mod">
          <ac:chgData name="Nafis Tanveer Islam" userId="7fb6d2e3-b301-43c3-9255-76c2ddf2b78c" providerId="ADAL" clId="{6A539DB3-29F4-1347-A57E-5576C4E64E3C}" dt="2023-07-01T11:19:12.506" v="6795"/>
          <ac:spMkLst>
            <pc:docMk/>
            <pc:sldMk cId="588747850" sldId="399"/>
            <ac:spMk id="3" creationId="{828893D2-18E8-4E99-A75C-72ECB455C820}"/>
          </ac:spMkLst>
        </pc:spChg>
      </pc:sldChg>
      <pc:sldChg chg="modSp add mod ord">
        <pc:chgData name="Nafis Tanveer Islam" userId="7fb6d2e3-b301-43c3-9255-76c2ddf2b78c" providerId="ADAL" clId="{6A539DB3-29F4-1347-A57E-5576C4E64E3C}" dt="2023-07-01T10:56:58.467" v="6276" actId="20578"/>
        <pc:sldMkLst>
          <pc:docMk/>
          <pc:sldMk cId="573699252" sldId="400"/>
        </pc:sldMkLst>
        <pc:spChg chg="mod">
          <ac:chgData name="Nafis Tanveer Islam" userId="7fb6d2e3-b301-43c3-9255-76c2ddf2b78c" providerId="ADAL" clId="{6A539DB3-29F4-1347-A57E-5576C4E64E3C}" dt="2023-07-01T10:56:52.723" v="6275" actId="20577"/>
          <ac:spMkLst>
            <pc:docMk/>
            <pc:sldMk cId="573699252" sldId="400"/>
            <ac:spMk id="2" creationId="{7C517D1E-E677-4C1B-8572-E4040B41C679}"/>
          </ac:spMkLst>
        </pc:spChg>
        <pc:spChg chg="mod">
          <ac:chgData name="Nafis Tanveer Islam" userId="7fb6d2e3-b301-43c3-9255-76c2ddf2b78c" providerId="ADAL" clId="{6A539DB3-29F4-1347-A57E-5576C4E64E3C}" dt="2023-07-01T10:55:43.175" v="6271" actId="20577"/>
          <ac:spMkLst>
            <pc:docMk/>
            <pc:sldMk cId="573699252" sldId="400"/>
            <ac:spMk id="3" creationId="{828893D2-18E8-4E99-A75C-72ECB455C820}"/>
          </ac:spMkLst>
        </pc:spChg>
      </pc:sldChg>
      <pc:sldChg chg="new del">
        <pc:chgData name="Nafis Tanveer Islam" userId="7fb6d2e3-b301-43c3-9255-76c2ddf2b78c" providerId="ADAL" clId="{6A539DB3-29F4-1347-A57E-5576C4E64E3C}" dt="2023-07-01T09:58:33.264" v="5559" actId="2696"/>
        <pc:sldMkLst>
          <pc:docMk/>
          <pc:sldMk cId="1964864307" sldId="401"/>
        </pc:sldMkLst>
      </pc:sldChg>
      <pc:sldChg chg="modSp add mod">
        <pc:chgData name="Nafis Tanveer Islam" userId="7fb6d2e3-b301-43c3-9255-76c2ddf2b78c" providerId="ADAL" clId="{6A539DB3-29F4-1347-A57E-5576C4E64E3C}" dt="2023-07-01T11:15:28.137" v="6743" actId="20577"/>
        <pc:sldMkLst>
          <pc:docMk/>
          <pc:sldMk cId="469818119" sldId="402"/>
        </pc:sldMkLst>
        <pc:spChg chg="mod">
          <ac:chgData name="Nafis Tanveer Islam" userId="7fb6d2e3-b301-43c3-9255-76c2ddf2b78c" providerId="ADAL" clId="{6A539DB3-29F4-1347-A57E-5576C4E64E3C}" dt="2023-07-01T11:15:28.137" v="6743" actId="20577"/>
          <ac:spMkLst>
            <pc:docMk/>
            <pc:sldMk cId="469818119" sldId="402"/>
            <ac:spMk id="2" creationId="{7C517D1E-E677-4C1B-8572-E4040B41C679}"/>
          </ac:spMkLst>
        </pc:spChg>
        <pc:spChg chg="mod">
          <ac:chgData name="Nafis Tanveer Islam" userId="7fb6d2e3-b301-43c3-9255-76c2ddf2b78c" providerId="ADAL" clId="{6A539DB3-29F4-1347-A57E-5576C4E64E3C}" dt="2023-07-01T11:14:41.543" v="6738" actId="20577"/>
          <ac:spMkLst>
            <pc:docMk/>
            <pc:sldMk cId="469818119" sldId="402"/>
            <ac:spMk id="3" creationId="{828893D2-18E8-4E99-A75C-72ECB455C820}"/>
          </ac:spMkLst>
        </pc:spChg>
      </pc:sldChg>
      <pc:sldChg chg="new del">
        <pc:chgData name="Nafis Tanveer Islam" userId="7fb6d2e3-b301-43c3-9255-76c2ddf2b78c" providerId="ADAL" clId="{6A539DB3-29F4-1347-A57E-5576C4E64E3C}" dt="2023-07-01T10:47:50.317" v="6227" actId="2696"/>
        <pc:sldMkLst>
          <pc:docMk/>
          <pc:sldMk cId="1519408298" sldId="403"/>
        </pc:sldMkLst>
      </pc:sldChg>
      <pc:sldChg chg="modSp add mod">
        <pc:chgData name="Nafis Tanveer Islam" userId="7fb6d2e3-b301-43c3-9255-76c2ddf2b78c" providerId="ADAL" clId="{6A539DB3-29F4-1347-A57E-5576C4E64E3C}" dt="2023-07-01T10:48:57.193" v="6242" actId="207"/>
        <pc:sldMkLst>
          <pc:docMk/>
          <pc:sldMk cId="3028555444" sldId="404"/>
        </pc:sldMkLst>
        <pc:spChg chg="mod">
          <ac:chgData name="Nafis Tanveer Islam" userId="7fb6d2e3-b301-43c3-9255-76c2ddf2b78c" providerId="ADAL" clId="{6A539DB3-29F4-1347-A57E-5576C4E64E3C}" dt="2023-07-01T10:48:49.562" v="6241" actId="20577"/>
          <ac:spMkLst>
            <pc:docMk/>
            <pc:sldMk cId="3028555444" sldId="404"/>
            <ac:spMk id="2" creationId="{7C517D1E-E677-4C1B-8572-E4040B41C679}"/>
          </ac:spMkLst>
        </pc:spChg>
        <pc:spChg chg="mod">
          <ac:chgData name="Nafis Tanveer Islam" userId="7fb6d2e3-b301-43c3-9255-76c2ddf2b78c" providerId="ADAL" clId="{6A539DB3-29F4-1347-A57E-5576C4E64E3C}" dt="2023-07-01T10:48:57.193" v="6242" actId="207"/>
          <ac:spMkLst>
            <pc:docMk/>
            <pc:sldMk cId="3028555444" sldId="404"/>
            <ac:spMk id="3" creationId="{828893D2-18E8-4E99-A75C-72ECB455C820}"/>
          </ac:spMkLst>
        </pc:spChg>
      </pc:sldChg>
      <pc:sldChg chg="modSp new mod">
        <pc:chgData name="Nafis Tanveer Islam" userId="7fb6d2e3-b301-43c3-9255-76c2ddf2b78c" providerId="ADAL" clId="{6A539DB3-29F4-1347-A57E-5576C4E64E3C}" dt="2023-07-01T11:32:44.101" v="6924" actId="20577"/>
        <pc:sldMkLst>
          <pc:docMk/>
          <pc:sldMk cId="2776733197" sldId="405"/>
        </pc:sldMkLst>
        <pc:spChg chg="mod">
          <ac:chgData name="Nafis Tanveer Islam" userId="7fb6d2e3-b301-43c3-9255-76c2ddf2b78c" providerId="ADAL" clId="{6A539DB3-29F4-1347-A57E-5576C4E64E3C}" dt="2023-07-01T11:32:44.101" v="6924" actId="20577"/>
          <ac:spMkLst>
            <pc:docMk/>
            <pc:sldMk cId="2776733197" sldId="405"/>
            <ac:spMk id="3" creationId="{2E122174-D4A6-0DCD-7870-8324CF485D09}"/>
          </ac:spMkLst>
        </pc:spChg>
      </pc:sldChg>
      <pc:sldChg chg="addSp delSp modSp add mod">
        <pc:chgData name="Nafis Tanveer Islam" userId="7fb6d2e3-b301-43c3-9255-76c2ddf2b78c" providerId="ADAL" clId="{6A539DB3-29F4-1347-A57E-5576C4E64E3C}" dt="2023-07-01T18:31:25.207" v="6938" actId="1076"/>
        <pc:sldMkLst>
          <pc:docMk/>
          <pc:sldMk cId="1161860466" sldId="406"/>
        </pc:sldMkLst>
        <pc:picChg chg="add mod">
          <ac:chgData name="Nafis Tanveer Islam" userId="7fb6d2e3-b301-43c3-9255-76c2ddf2b78c" providerId="ADAL" clId="{6A539DB3-29F4-1347-A57E-5576C4E64E3C}" dt="2023-07-01T18:31:25.207" v="6938" actId="1076"/>
          <ac:picMkLst>
            <pc:docMk/>
            <pc:sldMk cId="1161860466" sldId="406"/>
            <ac:picMk id="7" creationId="{119647DD-2A51-9884-DA17-472CAF63624B}"/>
          </ac:picMkLst>
        </pc:picChg>
        <pc:picChg chg="del">
          <ac:chgData name="Nafis Tanveer Islam" userId="7fb6d2e3-b301-43c3-9255-76c2ddf2b78c" providerId="ADAL" clId="{6A539DB3-29F4-1347-A57E-5576C4E64E3C}" dt="2023-07-01T18:30:54.061" v="6932" actId="478"/>
          <ac:picMkLst>
            <pc:docMk/>
            <pc:sldMk cId="1161860466" sldId="406"/>
            <ac:picMk id="11" creationId="{9555B603-FE05-57A3-A76A-9EA61EB13823}"/>
          </ac:picMkLst>
        </pc:picChg>
      </pc:sldChg>
    </pc:docChg>
  </pc:docChgLst>
  <pc:docChgLst>
    <pc:chgData name="Nafis Tanveer Islam" userId="S::nafistanveer.islam@utsa.edu::7fb6d2e3-b301-43c3-9255-76c2ddf2b78c" providerId="AD" clId="Web-{883E88FA-822F-7BAC-7F9B-5D35D013765A}"/>
    <pc:docChg chg="modSld">
      <pc:chgData name="Nafis Tanveer Islam" userId="S::nafistanveer.islam@utsa.edu::7fb6d2e3-b301-43c3-9255-76c2ddf2b78c" providerId="AD" clId="Web-{883E88FA-822F-7BAC-7F9B-5D35D013765A}" dt="2022-06-28T03:34:30.822" v="0" actId="20577"/>
      <pc:docMkLst>
        <pc:docMk/>
      </pc:docMkLst>
      <pc:sldChg chg="modSp">
        <pc:chgData name="Nafis Tanveer Islam" userId="S::nafistanveer.islam@utsa.edu::7fb6d2e3-b301-43c3-9255-76c2ddf2b78c" providerId="AD" clId="Web-{883E88FA-822F-7BAC-7F9B-5D35D013765A}" dt="2022-06-28T03:34:30.822" v="0" actId="20577"/>
        <pc:sldMkLst>
          <pc:docMk/>
          <pc:sldMk cId="3698659707" sldId="264"/>
        </pc:sldMkLst>
        <pc:spChg chg="mod">
          <ac:chgData name="Nafis Tanveer Islam" userId="S::nafistanveer.islam@utsa.edu::7fb6d2e3-b301-43c3-9255-76c2ddf2b78c" providerId="AD" clId="Web-{883E88FA-822F-7BAC-7F9B-5D35D013765A}" dt="2022-06-28T03:34:30.822" v="0" actId="20577"/>
          <ac:spMkLst>
            <pc:docMk/>
            <pc:sldMk cId="3698659707" sldId="264"/>
            <ac:spMk id="2" creationId="{7C517D1E-E677-4C1B-8572-E4040B41C679}"/>
          </ac:spMkLst>
        </pc:spChg>
      </pc:sldChg>
    </pc:docChg>
  </pc:docChgLst>
  <pc:docChgLst>
    <pc:chgData name="Nafis Tanveer Islam" userId="7fb6d2e3-b301-43c3-9255-76c2ddf2b78c" providerId="ADAL" clId="{33B892FE-3DC7-B045-A849-453A8B5716CE}"/>
    <pc:docChg chg="modSld">
      <pc:chgData name="Nafis Tanveer Islam" userId="7fb6d2e3-b301-43c3-9255-76c2ddf2b78c" providerId="ADAL" clId="{33B892FE-3DC7-B045-A849-453A8B5716CE}" dt="2023-04-06T16:50:06.570" v="70" actId="20577"/>
      <pc:docMkLst>
        <pc:docMk/>
      </pc:docMkLst>
      <pc:sldChg chg="modSp mod">
        <pc:chgData name="Nafis Tanveer Islam" userId="7fb6d2e3-b301-43c3-9255-76c2ddf2b78c" providerId="ADAL" clId="{33B892FE-3DC7-B045-A849-453A8B5716CE}" dt="2023-04-06T16:50:06.570" v="70" actId="20577"/>
        <pc:sldMkLst>
          <pc:docMk/>
          <pc:sldMk cId="38512670" sldId="277"/>
        </pc:sldMkLst>
        <pc:spChg chg="mod">
          <ac:chgData name="Nafis Tanveer Islam" userId="7fb6d2e3-b301-43c3-9255-76c2ddf2b78c" providerId="ADAL" clId="{33B892FE-3DC7-B045-A849-453A8B5716CE}" dt="2023-04-06T16:50:06.570" v="70" actId="20577"/>
          <ac:spMkLst>
            <pc:docMk/>
            <pc:sldMk cId="38512670" sldId="277"/>
            <ac:spMk id="2" creationId="{00000000-0000-0000-0000-000000000000}"/>
          </ac:spMkLst>
        </pc:spChg>
      </pc:sldChg>
    </pc:docChg>
  </pc:docChgLst>
  <pc:docChgLst>
    <pc:chgData name="Nafis Tanveer Islam" userId="S::nafistanveer.islam@utsa.edu::7fb6d2e3-b301-43c3-9255-76c2ddf2b78c" providerId="AD" clId="Web-{EFB62736-F15A-F983-01A8-0736BC46C572}"/>
    <pc:docChg chg="addSld modSld sldOrd">
      <pc:chgData name="Nafis Tanveer Islam" userId="S::nafistanveer.islam@utsa.edu::7fb6d2e3-b301-43c3-9255-76c2ddf2b78c" providerId="AD" clId="Web-{EFB62736-F15A-F983-01A8-0736BC46C572}" dt="2022-09-22T19:04:03.231" v="1390" actId="20577"/>
      <pc:docMkLst>
        <pc:docMk/>
      </pc:docMkLst>
      <pc:sldChg chg="modSp">
        <pc:chgData name="Nafis Tanveer Islam" userId="S::nafistanveer.islam@utsa.edu::7fb6d2e3-b301-43c3-9255-76c2ddf2b78c" providerId="AD" clId="Web-{EFB62736-F15A-F983-01A8-0736BC46C572}" dt="2022-09-22T19:04:03.231" v="1390" actId="20577"/>
        <pc:sldMkLst>
          <pc:docMk/>
          <pc:sldMk cId="38512670" sldId="277"/>
        </pc:sldMkLst>
        <pc:spChg chg="mod">
          <ac:chgData name="Nafis Tanveer Islam" userId="S::nafistanveer.islam@utsa.edu::7fb6d2e3-b301-43c3-9255-76c2ddf2b78c" providerId="AD" clId="Web-{EFB62736-F15A-F983-01A8-0736BC46C572}" dt="2022-09-22T19:04:03.231" v="1390" actId="20577"/>
          <ac:spMkLst>
            <pc:docMk/>
            <pc:sldMk cId="38512670" sldId="277"/>
            <ac:spMk id="2" creationId="{00000000-0000-0000-0000-000000000000}"/>
          </ac:spMkLst>
        </pc:spChg>
      </pc:sldChg>
      <pc:sldChg chg="modSp">
        <pc:chgData name="Nafis Tanveer Islam" userId="S::nafistanveer.islam@utsa.edu::7fb6d2e3-b301-43c3-9255-76c2ddf2b78c" providerId="AD" clId="Web-{EFB62736-F15A-F983-01A8-0736BC46C572}" dt="2022-09-22T00:24:43.024" v="855" actId="20577"/>
        <pc:sldMkLst>
          <pc:docMk/>
          <pc:sldMk cId="2824381826" sldId="278"/>
        </pc:sldMkLst>
        <pc:spChg chg="mod">
          <ac:chgData name="Nafis Tanveer Islam" userId="S::nafistanveer.islam@utsa.edu::7fb6d2e3-b301-43c3-9255-76c2ddf2b78c" providerId="AD" clId="Web-{EFB62736-F15A-F983-01A8-0736BC46C572}" dt="2022-09-21T22:04:30.581" v="14" actId="14100"/>
          <ac:spMkLst>
            <pc:docMk/>
            <pc:sldMk cId="2824381826" sldId="278"/>
            <ac:spMk id="2" creationId="{7C517D1E-E677-4C1B-8572-E4040B41C679}"/>
          </ac:spMkLst>
        </pc:spChg>
        <pc:spChg chg="mod">
          <ac:chgData name="Nafis Tanveer Islam" userId="S::nafistanveer.islam@utsa.edu::7fb6d2e3-b301-43c3-9255-76c2ddf2b78c" providerId="AD" clId="Web-{EFB62736-F15A-F983-01A8-0736BC46C572}" dt="2022-09-22T00:24:43.024" v="855" actId="20577"/>
          <ac:spMkLst>
            <pc:docMk/>
            <pc:sldMk cId="2824381826" sldId="278"/>
            <ac:spMk id="4" creationId="{A0DC79C5-419F-8E73-0A45-2F6BEEE0003C}"/>
          </ac:spMkLst>
        </pc:spChg>
      </pc:sldChg>
      <pc:sldChg chg="ord">
        <pc:chgData name="Nafis Tanveer Islam" userId="S::nafistanveer.islam@utsa.edu::7fb6d2e3-b301-43c3-9255-76c2ddf2b78c" providerId="AD" clId="Web-{EFB62736-F15A-F983-01A8-0736BC46C572}" dt="2022-09-21T22:02:06.356" v="3"/>
        <pc:sldMkLst>
          <pc:docMk/>
          <pc:sldMk cId="329352335" sldId="340"/>
        </pc:sldMkLst>
      </pc:sldChg>
      <pc:sldChg chg="add replId">
        <pc:chgData name="Nafis Tanveer Islam" userId="S::nafistanveer.islam@utsa.edu::7fb6d2e3-b301-43c3-9255-76c2ddf2b78c" providerId="AD" clId="Web-{EFB62736-F15A-F983-01A8-0736BC46C572}" dt="2022-09-21T22:01:24.542" v="0"/>
        <pc:sldMkLst>
          <pc:docMk/>
          <pc:sldMk cId="3445239606" sldId="342"/>
        </pc:sldMkLst>
      </pc:sldChg>
      <pc:sldChg chg="modSp add replId">
        <pc:chgData name="Nafis Tanveer Islam" userId="S::nafistanveer.islam@utsa.edu::7fb6d2e3-b301-43c3-9255-76c2ddf2b78c" providerId="AD" clId="Web-{EFB62736-F15A-F983-01A8-0736BC46C572}" dt="2022-09-22T00:35:23.028" v="1346" actId="20577"/>
        <pc:sldMkLst>
          <pc:docMk/>
          <pc:sldMk cId="2760313086" sldId="343"/>
        </pc:sldMkLst>
        <pc:spChg chg="mod">
          <ac:chgData name="Nafis Tanveer Islam" userId="S::nafistanveer.islam@utsa.edu::7fb6d2e3-b301-43c3-9255-76c2ddf2b78c" providerId="AD" clId="Web-{EFB62736-F15A-F983-01A8-0736BC46C572}" dt="2022-09-22T00:35:05.262" v="1343" actId="20577"/>
          <ac:spMkLst>
            <pc:docMk/>
            <pc:sldMk cId="2760313086" sldId="343"/>
            <ac:spMk id="2" creationId="{7C517D1E-E677-4C1B-8572-E4040B41C679}"/>
          </ac:spMkLst>
        </pc:spChg>
        <pc:spChg chg="mod">
          <ac:chgData name="Nafis Tanveer Islam" userId="S::nafistanveer.islam@utsa.edu::7fb6d2e3-b301-43c3-9255-76c2ddf2b78c" providerId="AD" clId="Web-{EFB62736-F15A-F983-01A8-0736BC46C572}" dt="2022-09-22T00:35:23.028" v="1346" actId="20577"/>
          <ac:spMkLst>
            <pc:docMk/>
            <pc:sldMk cId="2760313086" sldId="343"/>
            <ac:spMk id="4" creationId="{A0DC79C5-419F-8E73-0A45-2F6BEEE0003C}"/>
          </ac:spMkLst>
        </pc:spChg>
      </pc:sldChg>
      <pc:sldChg chg="addSp modSp new">
        <pc:chgData name="Nafis Tanveer Islam" userId="S::nafistanveer.islam@utsa.edu::7fb6d2e3-b301-43c3-9255-76c2ddf2b78c" providerId="AD" clId="Web-{EFB62736-F15A-F983-01A8-0736BC46C572}" dt="2022-09-22T19:03:16.120" v="1361" actId="20577"/>
        <pc:sldMkLst>
          <pc:docMk/>
          <pc:sldMk cId="1968466755" sldId="344"/>
        </pc:sldMkLst>
        <pc:spChg chg="add mod">
          <ac:chgData name="Nafis Tanveer Islam" userId="S::nafistanveer.islam@utsa.edu::7fb6d2e3-b301-43c3-9255-76c2ddf2b78c" providerId="AD" clId="Web-{EFB62736-F15A-F983-01A8-0736BC46C572}" dt="2022-09-22T19:03:16.120" v="1361" actId="20577"/>
          <ac:spMkLst>
            <pc:docMk/>
            <pc:sldMk cId="1968466755" sldId="344"/>
            <ac:spMk id="2" creationId="{052E228B-F47C-025A-57FD-752EB72E9DFC}"/>
          </ac:spMkLst>
        </pc:spChg>
      </pc:sldChg>
    </pc:docChg>
  </pc:docChgLst>
  <pc:docChgLst>
    <pc:chgData name="Nafis Tanveer Islam" userId="S::nafistanveer.islam@utsa.edu::7fb6d2e3-b301-43c3-9255-76c2ddf2b78c" providerId="AD" clId="Web-{72909D24-2BB8-56AF-06A7-7E1461471B39}"/>
    <pc:docChg chg="modSld">
      <pc:chgData name="Nafis Tanveer Islam" userId="S::nafistanveer.islam@utsa.edu::7fb6d2e3-b301-43c3-9255-76c2ddf2b78c" providerId="AD" clId="Web-{72909D24-2BB8-56AF-06A7-7E1461471B39}" dt="2022-07-21T01:03:33.201" v="16" actId="14100"/>
      <pc:docMkLst>
        <pc:docMk/>
      </pc:docMkLst>
      <pc:sldChg chg="addSp modSp">
        <pc:chgData name="Nafis Tanveer Islam" userId="S::nafistanveer.islam@utsa.edu::7fb6d2e3-b301-43c3-9255-76c2ddf2b78c" providerId="AD" clId="Web-{72909D24-2BB8-56AF-06A7-7E1461471B39}" dt="2022-07-21T01:03:33.201" v="16" actId="14100"/>
        <pc:sldMkLst>
          <pc:docMk/>
          <pc:sldMk cId="3400731981" sldId="306"/>
        </pc:sldMkLst>
        <pc:spChg chg="mod">
          <ac:chgData name="Nafis Tanveer Islam" userId="S::nafistanveer.islam@utsa.edu::7fb6d2e3-b301-43c3-9255-76c2ddf2b78c" providerId="AD" clId="Web-{72909D24-2BB8-56AF-06A7-7E1461471B39}" dt="2022-07-21T01:02:45.652" v="2" actId="20577"/>
          <ac:spMkLst>
            <pc:docMk/>
            <pc:sldMk cId="3400731981" sldId="306"/>
            <ac:spMk id="2" creationId="{A752B8D3-1A60-D981-0993-9799BA0A207B}"/>
          </ac:spMkLst>
        </pc:spChg>
        <pc:spChg chg="add mod">
          <ac:chgData name="Nafis Tanveer Islam" userId="S::nafistanveer.islam@utsa.edu::7fb6d2e3-b301-43c3-9255-76c2ddf2b78c" providerId="AD" clId="Web-{72909D24-2BB8-56AF-06A7-7E1461471B39}" dt="2022-07-21T01:03:33.201" v="16" actId="14100"/>
          <ac:spMkLst>
            <pc:docMk/>
            <pc:sldMk cId="3400731981" sldId="306"/>
            <ac:spMk id="3" creationId="{12DB4684-3D85-0158-0155-17B4A9AA3E93}"/>
          </ac:spMkLst>
        </pc:spChg>
      </pc:sldChg>
    </pc:docChg>
  </pc:docChgLst>
  <pc:docChgLst>
    <pc:chgData name="Nafis Tanveer Islam" userId="S::nafistanveer.islam@utsa.edu::7fb6d2e3-b301-43c3-9255-76c2ddf2b78c" providerId="AD" clId="Web-{AD5B7FBD-7C30-252B-5714-9A49420918D4}"/>
    <pc:docChg chg="modSld">
      <pc:chgData name="Nafis Tanveer Islam" userId="S::nafistanveer.islam@utsa.edu::7fb6d2e3-b301-43c3-9255-76c2ddf2b78c" providerId="AD" clId="Web-{AD5B7FBD-7C30-252B-5714-9A49420918D4}" dt="2022-06-09T05:48:09.938" v="1" actId="20577"/>
      <pc:docMkLst>
        <pc:docMk/>
      </pc:docMkLst>
      <pc:sldChg chg="modSp">
        <pc:chgData name="Nafis Tanveer Islam" userId="S::nafistanveer.islam@utsa.edu::7fb6d2e3-b301-43c3-9255-76c2ddf2b78c" providerId="AD" clId="Web-{AD5B7FBD-7C30-252B-5714-9A49420918D4}" dt="2022-06-09T05:48:09.938" v="1" actId="20577"/>
        <pc:sldMkLst>
          <pc:docMk/>
          <pc:sldMk cId="38512670" sldId="277"/>
        </pc:sldMkLst>
        <pc:spChg chg="mod">
          <ac:chgData name="Nafis Tanveer Islam" userId="S::nafistanveer.islam@utsa.edu::7fb6d2e3-b301-43c3-9255-76c2ddf2b78c" providerId="AD" clId="Web-{AD5B7FBD-7C30-252B-5714-9A49420918D4}" dt="2022-06-09T05:48:09.938" v="1" actId="20577"/>
          <ac:spMkLst>
            <pc:docMk/>
            <pc:sldMk cId="38512670" sldId="277"/>
            <ac:spMk id="2" creationId="{00000000-0000-0000-0000-000000000000}"/>
          </ac:spMkLst>
        </pc:spChg>
      </pc:sldChg>
    </pc:docChg>
  </pc:docChgLst>
  <pc:docChgLst>
    <pc:chgData name="Dylan Manuel" userId="S::dylan.manuel@my.utsa.edu::d6e68ed8-86ed-4fe7-830c-6a1c62f594c5" providerId="AD" clId="Web-{9FD16B6E-0D04-A02B-4350-9550D39A760E}"/>
    <pc:docChg chg="modSld">
      <pc:chgData name="Dylan Manuel" userId="S::dylan.manuel@my.utsa.edu::d6e68ed8-86ed-4fe7-830c-6a1c62f594c5" providerId="AD" clId="Web-{9FD16B6E-0D04-A02B-4350-9550D39A760E}" dt="2022-08-02T00:50:02.825" v="0" actId="20577"/>
      <pc:docMkLst>
        <pc:docMk/>
      </pc:docMkLst>
      <pc:sldChg chg="modSp">
        <pc:chgData name="Dylan Manuel" userId="S::dylan.manuel@my.utsa.edu::d6e68ed8-86ed-4fe7-830c-6a1c62f594c5" providerId="AD" clId="Web-{9FD16B6E-0D04-A02B-4350-9550D39A760E}" dt="2022-08-02T00:50:02.825" v="0" actId="20577"/>
        <pc:sldMkLst>
          <pc:docMk/>
          <pc:sldMk cId="2824381826" sldId="278"/>
        </pc:sldMkLst>
        <pc:spChg chg="mod">
          <ac:chgData name="Dylan Manuel" userId="S::dylan.manuel@my.utsa.edu::d6e68ed8-86ed-4fe7-830c-6a1c62f594c5" providerId="AD" clId="Web-{9FD16B6E-0D04-A02B-4350-9550D39A760E}" dt="2022-08-02T00:50:02.825" v="0" actId="20577"/>
          <ac:spMkLst>
            <pc:docMk/>
            <pc:sldMk cId="2824381826" sldId="278"/>
            <ac:spMk id="4" creationId="{A0DC79C5-419F-8E73-0A45-2F6BEEE0003C}"/>
          </ac:spMkLst>
        </pc:spChg>
      </pc:sldChg>
    </pc:docChg>
  </pc:docChgLst>
  <pc:docChgLst>
    <pc:chgData name="Nafis Tanveer Islam" userId="S::nafistanveer.islam@utsa.edu::7fb6d2e3-b301-43c3-9255-76c2ddf2b78c" providerId="AD" clId="Web-{75F3517A-5B72-EF98-EDAC-2B36D04B51E2}"/>
    <pc:docChg chg="addSld modSld">
      <pc:chgData name="Nafis Tanveer Islam" userId="S::nafistanveer.islam@utsa.edu::7fb6d2e3-b301-43c3-9255-76c2ddf2b78c" providerId="AD" clId="Web-{75F3517A-5B72-EF98-EDAC-2B36D04B51E2}" dt="2022-07-19T02:31:21.932" v="150" actId="20577"/>
      <pc:docMkLst>
        <pc:docMk/>
      </pc:docMkLst>
      <pc:sldChg chg="addSp modSp add">
        <pc:chgData name="Nafis Tanveer Islam" userId="S::nafistanveer.islam@utsa.edu::7fb6d2e3-b301-43c3-9255-76c2ddf2b78c" providerId="AD" clId="Web-{75F3517A-5B72-EF98-EDAC-2B36D04B51E2}" dt="2022-07-19T02:31:21.932" v="150" actId="20577"/>
        <pc:sldMkLst>
          <pc:docMk/>
          <pc:sldMk cId="263743218" sldId="297"/>
        </pc:sldMkLst>
        <pc:spChg chg="add mod">
          <ac:chgData name="Nafis Tanveer Islam" userId="S::nafistanveer.islam@utsa.edu::7fb6d2e3-b301-43c3-9255-76c2ddf2b78c" providerId="AD" clId="Web-{75F3517A-5B72-EF98-EDAC-2B36D04B51E2}" dt="2022-07-19T02:31:21.932" v="150" actId="20577"/>
          <ac:spMkLst>
            <pc:docMk/>
            <pc:sldMk cId="263743218" sldId="297"/>
            <ac:spMk id="2" creationId="{76E17558-4FA5-D9B6-4D48-543BF875D473}"/>
          </ac:spMkLst>
        </pc:spChg>
        <pc:spChg chg="mod">
          <ac:chgData name="Nafis Tanveer Islam" userId="S::nafistanveer.islam@utsa.edu::7fb6d2e3-b301-43c3-9255-76c2ddf2b78c" providerId="AD" clId="Web-{75F3517A-5B72-EF98-EDAC-2B36D04B51E2}" dt="2022-07-19T02:29:23.224" v="57" actId="1076"/>
          <ac:spMkLst>
            <pc:docMk/>
            <pc:sldMk cId="263743218" sldId="297"/>
            <ac:spMk id="13" creationId="{80ADDC74-CFD7-D713-58FC-F2EF4C22B6AA}"/>
          </ac:spMkLst>
        </pc:spChg>
        <pc:spChg chg="mod">
          <ac:chgData name="Nafis Tanveer Islam" userId="S::nafistanveer.islam@utsa.edu::7fb6d2e3-b301-43c3-9255-76c2ddf2b78c" providerId="AD" clId="Web-{75F3517A-5B72-EF98-EDAC-2B36D04B51E2}" dt="2022-07-19T02:29:23.239" v="58" actId="1076"/>
          <ac:spMkLst>
            <pc:docMk/>
            <pc:sldMk cId="263743218" sldId="297"/>
            <ac:spMk id="16" creationId="{D4D47869-5D84-709F-226F-6301970C0C70}"/>
          </ac:spMkLst>
        </pc:spChg>
        <pc:spChg chg="mod">
          <ac:chgData name="Nafis Tanveer Islam" userId="S::nafistanveer.islam@utsa.edu::7fb6d2e3-b301-43c3-9255-76c2ddf2b78c" providerId="AD" clId="Web-{75F3517A-5B72-EF98-EDAC-2B36D04B51E2}" dt="2022-07-19T02:29:23.239" v="59" actId="1076"/>
          <ac:spMkLst>
            <pc:docMk/>
            <pc:sldMk cId="263743218" sldId="297"/>
            <ac:spMk id="18" creationId="{2370D987-5CD2-C713-13E4-C20946E54234}"/>
          </ac:spMkLst>
        </pc:spChg>
        <pc:spChg chg="mod">
          <ac:chgData name="Nafis Tanveer Islam" userId="S::nafistanveer.islam@utsa.edu::7fb6d2e3-b301-43c3-9255-76c2ddf2b78c" providerId="AD" clId="Web-{75F3517A-5B72-EF98-EDAC-2B36D04B51E2}" dt="2022-07-19T02:29:23.255" v="60" actId="1076"/>
          <ac:spMkLst>
            <pc:docMk/>
            <pc:sldMk cId="263743218" sldId="297"/>
            <ac:spMk id="19" creationId="{5A87A352-E1EA-A7A6-11D1-4B44A17471DC}"/>
          </ac:spMkLst>
        </pc:spChg>
        <pc:spChg chg="mod">
          <ac:chgData name="Nafis Tanveer Islam" userId="S::nafistanveer.islam@utsa.edu::7fb6d2e3-b301-43c3-9255-76c2ddf2b78c" providerId="AD" clId="Web-{75F3517A-5B72-EF98-EDAC-2B36D04B51E2}" dt="2022-07-19T02:29:23.255" v="61" actId="1076"/>
          <ac:spMkLst>
            <pc:docMk/>
            <pc:sldMk cId="263743218" sldId="297"/>
            <ac:spMk id="20" creationId="{327B1083-931F-E4D0-2CCD-A64D0068BD63}"/>
          </ac:spMkLst>
        </pc:spChg>
        <pc:spChg chg="mod">
          <ac:chgData name="Nafis Tanveer Islam" userId="S::nafistanveer.islam@utsa.edu::7fb6d2e3-b301-43c3-9255-76c2ddf2b78c" providerId="AD" clId="Web-{75F3517A-5B72-EF98-EDAC-2B36D04B51E2}" dt="2022-07-19T02:29:23.255" v="62" actId="1076"/>
          <ac:spMkLst>
            <pc:docMk/>
            <pc:sldMk cId="263743218" sldId="297"/>
            <ac:spMk id="21" creationId="{60BCC6D7-F091-1095-371F-381D443CEF49}"/>
          </ac:spMkLst>
        </pc:spChg>
        <pc:spChg chg="mod">
          <ac:chgData name="Nafis Tanveer Islam" userId="S::nafistanveer.islam@utsa.edu::7fb6d2e3-b301-43c3-9255-76c2ddf2b78c" providerId="AD" clId="Web-{75F3517A-5B72-EF98-EDAC-2B36D04B51E2}" dt="2022-07-19T02:29:23.255" v="63" actId="1076"/>
          <ac:spMkLst>
            <pc:docMk/>
            <pc:sldMk cId="263743218" sldId="297"/>
            <ac:spMk id="22" creationId="{D0E47EE6-2E03-A5E9-044B-AB516D81EF23}"/>
          </ac:spMkLst>
        </pc:spChg>
        <pc:spChg chg="mod">
          <ac:chgData name="Nafis Tanveer Islam" userId="S::nafistanveer.islam@utsa.edu::7fb6d2e3-b301-43c3-9255-76c2ddf2b78c" providerId="AD" clId="Web-{75F3517A-5B72-EF98-EDAC-2B36D04B51E2}" dt="2022-07-19T02:29:23.271" v="64" actId="1076"/>
          <ac:spMkLst>
            <pc:docMk/>
            <pc:sldMk cId="263743218" sldId="297"/>
            <ac:spMk id="24" creationId="{0409F471-241A-5A90-2CB5-A665D00ED860}"/>
          </ac:spMkLst>
        </pc:spChg>
        <pc:spChg chg="mod">
          <ac:chgData name="Nafis Tanveer Islam" userId="S::nafistanveer.islam@utsa.edu::7fb6d2e3-b301-43c3-9255-76c2ddf2b78c" providerId="AD" clId="Web-{75F3517A-5B72-EF98-EDAC-2B36D04B51E2}" dt="2022-07-19T02:29:23.271" v="65" actId="1076"/>
          <ac:spMkLst>
            <pc:docMk/>
            <pc:sldMk cId="263743218" sldId="297"/>
            <ac:spMk id="26" creationId="{F62DA85B-2A9B-8CF6-F6EE-6B9338CE23BE}"/>
          </ac:spMkLst>
        </pc:spChg>
        <pc:cxnChg chg="mod">
          <ac:chgData name="Nafis Tanveer Islam" userId="S::nafistanveer.islam@utsa.edu::7fb6d2e3-b301-43c3-9255-76c2ddf2b78c" providerId="AD" clId="Web-{75F3517A-5B72-EF98-EDAC-2B36D04B51E2}" dt="2022-07-19T02:29:23.271" v="66" actId="1076"/>
          <ac:cxnSpMkLst>
            <pc:docMk/>
            <pc:sldMk cId="263743218" sldId="297"/>
            <ac:cxnSpMk id="28" creationId="{735B9552-E66B-FEE3-867D-A8BEFA237D89}"/>
          </ac:cxnSpMkLst>
        </pc:cxnChg>
        <pc:cxnChg chg="mod">
          <ac:chgData name="Nafis Tanveer Islam" userId="S::nafistanveer.islam@utsa.edu::7fb6d2e3-b301-43c3-9255-76c2ddf2b78c" providerId="AD" clId="Web-{75F3517A-5B72-EF98-EDAC-2B36D04B51E2}" dt="2022-07-19T02:29:23.271" v="67" actId="1076"/>
          <ac:cxnSpMkLst>
            <pc:docMk/>
            <pc:sldMk cId="263743218" sldId="297"/>
            <ac:cxnSpMk id="32" creationId="{31BD6E5A-8BF5-34EB-05E2-D370E43AA974}"/>
          </ac:cxnSpMkLst>
        </pc:cxnChg>
        <pc:cxnChg chg="mod">
          <ac:chgData name="Nafis Tanveer Islam" userId="S::nafistanveer.islam@utsa.edu::7fb6d2e3-b301-43c3-9255-76c2ddf2b78c" providerId="AD" clId="Web-{75F3517A-5B72-EF98-EDAC-2B36D04B51E2}" dt="2022-07-19T02:29:23.286" v="68" actId="1076"/>
          <ac:cxnSpMkLst>
            <pc:docMk/>
            <pc:sldMk cId="263743218" sldId="297"/>
            <ac:cxnSpMk id="36" creationId="{E4C43D29-7922-1970-2A1B-FBFF52AF2674}"/>
          </ac:cxnSpMkLst>
        </pc:cxnChg>
        <pc:cxnChg chg="mod">
          <ac:chgData name="Nafis Tanveer Islam" userId="S::nafistanveer.islam@utsa.edu::7fb6d2e3-b301-43c3-9255-76c2ddf2b78c" providerId="AD" clId="Web-{75F3517A-5B72-EF98-EDAC-2B36D04B51E2}" dt="2022-07-19T02:29:23.286" v="69" actId="1076"/>
          <ac:cxnSpMkLst>
            <pc:docMk/>
            <pc:sldMk cId="263743218" sldId="297"/>
            <ac:cxnSpMk id="40" creationId="{4A008E57-31A4-F8F9-1CB3-9F8B1AFD5265}"/>
          </ac:cxnSpMkLst>
        </pc:cxnChg>
        <pc:cxnChg chg="mod">
          <ac:chgData name="Nafis Tanveer Islam" userId="S::nafistanveer.islam@utsa.edu::7fb6d2e3-b301-43c3-9255-76c2ddf2b78c" providerId="AD" clId="Web-{75F3517A-5B72-EF98-EDAC-2B36D04B51E2}" dt="2022-07-19T02:29:23.286" v="70" actId="1076"/>
          <ac:cxnSpMkLst>
            <pc:docMk/>
            <pc:sldMk cId="263743218" sldId="297"/>
            <ac:cxnSpMk id="45" creationId="{18362CAD-ED5B-0F93-1AD1-7A21A1CBA713}"/>
          </ac:cxnSpMkLst>
        </pc:cxnChg>
      </pc:sldChg>
    </pc:docChg>
  </pc:docChgLst>
  <pc:docChgLst>
    <pc:chgData name="Nafis Tanveer Islam" userId="S::nafistanveer.islam@utsa.edu::7fb6d2e3-b301-43c3-9255-76c2ddf2b78c" providerId="AD" clId="Web-{516936A4-5E1D-41C6-5476-6E43DEA1DAE9}"/>
    <pc:docChg chg="modSld">
      <pc:chgData name="Nafis Tanveer Islam" userId="S::nafistanveer.islam@utsa.edu::7fb6d2e3-b301-43c3-9255-76c2ddf2b78c" providerId="AD" clId="Web-{516936A4-5E1D-41C6-5476-6E43DEA1DAE9}" dt="2022-10-06T23:18:45.446" v="3" actId="20577"/>
      <pc:docMkLst>
        <pc:docMk/>
      </pc:docMkLst>
      <pc:sldChg chg="modSp">
        <pc:chgData name="Nafis Tanveer Islam" userId="S::nafistanveer.islam@utsa.edu::7fb6d2e3-b301-43c3-9255-76c2ddf2b78c" providerId="AD" clId="Web-{516936A4-5E1D-41C6-5476-6E43DEA1DAE9}" dt="2022-10-06T23:18:45.446" v="3" actId="20577"/>
        <pc:sldMkLst>
          <pc:docMk/>
          <pc:sldMk cId="4169526610" sldId="353"/>
        </pc:sldMkLst>
        <pc:spChg chg="mod">
          <ac:chgData name="Nafis Tanveer Islam" userId="S::nafistanveer.islam@utsa.edu::7fb6d2e3-b301-43c3-9255-76c2ddf2b78c" providerId="AD" clId="Web-{516936A4-5E1D-41C6-5476-6E43DEA1DAE9}" dt="2022-10-06T23:18:45.446" v="3" actId="20577"/>
          <ac:spMkLst>
            <pc:docMk/>
            <pc:sldMk cId="4169526610" sldId="353"/>
            <ac:spMk id="3" creationId="{BCB7E828-8D3C-54F3-9316-FE3C4FCC822B}"/>
          </ac:spMkLst>
        </pc:spChg>
      </pc:sldChg>
    </pc:docChg>
  </pc:docChgLst>
  <pc:docChgLst>
    <pc:chgData name="Nafis Tanveer Islam" userId="S::nafistanveer.islam@utsa.edu::7fb6d2e3-b301-43c3-9255-76c2ddf2b78c" providerId="AD" clId="Web-{A6662958-0175-5DF3-1A2D-E89D1AE10F56}"/>
    <pc:docChg chg="addSld delSld modSld">
      <pc:chgData name="Nafis Tanveer Islam" userId="S::nafistanveer.islam@utsa.edu::7fb6d2e3-b301-43c3-9255-76c2ddf2b78c" providerId="AD" clId="Web-{A6662958-0175-5DF3-1A2D-E89D1AE10F56}" dt="2022-06-14T05:12:18.214" v="69" actId="20577"/>
      <pc:docMkLst>
        <pc:docMk/>
      </pc:docMkLst>
      <pc:sldChg chg="addSp delSp modSp">
        <pc:chgData name="Nafis Tanveer Islam" userId="S::nafistanveer.islam@utsa.edu::7fb6d2e3-b301-43c3-9255-76c2ddf2b78c" providerId="AD" clId="Web-{A6662958-0175-5DF3-1A2D-E89D1AE10F56}" dt="2022-06-14T05:12:08.995" v="65" actId="20577"/>
        <pc:sldMkLst>
          <pc:docMk/>
          <pc:sldMk cId="2605765242" sldId="263"/>
        </pc:sldMkLst>
        <pc:spChg chg="mod">
          <ac:chgData name="Nafis Tanveer Islam" userId="S::nafistanveer.islam@utsa.edu::7fb6d2e3-b301-43c3-9255-76c2ddf2b78c" providerId="AD" clId="Web-{A6662958-0175-5DF3-1A2D-E89D1AE10F56}" dt="2022-06-14T05:12:08.995" v="65" actId="20577"/>
          <ac:spMkLst>
            <pc:docMk/>
            <pc:sldMk cId="2605765242" sldId="263"/>
            <ac:spMk id="2" creationId="{7C517D1E-E677-4C1B-8572-E4040B41C679}"/>
          </ac:spMkLst>
        </pc:spChg>
        <pc:picChg chg="del">
          <ac:chgData name="Nafis Tanveer Islam" userId="S::nafistanveer.islam@utsa.edu::7fb6d2e3-b301-43c3-9255-76c2ddf2b78c" providerId="AD" clId="Web-{A6662958-0175-5DF3-1A2D-E89D1AE10F56}" dt="2022-06-14T05:11:11.743" v="57"/>
          <ac:picMkLst>
            <pc:docMk/>
            <pc:sldMk cId="2605765242" sldId="263"/>
            <ac:picMk id="3" creationId="{A8BD7326-5361-8803-EB99-AC6492C1B36C}"/>
          </ac:picMkLst>
        </pc:picChg>
        <pc:picChg chg="add mod">
          <ac:chgData name="Nafis Tanveer Islam" userId="S::nafistanveer.islam@utsa.edu::7fb6d2e3-b301-43c3-9255-76c2ddf2b78c" providerId="AD" clId="Web-{A6662958-0175-5DF3-1A2D-E89D1AE10F56}" dt="2022-06-14T05:12:02.495" v="63" actId="1076"/>
          <ac:picMkLst>
            <pc:docMk/>
            <pc:sldMk cId="2605765242" sldId="263"/>
            <ac:picMk id="4" creationId="{18472E94-03F7-87BB-E6FD-F5098D92CE79}"/>
          </ac:picMkLst>
        </pc:picChg>
      </pc:sldChg>
      <pc:sldChg chg="delSp modSp">
        <pc:chgData name="Nafis Tanveer Islam" userId="S::nafistanveer.islam@utsa.edu::7fb6d2e3-b301-43c3-9255-76c2ddf2b78c" providerId="AD" clId="Web-{A6662958-0175-5DF3-1A2D-E89D1AE10F56}" dt="2022-06-13T21:15:33.093" v="53" actId="20577"/>
        <pc:sldMkLst>
          <pc:docMk/>
          <pc:sldMk cId="2223748168" sldId="269"/>
        </pc:sldMkLst>
        <pc:spChg chg="mod">
          <ac:chgData name="Nafis Tanveer Islam" userId="S::nafistanveer.islam@utsa.edu::7fb6d2e3-b301-43c3-9255-76c2ddf2b78c" providerId="AD" clId="Web-{A6662958-0175-5DF3-1A2D-E89D1AE10F56}" dt="2022-06-13T21:15:33.093" v="53" actId="20577"/>
          <ac:spMkLst>
            <pc:docMk/>
            <pc:sldMk cId="2223748168" sldId="269"/>
            <ac:spMk id="3" creationId="{828893D2-18E8-4E99-A75C-72ECB455C820}"/>
          </ac:spMkLst>
        </pc:spChg>
        <pc:spChg chg="del">
          <ac:chgData name="Nafis Tanveer Islam" userId="S::nafistanveer.islam@utsa.edu::7fb6d2e3-b301-43c3-9255-76c2ddf2b78c" providerId="AD" clId="Web-{A6662958-0175-5DF3-1A2D-E89D1AE10F56}" dt="2022-06-13T21:04:46.091" v="50"/>
          <ac:spMkLst>
            <pc:docMk/>
            <pc:sldMk cId="2223748168" sldId="269"/>
            <ac:spMk id="4" creationId="{62B75E66-EFD5-3BD7-7CC2-731AC1CC51B9}"/>
          </ac:spMkLst>
        </pc:spChg>
      </pc:sldChg>
      <pc:sldChg chg="modSp">
        <pc:chgData name="Nafis Tanveer Islam" userId="S::nafistanveer.islam@utsa.edu::7fb6d2e3-b301-43c3-9255-76c2ddf2b78c" providerId="AD" clId="Web-{A6662958-0175-5DF3-1A2D-E89D1AE10F56}" dt="2022-06-13T03:07:01.017" v="37" actId="20577"/>
        <pc:sldMkLst>
          <pc:docMk/>
          <pc:sldMk cId="38512670" sldId="277"/>
        </pc:sldMkLst>
        <pc:spChg chg="mod">
          <ac:chgData name="Nafis Tanveer Islam" userId="S::nafistanveer.islam@utsa.edu::7fb6d2e3-b301-43c3-9255-76c2ddf2b78c" providerId="AD" clId="Web-{A6662958-0175-5DF3-1A2D-E89D1AE10F56}" dt="2022-06-13T03:07:01.017" v="37" actId="20577"/>
          <ac:spMkLst>
            <pc:docMk/>
            <pc:sldMk cId="38512670" sldId="277"/>
            <ac:spMk id="5" creationId="{5FE649D1-C6A0-B2E9-EB88-0DC56CA3EC0E}"/>
          </ac:spMkLst>
        </pc:spChg>
      </pc:sldChg>
      <pc:sldChg chg="modSp">
        <pc:chgData name="Nafis Tanveer Islam" userId="S::nafistanveer.islam@utsa.edu::7fb6d2e3-b301-43c3-9255-76c2ddf2b78c" providerId="AD" clId="Web-{A6662958-0175-5DF3-1A2D-E89D1AE10F56}" dt="2022-06-13T02:24:45.830" v="28" actId="20577"/>
        <pc:sldMkLst>
          <pc:docMk/>
          <pc:sldMk cId="2824381826" sldId="278"/>
        </pc:sldMkLst>
        <pc:spChg chg="mod">
          <ac:chgData name="Nafis Tanveer Islam" userId="S::nafistanveer.islam@utsa.edu::7fb6d2e3-b301-43c3-9255-76c2ddf2b78c" providerId="AD" clId="Web-{A6662958-0175-5DF3-1A2D-E89D1AE10F56}" dt="2022-06-13T02:24:45.830" v="28" actId="20577"/>
          <ac:spMkLst>
            <pc:docMk/>
            <pc:sldMk cId="2824381826" sldId="278"/>
            <ac:spMk id="4" creationId="{A0DC79C5-419F-8E73-0A45-2F6BEEE0003C}"/>
          </ac:spMkLst>
        </pc:spChg>
      </pc:sldChg>
      <pc:sldChg chg="add del replId">
        <pc:chgData name="Nafis Tanveer Islam" userId="S::nafistanveer.islam@utsa.edu::7fb6d2e3-b301-43c3-9255-76c2ddf2b78c" providerId="AD" clId="Web-{A6662958-0175-5DF3-1A2D-E89D1AE10F56}" dt="2022-06-14T05:11:09.900" v="56"/>
        <pc:sldMkLst>
          <pc:docMk/>
          <pc:sldMk cId="3200393475" sldId="279"/>
        </pc:sldMkLst>
      </pc:sldChg>
      <pc:sldChg chg="modSp add replId">
        <pc:chgData name="Nafis Tanveer Islam" userId="S::nafistanveer.islam@utsa.edu::7fb6d2e3-b301-43c3-9255-76c2ddf2b78c" providerId="AD" clId="Web-{A6662958-0175-5DF3-1A2D-E89D1AE10F56}" dt="2022-06-14T05:12:18.214" v="69" actId="20577"/>
        <pc:sldMkLst>
          <pc:docMk/>
          <pc:sldMk cId="3328662802" sldId="280"/>
        </pc:sldMkLst>
        <pc:spChg chg="mod">
          <ac:chgData name="Nafis Tanveer Islam" userId="S::nafistanveer.islam@utsa.edu::7fb6d2e3-b301-43c3-9255-76c2ddf2b78c" providerId="AD" clId="Web-{A6662958-0175-5DF3-1A2D-E89D1AE10F56}" dt="2022-06-14T05:12:18.214" v="69" actId="20577"/>
          <ac:spMkLst>
            <pc:docMk/>
            <pc:sldMk cId="3328662802" sldId="280"/>
            <ac:spMk id="2" creationId="{7C517D1E-E677-4C1B-8572-E4040B41C679}"/>
          </ac:spMkLst>
        </pc:spChg>
      </pc:sldChg>
    </pc:docChg>
  </pc:docChgLst>
  <pc:docChgLst>
    <pc:chgData name="Nafis Tanveer Islam" userId="S::nafistanveer.islam@utsa.edu::7fb6d2e3-b301-43c3-9255-76c2ddf2b78c" providerId="AD" clId="Web-{F85FC469-AED0-D9AB-A9AF-F846DDD98988}"/>
    <pc:docChg chg="modSld">
      <pc:chgData name="Nafis Tanveer Islam" userId="S::nafistanveer.islam@utsa.edu::7fb6d2e3-b301-43c3-9255-76c2ddf2b78c" providerId="AD" clId="Web-{F85FC469-AED0-D9AB-A9AF-F846DDD98988}" dt="2022-07-27T20:22:56.289" v="4" actId="20577"/>
      <pc:docMkLst>
        <pc:docMk/>
      </pc:docMkLst>
      <pc:sldChg chg="modSp">
        <pc:chgData name="Nafis Tanveer Islam" userId="S::nafistanveer.islam@utsa.edu::7fb6d2e3-b301-43c3-9255-76c2ddf2b78c" providerId="AD" clId="Web-{F85FC469-AED0-D9AB-A9AF-F846DDD98988}" dt="2022-07-27T20:22:56.289" v="4" actId="20577"/>
        <pc:sldMkLst>
          <pc:docMk/>
          <pc:sldMk cId="872860145" sldId="262"/>
        </pc:sldMkLst>
        <pc:spChg chg="mod">
          <ac:chgData name="Nafis Tanveer Islam" userId="S::nafistanveer.islam@utsa.edu::7fb6d2e3-b301-43c3-9255-76c2ddf2b78c" providerId="AD" clId="Web-{F85FC469-AED0-D9AB-A9AF-F846DDD98988}" dt="2022-07-27T20:22:56.289" v="4" actId="20577"/>
          <ac:spMkLst>
            <pc:docMk/>
            <pc:sldMk cId="872860145" sldId="262"/>
            <ac:spMk id="635" creationId="{235ED0FE-2538-D1EA-7096-6A090EB2A6FE}"/>
          </ac:spMkLst>
        </pc:spChg>
      </pc:sldChg>
    </pc:docChg>
  </pc:docChgLst>
  <pc:docChgLst>
    <pc:chgData name="Nafis Tanveer Islam" userId="S::nafistanveer.islam@utsa.edu::7fb6d2e3-b301-43c3-9255-76c2ddf2b78c" providerId="AD" clId="Web-{55EE2747-3F5D-A024-C058-6213403EF670}"/>
    <pc:docChg chg="modSld">
      <pc:chgData name="Nafis Tanveer Islam" userId="S::nafistanveer.islam@utsa.edu::7fb6d2e3-b301-43c3-9255-76c2ddf2b78c" providerId="AD" clId="Web-{55EE2747-3F5D-A024-C058-6213403EF670}" dt="2022-07-06T01:30:35.831" v="43" actId="20577"/>
      <pc:docMkLst>
        <pc:docMk/>
      </pc:docMkLst>
      <pc:sldChg chg="modSp">
        <pc:chgData name="Nafis Tanveer Islam" userId="S::nafistanveer.islam@utsa.edu::7fb6d2e3-b301-43c3-9255-76c2ddf2b78c" providerId="AD" clId="Web-{55EE2747-3F5D-A024-C058-6213403EF670}" dt="2022-07-06T01:30:35.831" v="43" actId="20577"/>
        <pc:sldMkLst>
          <pc:docMk/>
          <pc:sldMk cId="2910738425" sldId="286"/>
        </pc:sldMkLst>
        <pc:spChg chg="mod">
          <ac:chgData name="Nafis Tanveer Islam" userId="S::nafistanveer.islam@utsa.edu::7fb6d2e3-b301-43c3-9255-76c2ddf2b78c" providerId="AD" clId="Web-{55EE2747-3F5D-A024-C058-6213403EF670}" dt="2022-07-06T01:30:35.831" v="43" actId="20577"/>
          <ac:spMkLst>
            <pc:docMk/>
            <pc:sldMk cId="2910738425" sldId="286"/>
            <ac:spMk id="3" creationId="{EAAFAB44-5E3F-A7F4-69B6-97103CCD867F}"/>
          </ac:spMkLst>
        </pc:spChg>
      </pc:sldChg>
    </pc:docChg>
  </pc:docChgLst>
  <pc:docChgLst>
    <pc:chgData name="Nafis Tanveer Islam" userId="7fb6d2e3-b301-43c3-9255-76c2ddf2b78c" providerId="ADAL" clId="{80447B50-7E42-3845-90A2-C4F6C0059AC6}"/>
    <pc:docChg chg="undo custSel addSld delSld modSld sldOrd">
      <pc:chgData name="Nafis Tanveer Islam" userId="7fb6d2e3-b301-43c3-9255-76c2ddf2b78c" providerId="ADAL" clId="{80447B50-7E42-3845-90A2-C4F6C0059AC6}" dt="2022-08-01T22:03:09.611" v="7334" actId="20577"/>
      <pc:docMkLst>
        <pc:docMk/>
      </pc:docMkLst>
      <pc:sldChg chg="addSp delSp modSp add mod">
        <pc:chgData name="Nafis Tanveer Islam" userId="7fb6d2e3-b301-43c3-9255-76c2ddf2b78c" providerId="ADAL" clId="{80447B50-7E42-3845-90A2-C4F6C0059AC6}" dt="2022-07-27T05:17:41.501" v="7311" actId="571"/>
        <pc:sldMkLst>
          <pc:docMk/>
          <pc:sldMk cId="872860145" sldId="262"/>
        </pc:sldMkLst>
        <pc:spChg chg="mod">
          <ac:chgData name="Nafis Tanveer Islam" userId="7fb6d2e3-b301-43c3-9255-76c2ddf2b78c" providerId="ADAL" clId="{80447B50-7E42-3845-90A2-C4F6C0059AC6}" dt="2022-07-27T04:53:53.359" v="7083" actId="692"/>
          <ac:spMkLst>
            <pc:docMk/>
            <pc:sldMk cId="872860145" sldId="262"/>
            <ac:spMk id="3" creationId="{CC65C661-4884-9FD0-B26B-15B6FEE465C8}"/>
          </ac:spMkLst>
        </pc:spChg>
        <pc:spChg chg="add del mod">
          <ac:chgData name="Nafis Tanveer Islam" userId="7fb6d2e3-b301-43c3-9255-76c2ddf2b78c" providerId="ADAL" clId="{80447B50-7E42-3845-90A2-C4F6C0059AC6}" dt="2022-07-27T04:40:18.828" v="6910" actId="478"/>
          <ac:spMkLst>
            <pc:docMk/>
            <pc:sldMk cId="872860145" sldId="262"/>
            <ac:spMk id="7" creationId="{6062038A-4D01-78FE-7CAD-05DC1EE683D2}"/>
          </ac:spMkLst>
        </pc:spChg>
        <pc:spChg chg="add del mod">
          <ac:chgData name="Nafis Tanveer Islam" userId="7fb6d2e3-b301-43c3-9255-76c2ddf2b78c" providerId="ADAL" clId="{80447B50-7E42-3845-90A2-C4F6C0059AC6}" dt="2022-07-27T04:40:24.592" v="6912" actId="478"/>
          <ac:spMkLst>
            <pc:docMk/>
            <pc:sldMk cId="872860145" sldId="262"/>
            <ac:spMk id="8" creationId="{6A9C3A1E-695D-8047-7531-D2E9C78CDABB}"/>
          </ac:spMkLst>
        </pc:spChg>
        <pc:spChg chg="add del mod">
          <ac:chgData name="Nafis Tanveer Islam" userId="7fb6d2e3-b301-43c3-9255-76c2ddf2b78c" providerId="ADAL" clId="{80447B50-7E42-3845-90A2-C4F6C0059AC6}" dt="2022-07-27T04:41:23.849" v="6927" actId="478"/>
          <ac:spMkLst>
            <pc:docMk/>
            <pc:sldMk cId="872860145" sldId="262"/>
            <ac:spMk id="9" creationId="{CE69EF5B-F8F3-CA65-062F-87DAF77D4CB0}"/>
          </ac:spMkLst>
        </pc:spChg>
        <pc:spChg chg="add del mod">
          <ac:chgData name="Nafis Tanveer Islam" userId="7fb6d2e3-b301-43c3-9255-76c2ddf2b78c" providerId="ADAL" clId="{80447B50-7E42-3845-90A2-C4F6C0059AC6}" dt="2022-07-27T04:41:32.018" v="6929" actId="478"/>
          <ac:spMkLst>
            <pc:docMk/>
            <pc:sldMk cId="872860145" sldId="262"/>
            <ac:spMk id="10" creationId="{70605D17-AAFE-7D84-493C-F8F93EE753FB}"/>
          </ac:spMkLst>
        </pc:spChg>
        <pc:spChg chg="add del mod">
          <ac:chgData name="Nafis Tanveer Islam" userId="7fb6d2e3-b301-43c3-9255-76c2ddf2b78c" providerId="ADAL" clId="{80447B50-7E42-3845-90A2-C4F6C0059AC6}" dt="2022-07-27T04:43:48.356" v="6948" actId="478"/>
          <ac:spMkLst>
            <pc:docMk/>
            <pc:sldMk cId="872860145" sldId="262"/>
            <ac:spMk id="11" creationId="{05E2233C-09F5-B1EF-6DEE-1952B43E90A6}"/>
          </ac:spMkLst>
        </pc:spChg>
        <pc:spChg chg="add del mod">
          <ac:chgData name="Nafis Tanveer Islam" userId="7fb6d2e3-b301-43c3-9255-76c2ddf2b78c" providerId="ADAL" clId="{80447B50-7E42-3845-90A2-C4F6C0059AC6}" dt="2022-07-27T04:44:16.765" v="6957" actId="478"/>
          <ac:spMkLst>
            <pc:docMk/>
            <pc:sldMk cId="872860145" sldId="262"/>
            <ac:spMk id="12" creationId="{A7E00E0B-D885-AE89-165B-97E231B9AD51}"/>
          </ac:spMkLst>
        </pc:spChg>
        <pc:spChg chg="mod">
          <ac:chgData name="Nafis Tanveer Islam" userId="7fb6d2e3-b301-43c3-9255-76c2ddf2b78c" providerId="ADAL" clId="{80447B50-7E42-3845-90A2-C4F6C0059AC6}" dt="2022-07-27T05:01:21.268" v="7195" actId="113"/>
          <ac:spMkLst>
            <pc:docMk/>
            <pc:sldMk cId="872860145" sldId="262"/>
            <ac:spMk id="26" creationId="{62D9BA19-C7B6-44BB-D7FB-E3100E7BAF5D}"/>
          </ac:spMkLst>
        </pc:spChg>
        <pc:spChg chg="add mod">
          <ac:chgData name="Nafis Tanveer Islam" userId="7fb6d2e3-b301-43c3-9255-76c2ddf2b78c" providerId="ADAL" clId="{80447B50-7E42-3845-90A2-C4F6C0059AC6}" dt="2022-07-27T04:55:46.105" v="7099" actId="58"/>
          <ac:spMkLst>
            <pc:docMk/>
            <pc:sldMk cId="872860145" sldId="262"/>
            <ac:spMk id="82" creationId="{DF2059B9-48C4-C177-BAF4-9616B8CFDEA7}"/>
          </ac:spMkLst>
        </pc:spChg>
        <pc:spChg chg="add mod">
          <ac:chgData name="Nafis Tanveer Islam" userId="7fb6d2e3-b301-43c3-9255-76c2ddf2b78c" providerId="ADAL" clId="{80447B50-7E42-3845-90A2-C4F6C0059AC6}" dt="2022-07-27T04:56:07.454" v="7111" actId="58"/>
          <ac:spMkLst>
            <pc:docMk/>
            <pc:sldMk cId="872860145" sldId="262"/>
            <ac:spMk id="83" creationId="{10DC9864-018B-1288-A962-A3B0EA06348A}"/>
          </ac:spMkLst>
        </pc:spChg>
        <pc:spChg chg="add mod">
          <ac:chgData name="Nafis Tanveer Islam" userId="7fb6d2e3-b301-43c3-9255-76c2ddf2b78c" providerId="ADAL" clId="{80447B50-7E42-3845-90A2-C4F6C0059AC6}" dt="2022-07-27T04:56:41.357" v="7120" actId="14100"/>
          <ac:spMkLst>
            <pc:docMk/>
            <pc:sldMk cId="872860145" sldId="262"/>
            <ac:spMk id="84" creationId="{B3CA6F0F-650B-6C56-33BE-A491B87ED280}"/>
          </ac:spMkLst>
        </pc:spChg>
        <pc:spChg chg="add mod">
          <ac:chgData name="Nafis Tanveer Islam" userId="7fb6d2e3-b301-43c3-9255-76c2ddf2b78c" providerId="ADAL" clId="{80447B50-7E42-3845-90A2-C4F6C0059AC6}" dt="2022-07-27T05:10:30.711" v="7220" actId="2085"/>
          <ac:spMkLst>
            <pc:docMk/>
            <pc:sldMk cId="872860145" sldId="262"/>
            <ac:spMk id="98" creationId="{32FADD09-BA1E-2465-A085-457278E76D8A}"/>
          </ac:spMkLst>
        </pc:spChg>
        <pc:spChg chg="add mod">
          <ac:chgData name="Nafis Tanveer Islam" userId="7fb6d2e3-b301-43c3-9255-76c2ddf2b78c" providerId="ADAL" clId="{80447B50-7E42-3845-90A2-C4F6C0059AC6}" dt="2022-07-27T05:10:42.759" v="7221" actId="2085"/>
          <ac:spMkLst>
            <pc:docMk/>
            <pc:sldMk cId="872860145" sldId="262"/>
            <ac:spMk id="99" creationId="{3DC66B18-C021-95E1-CB3F-A1FFAFE28EE8}"/>
          </ac:spMkLst>
        </pc:spChg>
        <pc:spChg chg="add mod">
          <ac:chgData name="Nafis Tanveer Islam" userId="7fb6d2e3-b301-43c3-9255-76c2ddf2b78c" providerId="ADAL" clId="{80447B50-7E42-3845-90A2-C4F6C0059AC6}" dt="2022-07-27T05:13:20.360" v="7272" actId="1037"/>
          <ac:spMkLst>
            <pc:docMk/>
            <pc:sldMk cId="872860145" sldId="262"/>
            <ac:spMk id="100" creationId="{FF4A4080-4F1F-FE25-52EA-7F5B239582E0}"/>
          </ac:spMkLst>
        </pc:spChg>
        <pc:spChg chg="add mod">
          <ac:chgData name="Nafis Tanveer Islam" userId="7fb6d2e3-b301-43c3-9255-76c2ddf2b78c" providerId="ADAL" clId="{80447B50-7E42-3845-90A2-C4F6C0059AC6}" dt="2022-07-27T05:11:16.856" v="7225" actId="2085"/>
          <ac:spMkLst>
            <pc:docMk/>
            <pc:sldMk cId="872860145" sldId="262"/>
            <ac:spMk id="101" creationId="{D169BFCC-023B-BC95-F4BE-145C7589E631}"/>
          </ac:spMkLst>
        </pc:spChg>
        <pc:spChg chg="add mod">
          <ac:chgData name="Nafis Tanveer Islam" userId="7fb6d2e3-b301-43c3-9255-76c2ddf2b78c" providerId="ADAL" clId="{80447B50-7E42-3845-90A2-C4F6C0059AC6}" dt="2022-07-27T05:15:59.867" v="7291" actId="1076"/>
          <ac:spMkLst>
            <pc:docMk/>
            <pc:sldMk cId="872860145" sldId="262"/>
            <ac:spMk id="102" creationId="{9CAFAFAF-9DBC-4AF1-380B-C83E4CA45515}"/>
          </ac:spMkLst>
        </pc:spChg>
        <pc:spChg chg="add mod">
          <ac:chgData name="Nafis Tanveer Islam" userId="7fb6d2e3-b301-43c3-9255-76c2ddf2b78c" providerId="ADAL" clId="{80447B50-7E42-3845-90A2-C4F6C0059AC6}" dt="2022-07-27T05:16:07.557" v="7292" actId="1076"/>
          <ac:spMkLst>
            <pc:docMk/>
            <pc:sldMk cId="872860145" sldId="262"/>
            <ac:spMk id="103" creationId="{FA4F077D-3490-C79D-4591-2FF04AA9F718}"/>
          </ac:spMkLst>
        </pc:spChg>
        <pc:spChg chg="add mod">
          <ac:chgData name="Nafis Tanveer Islam" userId="7fb6d2e3-b301-43c3-9255-76c2ddf2b78c" providerId="ADAL" clId="{80447B50-7E42-3845-90A2-C4F6C0059AC6}" dt="2022-07-27T05:17:41.501" v="7311" actId="571"/>
          <ac:spMkLst>
            <pc:docMk/>
            <pc:sldMk cId="872860145" sldId="262"/>
            <ac:spMk id="107" creationId="{8E8618F2-B8B4-31A0-39F8-62F2B12063FA}"/>
          </ac:spMkLst>
        </pc:spChg>
        <pc:spChg chg="mod">
          <ac:chgData name="Nafis Tanveer Islam" userId="7fb6d2e3-b301-43c3-9255-76c2ddf2b78c" providerId="ADAL" clId="{80447B50-7E42-3845-90A2-C4F6C0059AC6}" dt="2022-07-27T04:46:23.512" v="6962" actId="14100"/>
          <ac:spMkLst>
            <pc:docMk/>
            <pc:sldMk cId="872860145" sldId="262"/>
            <ac:spMk id="291" creationId="{870AA0D3-A39E-4F22-625C-7E80EE5E7758}"/>
          </ac:spMkLst>
        </pc:spChg>
        <pc:spChg chg="mod">
          <ac:chgData name="Nafis Tanveer Islam" userId="7fb6d2e3-b301-43c3-9255-76c2ddf2b78c" providerId="ADAL" clId="{80447B50-7E42-3845-90A2-C4F6C0059AC6}" dt="2022-07-27T04:46:14.861" v="6961" actId="14100"/>
          <ac:spMkLst>
            <pc:docMk/>
            <pc:sldMk cId="872860145" sldId="262"/>
            <ac:spMk id="292" creationId="{19C3E19B-EEEA-DE85-4BB2-F91065F0B1B0}"/>
          </ac:spMkLst>
        </pc:spChg>
        <pc:spChg chg="mod">
          <ac:chgData name="Nafis Tanveer Islam" userId="7fb6d2e3-b301-43c3-9255-76c2ddf2b78c" providerId="ADAL" clId="{80447B50-7E42-3845-90A2-C4F6C0059AC6}" dt="2022-07-27T04:46:07.761" v="6960" actId="14100"/>
          <ac:spMkLst>
            <pc:docMk/>
            <pc:sldMk cId="872860145" sldId="262"/>
            <ac:spMk id="293" creationId="{665843AE-3693-D2DE-B8DB-BCBD61DCB4AE}"/>
          </ac:spMkLst>
        </pc:spChg>
        <pc:spChg chg="mod">
          <ac:chgData name="Nafis Tanveer Islam" userId="7fb6d2e3-b301-43c3-9255-76c2ddf2b78c" providerId="ADAL" clId="{80447B50-7E42-3845-90A2-C4F6C0059AC6}" dt="2022-07-27T05:01:05.967" v="7191" actId="113"/>
          <ac:spMkLst>
            <pc:docMk/>
            <pc:sldMk cId="872860145" sldId="262"/>
            <ac:spMk id="295" creationId="{9DEF03B6-9317-F114-6B7F-6B1D265680C1}"/>
          </ac:spMkLst>
        </pc:spChg>
        <pc:spChg chg="del">
          <ac:chgData name="Nafis Tanveer Islam" userId="7fb6d2e3-b301-43c3-9255-76c2ddf2b78c" providerId="ADAL" clId="{80447B50-7E42-3845-90A2-C4F6C0059AC6}" dt="2022-07-27T04:47:13.170" v="6963" actId="478"/>
          <ac:spMkLst>
            <pc:docMk/>
            <pc:sldMk cId="872860145" sldId="262"/>
            <ac:spMk id="296" creationId="{C1FD6E0F-3318-5DB7-B5A4-8EEF306FAFCB}"/>
          </ac:spMkLst>
        </pc:spChg>
        <pc:spChg chg="del">
          <ac:chgData name="Nafis Tanveer Islam" userId="7fb6d2e3-b301-43c3-9255-76c2ddf2b78c" providerId="ADAL" clId="{80447B50-7E42-3845-90A2-C4F6C0059AC6}" dt="2022-07-27T04:47:13.170" v="6963" actId="478"/>
          <ac:spMkLst>
            <pc:docMk/>
            <pc:sldMk cId="872860145" sldId="262"/>
            <ac:spMk id="297" creationId="{71D211E3-2D2D-43A6-9B5D-861CCDB53DD3}"/>
          </ac:spMkLst>
        </pc:spChg>
        <pc:spChg chg="del mod">
          <ac:chgData name="Nafis Tanveer Islam" userId="7fb6d2e3-b301-43c3-9255-76c2ddf2b78c" providerId="ADAL" clId="{80447B50-7E42-3845-90A2-C4F6C0059AC6}" dt="2022-07-27T04:47:13.170" v="6963" actId="478"/>
          <ac:spMkLst>
            <pc:docMk/>
            <pc:sldMk cId="872860145" sldId="262"/>
            <ac:spMk id="299" creationId="{FA474925-02FD-7AFC-CE0D-A7885E7C932F}"/>
          </ac:spMkLst>
        </pc:spChg>
        <pc:spChg chg="mod">
          <ac:chgData name="Nafis Tanveer Islam" userId="7fb6d2e3-b301-43c3-9255-76c2ddf2b78c" providerId="ADAL" clId="{80447B50-7E42-3845-90A2-C4F6C0059AC6}" dt="2022-07-27T04:48:38.495" v="7036" actId="1036"/>
          <ac:spMkLst>
            <pc:docMk/>
            <pc:sldMk cId="872860145" sldId="262"/>
            <ac:spMk id="465" creationId="{B3A28553-E8A3-6A45-34DC-C56258D16D52}"/>
          </ac:spMkLst>
        </pc:spChg>
        <pc:spChg chg="mod">
          <ac:chgData name="Nafis Tanveer Islam" userId="7fb6d2e3-b301-43c3-9255-76c2ddf2b78c" providerId="ADAL" clId="{80447B50-7E42-3845-90A2-C4F6C0059AC6}" dt="2022-07-27T04:49:08.264" v="7049" actId="1038"/>
          <ac:spMkLst>
            <pc:docMk/>
            <pc:sldMk cId="872860145" sldId="262"/>
            <ac:spMk id="468" creationId="{1B42EE43-B826-A685-CCF3-E03F56ABAF6D}"/>
          </ac:spMkLst>
        </pc:spChg>
        <pc:spChg chg="mod">
          <ac:chgData name="Nafis Tanveer Islam" userId="7fb6d2e3-b301-43c3-9255-76c2ddf2b78c" providerId="ADAL" clId="{80447B50-7E42-3845-90A2-C4F6C0059AC6}" dt="2022-07-27T04:41:59.646" v="6940" actId="1035"/>
          <ac:spMkLst>
            <pc:docMk/>
            <pc:sldMk cId="872860145" sldId="262"/>
            <ac:spMk id="609" creationId="{824473B0-D577-3567-AE86-3A70EF78F378}"/>
          </ac:spMkLst>
        </pc:spChg>
        <pc:spChg chg="mod">
          <ac:chgData name="Nafis Tanveer Islam" userId="7fb6d2e3-b301-43c3-9255-76c2ddf2b78c" providerId="ADAL" clId="{80447B50-7E42-3845-90A2-C4F6C0059AC6}" dt="2022-07-27T04:41:59.646" v="6940" actId="1035"/>
          <ac:spMkLst>
            <pc:docMk/>
            <pc:sldMk cId="872860145" sldId="262"/>
            <ac:spMk id="610" creationId="{7C6D09BB-98FF-2AC4-D17B-21190571D68C}"/>
          </ac:spMkLst>
        </pc:spChg>
        <pc:spChg chg="mod">
          <ac:chgData name="Nafis Tanveer Islam" userId="7fb6d2e3-b301-43c3-9255-76c2ddf2b78c" providerId="ADAL" clId="{80447B50-7E42-3845-90A2-C4F6C0059AC6}" dt="2022-07-27T04:37:06.946" v="6866" actId="14100"/>
          <ac:spMkLst>
            <pc:docMk/>
            <pc:sldMk cId="872860145" sldId="262"/>
            <ac:spMk id="611" creationId="{9EFE7753-AB2F-32FA-E31A-236E7A7B0BF7}"/>
          </ac:spMkLst>
        </pc:spChg>
        <pc:spChg chg="mod">
          <ac:chgData name="Nafis Tanveer Islam" userId="7fb6d2e3-b301-43c3-9255-76c2ddf2b78c" providerId="ADAL" clId="{80447B50-7E42-3845-90A2-C4F6C0059AC6}" dt="2022-07-27T04:57:23.336" v="7123" actId="1076"/>
          <ac:spMkLst>
            <pc:docMk/>
            <pc:sldMk cId="872860145" sldId="262"/>
            <ac:spMk id="614" creationId="{A48EC365-4E17-864F-2BD6-01CD84D933E1}"/>
          </ac:spMkLst>
        </pc:spChg>
        <pc:spChg chg="mod">
          <ac:chgData name="Nafis Tanveer Islam" userId="7fb6d2e3-b301-43c3-9255-76c2ddf2b78c" providerId="ADAL" clId="{80447B50-7E42-3845-90A2-C4F6C0059AC6}" dt="2022-07-27T04:57:17.556" v="7122" actId="207"/>
          <ac:spMkLst>
            <pc:docMk/>
            <pc:sldMk cId="872860145" sldId="262"/>
            <ac:spMk id="634" creationId="{BDB9313A-1361-1879-591A-442CC839B0F4}"/>
          </ac:spMkLst>
        </pc:spChg>
        <pc:grpChg chg="mod">
          <ac:chgData name="Nafis Tanveer Islam" userId="7fb6d2e3-b301-43c3-9255-76c2ddf2b78c" providerId="ADAL" clId="{80447B50-7E42-3845-90A2-C4F6C0059AC6}" dt="2022-07-27T04:49:35.467" v="7052" actId="14100"/>
          <ac:grpSpMkLst>
            <pc:docMk/>
            <pc:sldMk cId="872860145" sldId="262"/>
            <ac:grpSpMk id="575" creationId="{30E661F8-E468-A0AF-437F-83E3E063B655}"/>
          </ac:grpSpMkLst>
        </pc:grpChg>
        <pc:picChg chg="mod">
          <ac:chgData name="Nafis Tanveer Islam" userId="7fb6d2e3-b301-43c3-9255-76c2ddf2b78c" providerId="ADAL" clId="{80447B50-7E42-3845-90A2-C4F6C0059AC6}" dt="2022-07-27T05:16:57.731" v="7309" actId="1038"/>
          <ac:picMkLst>
            <pc:docMk/>
            <pc:sldMk cId="872860145" sldId="262"/>
            <ac:picMk id="23" creationId="{CE5B6346-C344-4826-44D7-64D5B5720526}"/>
          </ac:picMkLst>
        </pc:picChg>
        <pc:cxnChg chg="mod">
          <ac:chgData name="Nafis Tanveer Islam" userId="7fb6d2e3-b301-43c3-9255-76c2ddf2b78c" providerId="ADAL" clId="{80447B50-7E42-3845-90A2-C4F6C0059AC6}" dt="2022-07-27T04:50:26.045" v="7078" actId="1038"/>
          <ac:cxnSpMkLst>
            <pc:docMk/>
            <pc:sldMk cId="872860145" sldId="262"/>
            <ac:cxnSpMk id="4" creationId="{83932435-C262-8A94-801A-C26742919C80}"/>
          </ac:cxnSpMkLst>
        </pc:cxnChg>
        <pc:cxnChg chg="mod">
          <ac:chgData name="Nafis Tanveer Islam" userId="7fb6d2e3-b301-43c3-9255-76c2ddf2b78c" providerId="ADAL" clId="{80447B50-7E42-3845-90A2-C4F6C0059AC6}" dt="2022-07-27T04:46:14.861" v="6961" actId="14100"/>
          <ac:cxnSpMkLst>
            <pc:docMk/>
            <pc:sldMk cId="872860145" sldId="262"/>
            <ac:cxnSpMk id="19" creationId="{F9FF41EA-71E6-15C6-F459-1AC0D7BDB692}"/>
          </ac:cxnSpMkLst>
        </pc:cxnChg>
        <pc:cxnChg chg="del">
          <ac:chgData name="Nafis Tanveer Islam" userId="7fb6d2e3-b301-43c3-9255-76c2ddf2b78c" providerId="ADAL" clId="{80447B50-7E42-3845-90A2-C4F6C0059AC6}" dt="2022-07-27T04:47:13.170" v="6963" actId="478"/>
          <ac:cxnSpMkLst>
            <pc:docMk/>
            <pc:sldMk cId="872860145" sldId="262"/>
            <ac:cxnSpMk id="20" creationId="{EF2B08B2-3251-F3EF-B0C8-74880D7D4E89}"/>
          </ac:cxnSpMkLst>
        </pc:cxnChg>
        <pc:cxnChg chg="mod">
          <ac:chgData name="Nafis Tanveer Islam" userId="7fb6d2e3-b301-43c3-9255-76c2ddf2b78c" providerId="ADAL" clId="{80447B50-7E42-3845-90A2-C4F6C0059AC6}" dt="2022-07-27T05:16:57.731" v="7309" actId="1038"/>
          <ac:cxnSpMkLst>
            <pc:docMk/>
            <pc:sldMk cId="872860145" sldId="262"/>
            <ac:cxnSpMk id="30" creationId="{C093FFA1-D67E-CB53-AD88-690C0A00C6F9}"/>
          </ac:cxnSpMkLst>
        </pc:cxnChg>
        <pc:cxnChg chg="mod">
          <ac:chgData name="Nafis Tanveer Islam" userId="7fb6d2e3-b301-43c3-9255-76c2ddf2b78c" providerId="ADAL" clId="{80447B50-7E42-3845-90A2-C4F6C0059AC6}" dt="2022-07-27T05:16:57.731" v="7309" actId="1038"/>
          <ac:cxnSpMkLst>
            <pc:docMk/>
            <pc:sldMk cId="872860145" sldId="262"/>
            <ac:cxnSpMk id="44" creationId="{1FF5780A-EC48-E6DF-8250-67BC96B18C9B}"/>
          </ac:cxnSpMkLst>
        </pc:cxnChg>
        <pc:cxnChg chg="add mod">
          <ac:chgData name="Nafis Tanveer Islam" userId="7fb6d2e3-b301-43c3-9255-76c2ddf2b78c" providerId="ADAL" clId="{80447B50-7E42-3845-90A2-C4F6C0059AC6}" dt="2022-07-27T04:56:41.357" v="7120" actId="14100"/>
          <ac:cxnSpMkLst>
            <pc:docMk/>
            <pc:sldMk cId="872860145" sldId="262"/>
            <ac:cxnSpMk id="85" creationId="{5E1B4BFB-28DE-B10F-8D6A-5DE05E88CF2F}"/>
          </ac:cxnSpMkLst>
        </pc:cxnChg>
        <pc:cxnChg chg="add mod">
          <ac:chgData name="Nafis Tanveer Islam" userId="7fb6d2e3-b301-43c3-9255-76c2ddf2b78c" providerId="ADAL" clId="{80447B50-7E42-3845-90A2-C4F6C0059AC6}" dt="2022-07-27T04:56:41.357" v="7120" actId="14100"/>
          <ac:cxnSpMkLst>
            <pc:docMk/>
            <pc:sldMk cId="872860145" sldId="262"/>
            <ac:cxnSpMk id="90" creationId="{171F565C-7202-8F95-BFEB-8B4505FFD702}"/>
          </ac:cxnSpMkLst>
        </pc:cxnChg>
        <pc:cxnChg chg="mod">
          <ac:chgData name="Nafis Tanveer Islam" userId="7fb6d2e3-b301-43c3-9255-76c2ddf2b78c" providerId="ADAL" clId="{80447B50-7E42-3845-90A2-C4F6C0059AC6}" dt="2022-07-27T04:48:38.495" v="7036" actId="1036"/>
          <ac:cxnSpMkLst>
            <pc:docMk/>
            <pc:sldMk cId="872860145" sldId="262"/>
            <ac:cxnSpMk id="460" creationId="{142A524C-B3DE-36E5-E25A-EC04F19204CE}"/>
          </ac:cxnSpMkLst>
        </pc:cxnChg>
        <pc:cxnChg chg="mod">
          <ac:chgData name="Nafis Tanveer Islam" userId="7fb6d2e3-b301-43c3-9255-76c2ddf2b78c" providerId="ADAL" clId="{80447B50-7E42-3845-90A2-C4F6C0059AC6}" dt="2022-07-27T04:49:08.264" v="7049" actId="1038"/>
          <ac:cxnSpMkLst>
            <pc:docMk/>
            <pc:sldMk cId="872860145" sldId="262"/>
            <ac:cxnSpMk id="461" creationId="{F5E7FA71-ED7C-FB2A-3831-8990CDB3E447}"/>
          </ac:cxnSpMkLst>
        </pc:cxnChg>
        <pc:cxnChg chg="mod">
          <ac:chgData name="Nafis Tanveer Islam" userId="7fb6d2e3-b301-43c3-9255-76c2ddf2b78c" providerId="ADAL" clId="{80447B50-7E42-3845-90A2-C4F6C0059AC6}" dt="2022-07-27T04:49:08.264" v="7049" actId="1038"/>
          <ac:cxnSpMkLst>
            <pc:docMk/>
            <pc:sldMk cId="872860145" sldId="262"/>
            <ac:cxnSpMk id="464" creationId="{3EA05299-FB99-182E-B78C-8961DCEC92D6}"/>
          </ac:cxnSpMkLst>
        </pc:cxnChg>
        <pc:cxnChg chg="mod">
          <ac:chgData name="Nafis Tanveer Islam" userId="7fb6d2e3-b301-43c3-9255-76c2ddf2b78c" providerId="ADAL" clId="{80447B50-7E42-3845-90A2-C4F6C0059AC6}" dt="2022-07-27T04:49:35.467" v="7052" actId="14100"/>
          <ac:cxnSpMkLst>
            <pc:docMk/>
            <pc:sldMk cId="872860145" sldId="262"/>
            <ac:cxnSpMk id="504" creationId="{B24FC420-D1C3-40FD-1054-39C3861AF059}"/>
          </ac:cxnSpMkLst>
        </pc:cxnChg>
        <pc:cxnChg chg="mod">
          <ac:chgData name="Nafis Tanveer Islam" userId="7fb6d2e3-b301-43c3-9255-76c2ddf2b78c" providerId="ADAL" clId="{80447B50-7E42-3845-90A2-C4F6C0059AC6}" dt="2022-07-27T04:49:35.467" v="7052" actId="14100"/>
          <ac:cxnSpMkLst>
            <pc:docMk/>
            <pc:sldMk cId="872860145" sldId="262"/>
            <ac:cxnSpMk id="516" creationId="{2D68BB23-7727-F5AC-AE6E-BFA477E7DFC5}"/>
          </ac:cxnSpMkLst>
        </pc:cxnChg>
        <pc:cxnChg chg="mod">
          <ac:chgData name="Nafis Tanveer Islam" userId="7fb6d2e3-b301-43c3-9255-76c2ddf2b78c" providerId="ADAL" clId="{80447B50-7E42-3845-90A2-C4F6C0059AC6}" dt="2022-07-27T04:49:35.467" v="7052" actId="14100"/>
          <ac:cxnSpMkLst>
            <pc:docMk/>
            <pc:sldMk cId="872860145" sldId="262"/>
            <ac:cxnSpMk id="526" creationId="{49EAA773-C612-4CC9-B9EC-4CDAFE5B29D9}"/>
          </ac:cxnSpMkLst>
        </pc:cxnChg>
        <pc:cxnChg chg="mod">
          <ac:chgData name="Nafis Tanveer Islam" userId="7fb6d2e3-b301-43c3-9255-76c2ddf2b78c" providerId="ADAL" clId="{80447B50-7E42-3845-90A2-C4F6C0059AC6}" dt="2022-07-27T04:49:08.264" v="7049" actId="1038"/>
          <ac:cxnSpMkLst>
            <pc:docMk/>
            <pc:sldMk cId="872860145" sldId="262"/>
            <ac:cxnSpMk id="563" creationId="{7DE8937C-1C13-E105-1E00-3F35B2B97E56}"/>
          </ac:cxnSpMkLst>
        </pc:cxnChg>
        <pc:cxnChg chg="mod">
          <ac:chgData name="Nafis Tanveer Islam" userId="7fb6d2e3-b301-43c3-9255-76c2ddf2b78c" providerId="ADAL" clId="{80447B50-7E42-3845-90A2-C4F6C0059AC6}" dt="2022-07-27T04:41:59.646" v="6940" actId="1035"/>
          <ac:cxnSpMkLst>
            <pc:docMk/>
            <pc:sldMk cId="872860145" sldId="262"/>
            <ac:cxnSpMk id="607" creationId="{FE9FAC97-2AF8-B0F0-E041-3A07A9A7D934}"/>
          </ac:cxnSpMkLst>
        </pc:cxnChg>
        <pc:cxnChg chg="mod">
          <ac:chgData name="Nafis Tanveer Islam" userId="7fb6d2e3-b301-43c3-9255-76c2ddf2b78c" providerId="ADAL" clId="{80447B50-7E42-3845-90A2-C4F6C0059AC6}" dt="2022-07-27T04:41:59.646" v="6940" actId="1035"/>
          <ac:cxnSpMkLst>
            <pc:docMk/>
            <pc:sldMk cId="872860145" sldId="262"/>
            <ac:cxnSpMk id="608" creationId="{DD8D98AA-52DD-F532-99EA-A511BC2958ED}"/>
          </ac:cxnSpMkLst>
        </pc:cxnChg>
        <pc:cxnChg chg="mod">
          <ac:chgData name="Nafis Tanveer Islam" userId="7fb6d2e3-b301-43c3-9255-76c2ddf2b78c" providerId="ADAL" clId="{80447B50-7E42-3845-90A2-C4F6C0059AC6}" dt="2022-07-27T04:47:56.619" v="7023" actId="1076"/>
          <ac:cxnSpMkLst>
            <pc:docMk/>
            <pc:sldMk cId="872860145" sldId="262"/>
            <ac:cxnSpMk id="624" creationId="{F5603A6A-156B-DC31-D68B-572C108AF25D}"/>
          </ac:cxnSpMkLst>
        </pc:cxnChg>
        <pc:cxnChg chg="mod">
          <ac:chgData name="Nafis Tanveer Islam" userId="7fb6d2e3-b301-43c3-9255-76c2ddf2b78c" providerId="ADAL" clId="{80447B50-7E42-3845-90A2-C4F6C0059AC6}" dt="2022-07-27T04:55:52.699" v="7103" actId="1038"/>
          <ac:cxnSpMkLst>
            <pc:docMk/>
            <pc:sldMk cId="872860145" sldId="262"/>
            <ac:cxnSpMk id="636" creationId="{F734B4D0-F715-C6B9-E018-A6EBAA00DFD0}"/>
          </ac:cxnSpMkLst>
        </pc:cxnChg>
      </pc:sldChg>
      <pc:sldChg chg="addSp delSp modSp del mod">
        <pc:chgData name="Nafis Tanveer Islam" userId="7fb6d2e3-b301-43c3-9255-76c2ddf2b78c" providerId="ADAL" clId="{80447B50-7E42-3845-90A2-C4F6C0059AC6}" dt="2022-07-26T19:43:56.604" v="5244" actId="2696"/>
        <pc:sldMkLst>
          <pc:docMk/>
          <pc:sldMk cId="1571916287" sldId="262"/>
        </pc:sldMkLst>
        <pc:spChg chg="mod">
          <ac:chgData name="Nafis Tanveer Islam" userId="7fb6d2e3-b301-43c3-9255-76c2ddf2b78c" providerId="ADAL" clId="{80447B50-7E42-3845-90A2-C4F6C0059AC6}" dt="2022-07-20T07:27:20.309" v="1695" actId="27636"/>
          <ac:spMkLst>
            <pc:docMk/>
            <pc:sldMk cId="1571916287" sldId="262"/>
            <ac:spMk id="2" creationId="{7C517D1E-E677-4C1B-8572-E4040B41C679}"/>
          </ac:spMkLst>
        </pc:spChg>
        <pc:spChg chg="add mod">
          <ac:chgData name="Nafis Tanveer Islam" userId="7fb6d2e3-b301-43c3-9255-76c2ddf2b78c" providerId="ADAL" clId="{80447B50-7E42-3845-90A2-C4F6C0059AC6}" dt="2022-07-20T07:27:35.868" v="1714" actId="1076"/>
          <ac:spMkLst>
            <pc:docMk/>
            <pc:sldMk cId="1571916287" sldId="262"/>
            <ac:spMk id="3" creationId="{55E5AE26-3581-BB89-5A98-9618BEA05A10}"/>
          </ac:spMkLst>
        </pc:spChg>
        <pc:spChg chg="add mod">
          <ac:chgData name="Nafis Tanveer Islam" userId="7fb6d2e3-b301-43c3-9255-76c2ddf2b78c" providerId="ADAL" clId="{80447B50-7E42-3845-90A2-C4F6C0059AC6}" dt="2022-07-20T07:28:01.820" v="1729" actId="1076"/>
          <ac:spMkLst>
            <pc:docMk/>
            <pc:sldMk cId="1571916287" sldId="262"/>
            <ac:spMk id="4" creationId="{B9B401BA-E275-9B31-4C21-31C126FE7B61}"/>
          </ac:spMkLst>
        </pc:spChg>
        <pc:spChg chg="add mod">
          <ac:chgData name="Nafis Tanveer Islam" userId="7fb6d2e3-b301-43c3-9255-76c2ddf2b78c" providerId="ADAL" clId="{80447B50-7E42-3845-90A2-C4F6C0059AC6}" dt="2022-07-20T07:27:27.675" v="1712" actId="1037"/>
          <ac:spMkLst>
            <pc:docMk/>
            <pc:sldMk cId="1571916287" sldId="262"/>
            <ac:spMk id="5" creationId="{26578C93-FBEE-0D3D-0C0B-DA2B517E712A}"/>
          </ac:spMkLst>
        </pc:spChg>
        <pc:spChg chg="add mod">
          <ac:chgData name="Nafis Tanveer Islam" userId="7fb6d2e3-b301-43c3-9255-76c2ddf2b78c" providerId="ADAL" clId="{80447B50-7E42-3845-90A2-C4F6C0059AC6}" dt="2022-07-20T07:27:27.675" v="1712" actId="1037"/>
          <ac:spMkLst>
            <pc:docMk/>
            <pc:sldMk cId="1571916287" sldId="262"/>
            <ac:spMk id="6" creationId="{485048AF-FF35-4512-468C-5DEFF51E6D06}"/>
          </ac:spMkLst>
        </pc:spChg>
        <pc:spChg chg="add mod">
          <ac:chgData name="Nafis Tanveer Islam" userId="7fb6d2e3-b301-43c3-9255-76c2ddf2b78c" providerId="ADAL" clId="{80447B50-7E42-3845-90A2-C4F6C0059AC6}" dt="2022-07-20T07:27:27.675" v="1712" actId="1037"/>
          <ac:spMkLst>
            <pc:docMk/>
            <pc:sldMk cId="1571916287" sldId="262"/>
            <ac:spMk id="7" creationId="{485FE0FE-B834-609A-7B73-6DD3B7A15401}"/>
          </ac:spMkLst>
        </pc:spChg>
        <pc:spChg chg="add mod">
          <ac:chgData name="Nafis Tanveer Islam" userId="7fb6d2e3-b301-43c3-9255-76c2ddf2b78c" providerId="ADAL" clId="{80447B50-7E42-3845-90A2-C4F6C0059AC6}" dt="2022-07-20T07:27:27.675" v="1712" actId="1037"/>
          <ac:spMkLst>
            <pc:docMk/>
            <pc:sldMk cId="1571916287" sldId="262"/>
            <ac:spMk id="8" creationId="{7CA23123-5F2A-B0D8-C254-3705F2261810}"/>
          </ac:spMkLst>
        </pc:spChg>
        <pc:spChg chg="add mod">
          <ac:chgData name="Nafis Tanveer Islam" userId="7fb6d2e3-b301-43c3-9255-76c2ddf2b78c" providerId="ADAL" clId="{80447B50-7E42-3845-90A2-C4F6C0059AC6}" dt="2022-07-20T07:27:27.675" v="1712" actId="1037"/>
          <ac:spMkLst>
            <pc:docMk/>
            <pc:sldMk cId="1571916287" sldId="262"/>
            <ac:spMk id="9" creationId="{FB4D9BCF-FAEF-17E7-FFFF-4BEB7C9EAC0C}"/>
          </ac:spMkLst>
        </pc:spChg>
        <pc:spChg chg="add mod">
          <ac:chgData name="Nafis Tanveer Islam" userId="7fb6d2e3-b301-43c3-9255-76c2ddf2b78c" providerId="ADAL" clId="{80447B50-7E42-3845-90A2-C4F6C0059AC6}" dt="2022-07-20T07:27:27.675" v="1712" actId="1037"/>
          <ac:spMkLst>
            <pc:docMk/>
            <pc:sldMk cId="1571916287" sldId="262"/>
            <ac:spMk id="10" creationId="{A5299420-1B95-5D3F-621B-CD65446C669B}"/>
          </ac:spMkLst>
        </pc:spChg>
        <pc:spChg chg="add mod">
          <ac:chgData name="Nafis Tanveer Islam" userId="7fb6d2e3-b301-43c3-9255-76c2ddf2b78c" providerId="ADAL" clId="{80447B50-7E42-3845-90A2-C4F6C0059AC6}" dt="2022-07-20T07:27:27.675" v="1712" actId="1037"/>
          <ac:spMkLst>
            <pc:docMk/>
            <pc:sldMk cId="1571916287" sldId="262"/>
            <ac:spMk id="11" creationId="{14FD0518-22D3-5620-AC0E-562502936F62}"/>
          </ac:spMkLst>
        </pc:spChg>
        <pc:spChg chg="add mod">
          <ac:chgData name="Nafis Tanveer Islam" userId="7fb6d2e3-b301-43c3-9255-76c2ddf2b78c" providerId="ADAL" clId="{80447B50-7E42-3845-90A2-C4F6C0059AC6}" dt="2022-07-20T07:27:27.675" v="1712" actId="1037"/>
          <ac:spMkLst>
            <pc:docMk/>
            <pc:sldMk cId="1571916287" sldId="262"/>
            <ac:spMk id="12" creationId="{611C65EA-7CA9-0A61-74F8-E132F8D23094}"/>
          </ac:spMkLst>
        </pc:spChg>
        <pc:spChg chg="add mod">
          <ac:chgData name="Nafis Tanveer Islam" userId="7fb6d2e3-b301-43c3-9255-76c2ddf2b78c" providerId="ADAL" clId="{80447B50-7E42-3845-90A2-C4F6C0059AC6}" dt="2022-07-20T07:27:27.675" v="1712" actId="1037"/>
          <ac:spMkLst>
            <pc:docMk/>
            <pc:sldMk cId="1571916287" sldId="262"/>
            <ac:spMk id="13" creationId="{5C2588D6-99CF-BAAA-80E7-FE9E91ABB0D0}"/>
          </ac:spMkLst>
        </pc:spChg>
        <pc:spChg chg="add mod">
          <ac:chgData name="Nafis Tanveer Islam" userId="7fb6d2e3-b301-43c3-9255-76c2ddf2b78c" providerId="ADAL" clId="{80447B50-7E42-3845-90A2-C4F6C0059AC6}" dt="2022-07-20T07:27:27.675" v="1712" actId="1037"/>
          <ac:spMkLst>
            <pc:docMk/>
            <pc:sldMk cId="1571916287" sldId="262"/>
            <ac:spMk id="15" creationId="{87296AFB-73F1-72BA-7434-739BD1798C2E}"/>
          </ac:spMkLst>
        </pc:spChg>
        <pc:spChg chg="add mod">
          <ac:chgData name="Nafis Tanveer Islam" userId="7fb6d2e3-b301-43c3-9255-76c2ddf2b78c" providerId="ADAL" clId="{80447B50-7E42-3845-90A2-C4F6C0059AC6}" dt="2022-07-20T07:27:27.675" v="1712" actId="1037"/>
          <ac:spMkLst>
            <pc:docMk/>
            <pc:sldMk cId="1571916287" sldId="262"/>
            <ac:spMk id="16" creationId="{E4AF1D54-BFF9-8A8B-A7E9-CD963554A60E}"/>
          </ac:spMkLst>
        </pc:spChg>
        <pc:spChg chg="add mod">
          <ac:chgData name="Nafis Tanveer Islam" userId="7fb6d2e3-b301-43c3-9255-76c2ddf2b78c" providerId="ADAL" clId="{80447B50-7E42-3845-90A2-C4F6C0059AC6}" dt="2022-07-20T07:27:27.675" v="1712" actId="1037"/>
          <ac:spMkLst>
            <pc:docMk/>
            <pc:sldMk cId="1571916287" sldId="262"/>
            <ac:spMk id="17" creationId="{BD92C74A-5D3B-29A9-9649-70D43E1F9849}"/>
          </ac:spMkLst>
        </pc:spChg>
        <pc:spChg chg="add del">
          <ac:chgData name="Nafis Tanveer Islam" userId="7fb6d2e3-b301-43c3-9255-76c2ddf2b78c" providerId="ADAL" clId="{80447B50-7E42-3845-90A2-C4F6C0059AC6}" dt="2022-07-20T07:10:31.779" v="1058" actId="11529"/>
          <ac:spMkLst>
            <pc:docMk/>
            <pc:sldMk cId="1571916287" sldId="262"/>
            <ac:spMk id="23" creationId="{36A2C2A9-1B55-C6FE-7B8F-758EBAA670D9}"/>
          </ac:spMkLst>
        </pc:spChg>
        <pc:spChg chg="add mod">
          <ac:chgData name="Nafis Tanveer Islam" userId="7fb6d2e3-b301-43c3-9255-76c2ddf2b78c" providerId="ADAL" clId="{80447B50-7E42-3845-90A2-C4F6C0059AC6}" dt="2022-07-20T07:27:27.675" v="1712" actId="1037"/>
          <ac:spMkLst>
            <pc:docMk/>
            <pc:sldMk cId="1571916287" sldId="262"/>
            <ac:spMk id="24" creationId="{081D4F8E-0D8F-8B20-E19A-8F10B17C96DE}"/>
          </ac:spMkLst>
        </pc:spChg>
        <pc:spChg chg="add mod">
          <ac:chgData name="Nafis Tanveer Islam" userId="7fb6d2e3-b301-43c3-9255-76c2ddf2b78c" providerId="ADAL" clId="{80447B50-7E42-3845-90A2-C4F6C0059AC6}" dt="2022-07-20T07:27:27.675" v="1712" actId="1037"/>
          <ac:spMkLst>
            <pc:docMk/>
            <pc:sldMk cId="1571916287" sldId="262"/>
            <ac:spMk id="25" creationId="{F7709563-A8DB-CB46-8851-E208FF722C94}"/>
          </ac:spMkLst>
        </pc:spChg>
        <pc:spChg chg="add del mod">
          <ac:chgData name="Nafis Tanveer Islam" userId="7fb6d2e3-b301-43c3-9255-76c2ddf2b78c" providerId="ADAL" clId="{80447B50-7E42-3845-90A2-C4F6C0059AC6}" dt="2022-07-20T07:11:01.618" v="1078"/>
          <ac:spMkLst>
            <pc:docMk/>
            <pc:sldMk cId="1571916287" sldId="262"/>
            <ac:spMk id="26" creationId="{4887B348-2F96-1430-71B3-89D78A825294}"/>
          </ac:spMkLst>
        </pc:spChg>
        <pc:spChg chg="add del mod">
          <ac:chgData name="Nafis Tanveer Islam" userId="7fb6d2e3-b301-43c3-9255-76c2ddf2b78c" providerId="ADAL" clId="{80447B50-7E42-3845-90A2-C4F6C0059AC6}" dt="2022-07-20T07:12:40.627" v="1266" actId="478"/>
          <ac:spMkLst>
            <pc:docMk/>
            <pc:sldMk cId="1571916287" sldId="262"/>
            <ac:spMk id="27" creationId="{5C684109-1A35-3D7E-627E-ADDBDEB67FAA}"/>
          </ac:spMkLst>
        </pc:spChg>
        <pc:spChg chg="add mod">
          <ac:chgData name="Nafis Tanveer Islam" userId="7fb6d2e3-b301-43c3-9255-76c2ddf2b78c" providerId="ADAL" clId="{80447B50-7E42-3845-90A2-C4F6C0059AC6}" dt="2022-07-20T07:27:27.675" v="1712" actId="1037"/>
          <ac:spMkLst>
            <pc:docMk/>
            <pc:sldMk cId="1571916287" sldId="262"/>
            <ac:spMk id="28" creationId="{DD71655D-E5B8-C3E1-C3A6-374AED7485EE}"/>
          </ac:spMkLst>
        </pc:spChg>
        <pc:spChg chg="add mod">
          <ac:chgData name="Nafis Tanveer Islam" userId="7fb6d2e3-b301-43c3-9255-76c2ddf2b78c" providerId="ADAL" clId="{80447B50-7E42-3845-90A2-C4F6C0059AC6}" dt="2022-07-20T07:27:27.675" v="1712" actId="1037"/>
          <ac:spMkLst>
            <pc:docMk/>
            <pc:sldMk cId="1571916287" sldId="262"/>
            <ac:spMk id="29" creationId="{C3FE64F5-3141-85C1-3C82-84F483387E69}"/>
          </ac:spMkLst>
        </pc:spChg>
        <pc:spChg chg="add mod">
          <ac:chgData name="Nafis Tanveer Islam" userId="7fb6d2e3-b301-43c3-9255-76c2ddf2b78c" providerId="ADAL" clId="{80447B50-7E42-3845-90A2-C4F6C0059AC6}" dt="2022-07-20T07:27:27.675" v="1712" actId="1037"/>
          <ac:spMkLst>
            <pc:docMk/>
            <pc:sldMk cId="1571916287" sldId="262"/>
            <ac:spMk id="41" creationId="{CAC1DF3F-837E-AC56-0A3D-F30EF795F674}"/>
          </ac:spMkLst>
        </pc:spChg>
        <pc:spChg chg="add del mod">
          <ac:chgData name="Nafis Tanveer Islam" userId="7fb6d2e3-b301-43c3-9255-76c2ddf2b78c" providerId="ADAL" clId="{80447B50-7E42-3845-90A2-C4F6C0059AC6}" dt="2022-07-20T07:21:13.491" v="1555"/>
          <ac:spMkLst>
            <pc:docMk/>
            <pc:sldMk cId="1571916287" sldId="262"/>
            <ac:spMk id="44" creationId="{219FBFF0-07F9-98B9-673F-6EB5ACCF8724}"/>
          </ac:spMkLst>
        </pc:spChg>
        <pc:spChg chg="add del mod">
          <ac:chgData name="Nafis Tanveer Islam" userId="7fb6d2e3-b301-43c3-9255-76c2ddf2b78c" providerId="ADAL" clId="{80447B50-7E42-3845-90A2-C4F6C0059AC6}" dt="2022-07-20T07:25:46.888" v="1588" actId="478"/>
          <ac:spMkLst>
            <pc:docMk/>
            <pc:sldMk cId="1571916287" sldId="262"/>
            <ac:spMk id="45" creationId="{4EC5D32B-1525-64BE-5277-9C97EFEC2E9F}"/>
          </ac:spMkLst>
        </pc:spChg>
        <pc:spChg chg="add del mod">
          <ac:chgData name="Nafis Tanveer Islam" userId="7fb6d2e3-b301-43c3-9255-76c2ddf2b78c" providerId="ADAL" clId="{80447B50-7E42-3845-90A2-C4F6C0059AC6}" dt="2022-07-20T07:25:46.888" v="1588" actId="478"/>
          <ac:spMkLst>
            <pc:docMk/>
            <pc:sldMk cId="1571916287" sldId="262"/>
            <ac:spMk id="46" creationId="{52AA46C9-32C5-49CD-94DA-37906BFA83BE}"/>
          </ac:spMkLst>
        </pc:spChg>
        <pc:spChg chg="add del mod">
          <ac:chgData name="Nafis Tanveer Islam" userId="7fb6d2e3-b301-43c3-9255-76c2ddf2b78c" providerId="ADAL" clId="{80447B50-7E42-3845-90A2-C4F6C0059AC6}" dt="2022-07-20T07:21:11.429" v="1553"/>
          <ac:spMkLst>
            <pc:docMk/>
            <pc:sldMk cId="1571916287" sldId="262"/>
            <ac:spMk id="47" creationId="{C7064081-07CD-51EA-16F4-ED4E6A2089F7}"/>
          </ac:spMkLst>
        </pc:spChg>
        <pc:spChg chg="add mod">
          <ac:chgData name="Nafis Tanveer Islam" userId="7fb6d2e3-b301-43c3-9255-76c2ddf2b78c" providerId="ADAL" clId="{80447B50-7E42-3845-90A2-C4F6C0059AC6}" dt="2022-07-20T07:27:27.675" v="1712" actId="1037"/>
          <ac:spMkLst>
            <pc:docMk/>
            <pc:sldMk cId="1571916287" sldId="262"/>
            <ac:spMk id="49" creationId="{5B9489C9-2A4F-1401-3541-69E56B89FD9B}"/>
          </ac:spMkLst>
        </pc:spChg>
        <pc:spChg chg="add mod">
          <ac:chgData name="Nafis Tanveer Islam" userId="7fb6d2e3-b301-43c3-9255-76c2ddf2b78c" providerId="ADAL" clId="{80447B50-7E42-3845-90A2-C4F6C0059AC6}" dt="2022-07-20T07:27:27.675" v="1712" actId="1037"/>
          <ac:spMkLst>
            <pc:docMk/>
            <pc:sldMk cId="1571916287" sldId="262"/>
            <ac:spMk id="50" creationId="{833997FB-2955-9FAF-0F10-53BE228B494D}"/>
          </ac:spMkLst>
        </pc:spChg>
        <pc:spChg chg="add mod">
          <ac:chgData name="Nafis Tanveer Islam" userId="7fb6d2e3-b301-43c3-9255-76c2ddf2b78c" providerId="ADAL" clId="{80447B50-7E42-3845-90A2-C4F6C0059AC6}" dt="2022-07-20T07:27:27.675" v="1712" actId="1037"/>
          <ac:spMkLst>
            <pc:docMk/>
            <pc:sldMk cId="1571916287" sldId="262"/>
            <ac:spMk id="56" creationId="{E5AA5E9A-0550-F306-CDCB-551C1DC2793F}"/>
          </ac:spMkLst>
        </pc:spChg>
        <pc:spChg chg="add mod">
          <ac:chgData name="Nafis Tanveer Islam" userId="7fb6d2e3-b301-43c3-9255-76c2ddf2b78c" providerId="ADAL" clId="{80447B50-7E42-3845-90A2-C4F6C0059AC6}" dt="2022-07-20T07:27:48.918" v="1726" actId="1038"/>
          <ac:spMkLst>
            <pc:docMk/>
            <pc:sldMk cId="1571916287" sldId="262"/>
            <ac:spMk id="60" creationId="{EC65CFCA-9547-571E-BE0C-B6892602C694}"/>
          </ac:spMkLst>
        </pc:spChg>
        <pc:spChg chg="add mod">
          <ac:chgData name="Nafis Tanveer Islam" userId="7fb6d2e3-b301-43c3-9255-76c2ddf2b78c" providerId="ADAL" clId="{80447B50-7E42-3845-90A2-C4F6C0059AC6}" dt="2022-07-20T07:27:48.918" v="1726" actId="1038"/>
          <ac:spMkLst>
            <pc:docMk/>
            <pc:sldMk cId="1571916287" sldId="262"/>
            <ac:spMk id="61" creationId="{C2FECA98-ED09-E187-40CF-52032307C411}"/>
          </ac:spMkLst>
        </pc:spChg>
        <pc:spChg chg="add mod">
          <ac:chgData name="Nafis Tanveer Islam" userId="7fb6d2e3-b301-43c3-9255-76c2ddf2b78c" providerId="ADAL" clId="{80447B50-7E42-3845-90A2-C4F6C0059AC6}" dt="2022-07-20T07:28:13.654" v="1731" actId="14100"/>
          <ac:spMkLst>
            <pc:docMk/>
            <pc:sldMk cId="1571916287" sldId="262"/>
            <ac:spMk id="64" creationId="{288D355B-0198-619B-03F7-D807C0E376C0}"/>
          </ac:spMkLst>
        </pc:spChg>
        <pc:spChg chg="add mod">
          <ac:chgData name="Nafis Tanveer Islam" userId="7fb6d2e3-b301-43c3-9255-76c2ddf2b78c" providerId="ADAL" clId="{80447B50-7E42-3845-90A2-C4F6C0059AC6}" dt="2022-07-20T07:28:54.793" v="1767" actId="1076"/>
          <ac:spMkLst>
            <pc:docMk/>
            <pc:sldMk cId="1571916287" sldId="262"/>
            <ac:spMk id="65" creationId="{B10AB896-7403-37BE-F514-1BE62BFA1813}"/>
          </ac:spMkLst>
        </pc:spChg>
        <pc:graphicFrameChg chg="add mod modGraphic">
          <ac:chgData name="Nafis Tanveer Islam" userId="7fb6d2e3-b301-43c3-9255-76c2ddf2b78c" providerId="ADAL" clId="{80447B50-7E42-3845-90A2-C4F6C0059AC6}" dt="2022-07-20T07:27:27.675" v="1712" actId="1037"/>
          <ac:graphicFrameMkLst>
            <pc:docMk/>
            <pc:sldMk cId="1571916287" sldId="262"/>
            <ac:graphicFrameMk id="36" creationId="{E4906380-6B22-7FC9-DCD7-BCE7DE656592}"/>
          </ac:graphicFrameMkLst>
        </pc:graphicFrameChg>
        <pc:picChg chg="del">
          <ac:chgData name="Nafis Tanveer Islam" userId="7fb6d2e3-b301-43c3-9255-76c2ddf2b78c" providerId="ADAL" clId="{80447B50-7E42-3845-90A2-C4F6C0059AC6}" dt="2022-07-20T06:54:39.099" v="831" actId="478"/>
          <ac:picMkLst>
            <pc:docMk/>
            <pc:sldMk cId="1571916287" sldId="262"/>
            <ac:picMk id="58" creationId="{029E9A7E-7280-43C5-10F4-7EC0A0877102}"/>
          </ac:picMkLst>
        </pc:picChg>
        <pc:cxnChg chg="add mod">
          <ac:chgData name="Nafis Tanveer Islam" userId="7fb6d2e3-b301-43c3-9255-76c2ddf2b78c" providerId="ADAL" clId="{80447B50-7E42-3845-90A2-C4F6C0059AC6}" dt="2022-07-20T07:27:27.675" v="1712" actId="1037"/>
          <ac:cxnSpMkLst>
            <pc:docMk/>
            <pc:sldMk cId="1571916287" sldId="262"/>
            <ac:cxnSpMk id="18" creationId="{8FC25CF2-E4A8-4820-D7DF-83BB227B7853}"/>
          </ac:cxnSpMkLst>
        </pc:cxnChg>
        <pc:cxnChg chg="add mod">
          <ac:chgData name="Nafis Tanveer Islam" userId="7fb6d2e3-b301-43c3-9255-76c2ddf2b78c" providerId="ADAL" clId="{80447B50-7E42-3845-90A2-C4F6C0059AC6}" dt="2022-07-20T07:27:27.675" v="1712" actId="1037"/>
          <ac:cxnSpMkLst>
            <pc:docMk/>
            <pc:sldMk cId="1571916287" sldId="262"/>
            <ac:cxnSpMk id="20" creationId="{567401D1-5570-5D54-6066-403CE3F4AED0}"/>
          </ac:cxnSpMkLst>
        </pc:cxnChg>
        <pc:cxnChg chg="add mod">
          <ac:chgData name="Nafis Tanveer Islam" userId="7fb6d2e3-b301-43c3-9255-76c2ddf2b78c" providerId="ADAL" clId="{80447B50-7E42-3845-90A2-C4F6C0059AC6}" dt="2022-07-20T07:27:27.675" v="1712" actId="1037"/>
          <ac:cxnSpMkLst>
            <pc:docMk/>
            <pc:sldMk cId="1571916287" sldId="262"/>
            <ac:cxnSpMk id="31" creationId="{F429B4EE-3C5A-D798-8309-706F014DFA2F}"/>
          </ac:cxnSpMkLst>
        </pc:cxnChg>
        <pc:cxnChg chg="add mod">
          <ac:chgData name="Nafis Tanveer Islam" userId="7fb6d2e3-b301-43c3-9255-76c2ddf2b78c" providerId="ADAL" clId="{80447B50-7E42-3845-90A2-C4F6C0059AC6}" dt="2022-07-20T07:27:27.675" v="1712" actId="1037"/>
          <ac:cxnSpMkLst>
            <pc:docMk/>
            <pc:sldMk cId="1571916287" sldId="262"/>
            <ac:cxnSpMk id="33" creationId="{FAD266A2-6EBA-D5AC-5964-6FA573FC1FAE}"/>
          </ac:cxnSpMkLst>
        </pc:cxnChg>
        <pc:cxnChg chg="add mod">
          <ac:chgData name="Nafis Tanveer Islam" userId="7fb6d2e3-b301-43c3-9255-76c2ddf2b78c" providerId="ADAL" clId="{80447B50-7E42-3845-90A2-C4F6C0059AC6}" dt="2022-07-20T07:27:35.868" v="1714" actId="1076"/>
          <ac:cxnSpMkLst>
            <pc:docMk/>
            <pc:sldMk cId="1571916287" sldId="262"/>
            <ac:cxnSpMk id="35" creationId="{EEC6BB6D-6F90-9CDC-90FB-1833D332D8EC}"/>
          </ac:cxnSpMkLst>
        </pc:cxnChg>
        <pc:cxnChg chg="add mod">
          <ac:chgData name="Nafis Tanveer Islam" userId="7fb6d2e3-b301-43c3-9255-76c2ddf2b78c" providerId="ADAL" clId="{80447B50-7E42-3845-90A2-C4F6C0059AC6}" dt="2022-07-20T07:27:27.675" v="1712" actId="1037"/>
          <ac:cxnSpMkLst>
            <pc:docMk/>
            <pc:sldMk cId="1571916287" sldId="262"/>
            <ac:cxnSpMk id="38" creationId="{0254AB1C-411B-1202-4E7C-FD833807311A}"/>
          </ac:cxnSpMkLst>
        </pc:cxnChg>
        <pc:cxnChg chg="add mod">
          <ac:chgData name="Nafis Tanveer Islam" userId="7fb6d2e3-b301-43c3-9255-76c2ddf2b78c" providerId="ADAL" clId="{80447B50-7E42-3845-90A2-C4F6C0059AC6}" dt="2022-07-20T07:27:27.675" v="1712" actId="1037"/>
          <ac:cxnSpMkLst>
            <pc:docMk/>
            <pc:sldMk cId="1571916287" sldId="262"/>
            <ac:cxnSpMk id="40" creationId="{715D3851-2D13-EF33-0805-00CB0E254C05}"/>
          </ac:cxnSpMkLst>
        </pc:cxnChg>
        <pc:cxnChg chg="add mod">
          <ac:chgData name="Nafis Tanveer Islam" userId="7fb6d2e3-b301-43c3-9255-76c2ddf2b78c" providerId="ADAL" clId="{80447B50-7E42-3845-90A2-C4F6C0059AC6}" dt="2022-07-20T07:27:27.675" v="1712" actId="1037"/>
          <ac:cxnSpMkLst>
            <pc:docMk/>
            <pc:sldMk cId="1571916287" sldId="262"/>
            <ac:cxnSpMk id="43" creationId="{C4A1D594-483D-B7A9-BE0B-4BE1692F373A}"/>
          </ac:cxnSpMkLst>
        </pc:cxnChg>
        <pc:cxnChg chg="add mod">
          <ac:chgData name="Nafis Tanveer Islam" userId="7fb6d2e3-b301-43c3-9255-76c2ddf2b78c" providerId="ADAL" clId="{80447B50-7E42-3845-90A2-C4F6C0059AC6}" dt="2022-07-20T07:27:27.675" v="1712" actId="1037"/>
          <ac:cxnSpMkLst>
            <pc:docMk/>
            <pc:sldMk cId="1571916287" sldId="262"/>
            <ac:cxnSpMk id="52" creationId="{F65367D1-87A3-F04B-FFC5-3F09673FCFFA}"/>
          </ac:cxnSpMkLst>
        </pc:cxnChg>
        <pc:cxnChg chg="add mod">
          <ac:chgData name="Nafis Tanveer Islam" userId="7fb6d2e3-b301-43c3-9255-76c2ddf2b78c" providerId="ADAL" clId="{80447B50-7E42-3845-90A2-C4F6C0059AC6}" dt="2022-07-20T07:27:27.675" v="1712" actId="1037"/>
          <ac:cxnSpMkLst>
            <pc:docMk/>
            <pc:sldMk cId="1571916287" sldId="262"/>
            <ac:cxnSpMk id="59" creationId="{14FBB05A-623A-A82E-9426-3DE6C1EC7637}"/>
          </ac:cxnSpMkLst>
        </pc:cxnChg>
      </pc:sldChg>
      <pc:sldChg chg="del">
        <pc:chgData name="Nafis Tanveer Islam" userId="7fb6d2e3-b301-43c3-9255-76c2ddf2b78c" providerId="ADAL" clId="{80447B50-7E42-3845-90A2-C4F6C0059AC6}" dt="2022-07-19T20:06:57.113" v="829" actId="2696"/>
        <pc:sldMkLst>
          <pc:docMk/>
          <pc:sldMk cId="3365581284" sldId="294"/>
        </pc:sldMkLst>
      </pc:sldChg>
      <pc:sldChg chg="addSp delSp modSp add mod">
        <pc:chgData name="Nafis Tanveer Islam" userId="7fb6d2e3-b301-43c3-9255-76c2ddf2b78c" providerId="ADAL" clId="{80447B50-7E42-3845-90A2-C4F6C0059AC6}" dt="2022-07-19T18:55:39.473" v="554" actId="14100"/>
        <pc:sldMkLst>
          <pc:docMk/>
          <pc:sldMk cId="4042135484" sldId="298"/>
        </pc:sldMkLst>
        <pc:spChg chg="del mod">
          <ac:chgData name="Nafis Tanveer Islam" userId="7fb6d2e3-b301-43c3-9255-76c2ddf2b78c" providerId="ADAL" clId="{80447B50-7E42-3845-90A2-C4F6C0059AC6}" dt="2022-07-19T18:14:38.330" v="2" actId="478"/>
          <ac:spMkLst>
            <pc:docMk/>
            <pc:sldMk cId="4042135484" sldId="298"/>
            <ac:spMk id="2" creationId="{76E17558-4FA5-D9B6-4D48-543BF875D473}"/>
          </ac:spMkLst>
        </pc:spChg>
        <pc:spChg chg="mod">
          <ac:chgData name="Nafis Tanveer Islam" userId="7fb6d2e3-b301-43c3-9255-76c2ddf2b78c" providerId="ADAL" clId="{80447B50-7E42-3845-90A2-C4F6C0059AC6}" dt="2022-07-19T18:30:53.974" v="245" actId="14100"/>
          <ac:spMkLst>
            <pc:docMk/>
            <pc:sldMk cId="4042135484" sldId="298"/>
            <ac:spMk id="13" creationId="{80ADDC74-CFD7-D713-58FC-F2EF4C22B6AA}"/>
          </ac:spMkLst>
        </pc:spChg>
        <pc:spChg chg="mod">
          <ac:chgData name="Nafis Tanveer Islam" userId="7fb6d2e3-b301-43c3-9255-76c2ddf2b78c" providerId="ADAL" clId="{80447B50-7E42-3845-90A2-C4F6C0059AC6}" dt="2022-07-19T18:35:55.031" v="313" actId="20577"/>
          <ac:spMkLst>
            <pc:docMk/>
            <pc:sldMk cId="4042135484" sldId="298"/>
            <ac:spMk id="16" creationId="{D4D47869-5D84-709F-226F-6301970C0C70}"/>
          </ac:spMkLst>
        </pc:spChg>
        <pc:spChg chg="add mod">
          <ac:chgData name="Nafis Tanveer Islam" userId="7fb6d2e3-b301-43c3-9255-76c2ddf2b78c" providerId="ADAL" clId="{80447B50-7E42-3845-90A2-C4F6C0059AC6}" dt="2022-07-19T18:32:45.010" v="253" actId="14100"/>
          <ac:spMkLst>
            <pc:docMk/>
            <pc:sldMk cId="4042135484" sldId="298"/>
            <ac:spMk id="17" creationId="{F60388B6-A737-821A-0BED-C00900C3C269}"/>
          </ac:spMkLst>
        </pc:spChg>
        <pc:spChg chg="del">
          <ac:chgData name="Nafis Tanveer Islam" userId="7fb6d2e3-b301-43c3-9255-76c2ddf2b78c" providerId="ADAL" clId="{80447B50-7E42-3845-90A2-C4F6C0059AC6}" dt="2022-07-19T18:14:46.809" v="4" actId="478"/>
          <ac:spMkLst>
            <pc:docMk/>
            <pc:sldMk cId="4042135484" sldId="298"/>
            <ac:spMk id="18" creationId="{2370D987-5CD2-C713-13E4-C20946E54234}"/>
          </ac:spMkLst>
        </pc:spChg>
        <pc:spChg chg="del">
          <ac:chgData name="Nafis Tanveer Islam" userId="7fb6d2e3-b301-43c3-9255-76c2ddf2b78c" providerId="ADAL" clId="{80447B50-7E42-3845-90A2-C4F6C0059AC6}" dt="2022-07-19T18:14:46.809" v="4" actId="478"/>
          <ac:spMkLst>
            <pc:docMk/>
            <pc:sldMk cId="4042135484" sldId="298"/>
            <ac:spMk id="19" creationId="{5A87A352-E1EA-A7A6-11D1-4B44A17471DC}"/>
          </ac:spMkLst>
        </pc:spChg>
        <pc:spChg chg="del">
          <ac:chgData name="Nafis Tanveer Islam" userId="7fb6d2e3-b301-43c3-9255-76c2ddf2b78c" providerId="ADAL" clId="{80447B50-7E42-3845-90A2-C4F6C0059AC6}" dt="2022-07-19T18:14:46.809" v="4" actId="478"/>
          <ac:spMkLst>
            <pc:docMk/>
            <pc:sldMk cId="4042135484" sldId="298"/>
            <ac:spMk id="20" creationId="{327B1083-931F-E4D0-2CCD-A64D0068BD63}"/>
          </ac:spMkLst>
        </pc:spChg>
        <pc:spChg chg="del">
          <ac:chgData name="Nafis Tanveer Islam" userId="7fb6d2e3-b301-43c3-9255-76c2ddf2b78c" providerId="ADAL" clId="{80447B50-7E42-3845-90A2-C4F6C0059AC6}" dt="2022-07-19T18:14:46.809" v="4" actId="478"/>
          <ac:spMkLst>
            <pc:docMk/>
            <pc:sldMk cId="4042135484" sldId="298"/>
            <ac:spMk id="21" creationId="{60BCC6D7-F091-1095-371F-381D443CEF49}"/>
          </ac:spMkLst>
        </pc:spChg>
        <pc:spChg chg="del">
          <ac:chgData name="Nafis Tanveer Islam" userId="7fb6d2e3-b301-43c3-9255-76c2ddf2b78c" providerId="ADAL" clId="{80447B50-7E42-3845-90A2-C4F6C0059AC6}" dt="2022-07-19T18:14:46.809" v="4" actId="478"/>
          <ac:spMkLst>
            <pc:docMk/>
            <pc:sldMk cId="4042135484" sldId="298"/>
            <ac:spMk id="22" creationId="{D0E47EE6-2E03-A5E9-044B-AB516D81EF23}"/>
          </ac:spMkLst>
        </pc:spChg>
        <pc:spChg chg="add mod">
          <ac:chgData name="Nafis Tanveer Islam" userId="7fb6d2e3-b301-43c3-9255-76c2ddf2b78c" providerId="ADAL" clId="{80447B50-7E42-3845-90A2-C4F6C0059AC6}" dt="2022-07-19T18:33:25.062" v="274" actId="1035"/>
          <ac:spMkLst>
            <pc:docMk/>
            <pc:sldMk cId="4042135484" sldId="298"/>
            <ac:spMk id="23" creationId="{9F607834-00C8-8121-6A0B-7E35F9AB7DA2}"/>
          </ac:spMkLst>
        </pc:spChg>
        <pc:spChg chg="del">
          <ac:chgData name="Nafis Tanveer Islam" userId="7fb6d2e3-b301-43c3-9255-76c2ddf2b78c" providerId="ADAL" clId="{80447B50-7E42-3845-90A2-C4F6C0059AC6}" dt="2022-07-19T18:14:46.809" v="4" actId="478"/>
          <ac:spMkLst>
            <pc:docMk/>
            <pc:sldMk cId="4042135484" sldId="298"/>
            <ac:spMk id="24" creationId="{0409F471-241A-5A90-2CB5-A665D00ED860}"/>
          </ac:spMkLst>
        </pc:spChg>
        <pc:spChg chg="add mod">
          <ac:chgData name="Nafis Tanveer Islam" userId="7fb6d2e3-b301-43c3-9255-76c2ddf2b78c" providerId="ADAL" clId="{80447B50-7E42-3845-90A2-C4F6C0059AC6}" dt="2022-07-19T18:34:14.564" v="280" actId="14100"/>
          <ac:spMkLst>
            <pc:docMk/>
            <pc:sldMk cId="4042135484" sldId="298"/>
            <ac:spMk id="25" creationId="{9D1D559C-DF5F-6059-D06A-35FF486488EF}"/>
          </ac:spMkLst>
        </pc:spChg>
        <pc:spChg chg="del">
          <ac:chgData name="Nafis Tanveer Islam" userId="7fb6d2e3-b301-43c3-9255-76c2ddf2b78c" providerId="ADAL" clId="{80447B50-7E42-3845-90A2-C4F6C0059AC6}" dt="2022-07-19T18:14:46.809" v="4" actId="478"/>
          <ac:spMkLst>
            <pc:docMk/>
            <pc:sldMk cId="4042135484" sldId="298"/>
            <ac:spMk id="26" creationId="{F62DA85B-2A9B-8CF6-F6EE-6B9338CE23BE}"/>
          </ac:spMkLst>
        </pc:spChg>
        <pc:spChg chg="add mod">
          <ac:chgData name="Nafis Tanveer Islam" userId="7fb6d2e3-b301-43c3-9255-76c2ddf2b78c" providerId="ADAL" clId="{80447B50-7E42-3845-90A2-C4F6C0059AC6}" dt="2022-07-19T18:34:03.492" v="278" actId="14100"/>
          <ac:spMkLst>
            <pc:docMk/>
            <pc:sldMk cId="4042135484" sldId="298"/>
            <ac:spMk id="27" creationId="{4CD0A4A4-7A93-EF29-75E3-CD3895BBA10B}"/>
          </ac:spMkLst>
        </pc:spChg>
        <pc:spChg chg="add mod">
          <ac:chgData name="Nafis Tanveer Islam" userId="7fb6d2e3-b301-43c3-9255-76c2ddf2b78c" providerId="ADAL" clId="{80447B50-7E42-3845-90A2-C4F6C0059AC6}" dt="2022-07-19T18:36:39.519" v="334" actId="14100"/>
          <ac:spMkLst>
            <pc:docMk/>
            <pc:sldMk cId="4042135484" sldId="298"/>
            <ac:spMk id="29" creationId="{61C25A24-750C-4409-58E9-A9683AD1101F}"/>
          </ac:spMkLst>
        </pc:spChg>
        <pc:spChg chg="add mod">
          <ac:chgData name="Nafis Tanveer Islam" userId="7fb6d2e3-b301-43c3-9255-76c2ddf2b78c" providerId="ADAL" clId="{80447B50-7E42-3845-90A2-C4F6C0059AC6}" dt="2022-07-19T18:41:52.064" v="450" actId="14100"/>
          <ac:spMkLst>
            <pc:docMk/>
            <pc:sldMk cId="4042135484" sldId="298"/>
            <ac:spMk id="30" creationId="{0BF538DB-53C6-0E2F-7243-ABBD79D8CD75}"/>
          </ac:spMkLst>
        </pc:spChg>
        <pc:spChg chg="add mod">
          <ac:chgData name="Nafis Tanveer Islam" userId="7fb6d2e3-b301-43c3-9255-76c2ddf2b78c" providerId="ADAL" clId="{80447B50-7E42-3845-90A2-C4F6C0059AC6}" dt="2022-07-19T18:32:49.019" v="257"/>
          <ac:spMkLst>
            <pc:docMk/>
            <pc:sldMk cId="4042135484" sldId="298"/>
            <ac:spMk id="31" creationId="{7001EE21-AED7-7FAB-AE84-7AEEC9F24A95}"/>
          </ac:spMkLst>
        </pc:spChg>
        <pc:spChg chg="add mod">
          <ac:chgData name="Nafis Tanveer Islam" userId="7fb6d2e3-b301-43c3-9255-76c2ddf2b78c" providerId="ADAL" clId="{80447B50-7E42-3845-90A2-C4F6C0059AC6}" dt="2022-07-19T18:32:49.202" v="258"/>
          <ac:spMkLst>
            <pc:docMk/>
            <pc:sldMk cId="4042135484" sldId="298"/>
            <ac:spMk id="33" creationId="{106428BC-9EC8-E6BB-B500-E9493C108507}"/>
          </ac:spMkLst>
        </pc:spChg>
        <pc:spChg chg="add mod">
          <ac:chgData name="Nafis Tanveer Islam" userId="7fb6d2e3-b301-43c3-9255-76c2ddf2b78c" providerId="ADAL" clId="{80447B50-7E42-3845-90A2-C4F6C0059AC6}" dt="2022-07-19T18:32:49.746" v="259"/>
          <ac:spMkLst>
            <pc:docMk/>
            <pc:sldMk cId="4042135484" sldId="298"/>
            <ac:spMk id="34" creationId="{6FD29B6E-EB8A-FA6D-9F8E-60A116E01AF0}"/>
          </ac:spMkLst>
        </pc:spChg>
        <pc:spChg chg="add mod">
          <ac:chgData name="Nafis Tanveer Islam" userId="7fb6d2e3-b301-43c3-9255-76c2ddf2b78c" providerId="ADAL" clId="{80447B50-7E42-3845-90A2-C4F6C0059AC6}" dt="2022-07-19T18:41:19.515" v="446" actId="1037"/>
          <ac:spMkLst>
            <pc:docMk/>
            <pc:sldMk cId="4042135484" sldId="298"/>
            <ac:spMk id="35" creationId="{6EC97AE2-5E6B-C2BD-E7B3-D110253C4949}"/>
          </ac:spMkLst>
        </pc:spChg>
        <pc:spChg chg="add mod">
          <ac:chgData name="Nafis Tanveer Islam" userId="7fb6d2e3-b301-43c3-9255-76c2ddf2b78c" providerId="ADAL" clId="{80447B50-7E42-3845-90A2-C4F6C0059AC6}" dt="2022-07-19T18:37:38.963" v="373" actId="1038"/>
          <ac:spMkLst>
            <pc:docMk/>
            <pc:sldMk cId="4042135484" sldId="298"/>
            <ac:spMk id="37" creationId="{2ECBD80D-B3C0-6443-7E95-63D533C1AC0B}"/>
          </ac:spMkLst>
        </pc:spChg>
        <pc:spChg chg="add mod">
          <ac:chgData name="Nafis Tanveer Islam" userId="7fb6d2e3-b301-43c3-9255-76c2ddf2b78c" providerId="ADAL" clId="{80447B50-7E42-3845-90A2-C4F6C0059AC6}" dt="2022-07-19T18:34:30.245" v="283"/>
          <ac:spMkLst>
            <pc:docMk/>
            <pc:sldMk cId="4042135484" sldId="298"/>
            <ac:spMk id="38" creationId="{06CB2B38-548D-2CA4-AED2-18B79773C11C}"/>
          </ac:spMkLst>
        </pc:spChg>
        <pc:spChg chg="add mod">
          <ac:chgData name="Nafis Tanveer Islam" userId="7fb6d2e3-b301-43c3-9255-76c2ddf2b78c" providerId="ADAL" clId="{80447B50-7E42-3845-90A2-C4F6C0059AC6}" dt="2022-07-19T18:34:30.457" v="284"/>
          <ac:spMkLst>
            <pc:docMk/>
            <pc:sldMk cId="4042135484" sldId="298"/>
            <ac:spMk id="39" creationId="{B9B75B19-7FCB-2ECE-C458-11DE545AF544}"/>
          </ac:spMkLst>
        </pc:spChg>
        <pc:spChg chg="add mod">
          <ac:chgData name="Nafis Tanveer Islam" userId="7fb6d2e3-b301-43c3-9255-76c2ddf2b78c" providerId="ADAL" clId="{80447B50-7E42-3845-90A2-C4F6C0059AC6}" dt="2022-07-19T18:34:30.585" v="285"/>
          <ac:spMkLst>
            <pc:docMk/>
            <pc:sldMk cId="4042135484" sldId="298"/>
            <ac:spMk id="41" creationId="{B4883306-FEBD-6EAC-7E46-78FFABF805C7}"/>
          </ac:spMkLst>
        </pc:spChg>
        <pc:spChg chg="add mod">
          <ac:chgData name="Nafis Tanveer Islam" userId="7fb6d2e3-b301-43c3-9255-76c2ddf2b78c" providerId="ADAL" clId="{80447B50-7E42-3845-90A2-C4F6C0059AC6}" dt="2022-07-19T18:34:30.752" v="286"/>
          <ac:spMkLst>
            <pc:docMk/>
            <pc:sldMk cId="4042135484" sldId="298"/>
            <ac:spMk id="42" creationId="{6F5F80EE-482F-CE32-4C13-96B068847B4B}"/>
          </ac:spMkLst>
        </pc:spChg>
        <pc:spChg chg="add mod">
          <ac:chgData name="Nafis Tanveer Islam" userId="7fb6d2e3-b301-43c3-9255-76c2ddf2b78c" providerId="ADAL" clId="{80447B50-7E42-3845-90A2-C4F6C0059AC6}" dt="2022-07-19T18:34:30.959" v="287"/>
          <ac:spMkLst>
            <pc:docMk/>
            <pc:sldMk cId="4042135484" sldId="298"/>
            <ac:spMk id="43" creationId="{EC970158-EDEE-75D6-1CEB-F93FAE414D08}"/>
          </ac:spMkLst>
        </pc:spChg>
        <pc:spChg chg="add mod">
          <ac:chgData name="Nafis Tanveer Islam" userId="7fb6d2e3-b301-43c3-9255-76c2ddf2b78c" providerId="ADAL" clId="{80447B50-7E42-3845-90A2-C4F6C0059AC6}" dt="2022-07-19T18:34:31.074" v="288"/>
          <ac:spMkLst>
            <pc:docMk/>
            <pc:sldMk cId="4042135484" sldId="298"/>
            <ac:spMk id="44" creationId="{8E51DBE4-EBEF-A6B5-F296-64FCB1D8575F}"/>
          </ac:spMkLst>
        </pc:spChg>
        <pc:spChg chg="add mod">
          <ac:chgData name="Nafis Tanveer Islam" userId="7fb6d2e3-b301-43c3-9255-76c2ddf2b78c" providerId="ADAL" clId="{80447B50-7E42-3845-90A2-C4F6C0059AC6}" dt="2022-07-19T18:34:31.245" v="289"/>
          <ac:spMkLst>
            <pc:docMk/>
            <pc:sldMk cId="4042135484" sldId="298"/>
            <ac:spMk id="46" creationId="{EB4673AC-392A-40E8-4634-A65452AE8FF1}"/>
          </ac:spMkLst>
        </pc:spChg>
        <pc:spChg chg="add mod">
          <ac:chgData name="Nafis Tanveer Islam" userId="7fb6d2e3-b301-43c3-9255-76c2ddf2b78c" providerId="ADAL" clId="{80447B50-7E42-3845-90A2-C4F6C0059AC6}" dt="2022-07-19T18:34:31.406" v="290"/>
          <ac:spMkLst>
            <pc:docMk/>
            <pc:sldMk cId="4042135484" sldId="298"/>
            <ac:spMk id="47" creationId="{D011BA8A-6AD1-8C2D-AB97-B774D596FD56}"/>
          </ac:spMkLst>
        </pc:spChg>
        <pc:spChg chg="add mod">
          <ac:chgData name="Nafis Tanveer Islam" userId="7fb6d2e3-b301-43c3-9255-76c2ddf2b78c" providerId="ADAL" clId="{80447B50-7E42-3845-90A2-C4F6C0059AC6}" dt="2022-07-19T18:35:36.136" v="309" actId="1037"/>
          <ac:spMkLst>
            <pc:docMk/>
            <pc:sldMk cId="4042135484" sldId="298"/>
            <ac:spMk id="48" creationId="{99584DB6-5175-B2C6-70FF-C30B2A5C63C0}"/>
          </ac:spMkLst>
        </pc:spChg>
        <pc:spChg chg="add mod">
          <ac:chgData name="Nafis Tanveer Islam" userId="7fb6d2e3-b301-43c3-9255-76c2ddf2b78c" providerId="ADAL" clId="{80447B50-7E42-3845-90A2-C4F6C0059AC6}" dt="2022-07-19T18:35:43.958" v="311" actId="14100"/>
          <ac:spMkLst>
            <pc:docMk/>
            <pc:sldMk cId="4042135484" sldId="298"/>
            <ac:spMk id="49" creationId="{C4CF7C57-8720-BFC3-23B5-14C59CCAFFBF}"/>
          </ac:spMkLst>
        </pc:spChg>
        <pc:spChg chg="add mod">
          <ac:chgData name="Nafis Tanveer Islam" userId="7fb6d2e3-b301-43c3-9255-76c2ddf2b78c" providerId="ADAL" clId="{80447B50-7E42-3845-90A2-C4F6C0059AC6}" dt="2022-07-19T18:36:13.381" v="321" actId="1038"/>
          <ac:spMkLst>
            <pc:docMk/>
            <pc:sldMk cId="4042135484" sldId="298"/>
            <ac:spMk id="50" creationId="{75E0C55F-CB1C-3E97-C0CD-1B2CB709921F}"/>
          </ac:spMkLst>
        </pc:spChg>
        <pc:spChg chg="add mod">
          <ac:chgData name="Nafis Tanveer Islam" userId="7fb6d2e3-b301-43c3-9255-76c2ddf2b78c" providerId="ADAL" clId="{80447B50-7E42-3845-90A2-C4F6C0059AC6}" dt="2022-07-19T18:36:28.669" v="332" actId="1037"/>
          <ac:spMkLst>
            <pc:docMk/>
            <pc:sldMk cId="4042135484" sldId="298"/>
            <ac:spMk id="51" creationId="{A614665A-DF98-73A2-CFBC-126462B7AFA2}"/>
          </ac:spMkLst>
        </pc:spChg>
        <pc:spChg chg="add mod">
          <ac:chgData name="Nafis Tanveer Islam" userId="7fb6d2e3-b301-43c3-9255-76c2ddf2b78c" providerId="ADAL" clId="{80447B50-7E42-3845-90A2-C4F6C0059AC6}" dt="2022-07-19T18:37:01.178" v="346" actId="1037"/>
          <ac:spMkLst>
            <pc:docMk/>
            <pc:sldMk cId="4042135484" sldId="298"/>
            <ac:spMk id="52" creationId="{1ED7D043-0F1D-BE44-B89B-AEA40DDA8568}"/>
          </ac:spMkLst>
        </pc:spChg>
        <pc:spChg chg="add mod">
          <ac:chgData name="Nafis Tanveer Islam" userId="7fb6d2e3-b301-43c3-9255-76c2ddf2b78c" providerId="ADAL" clId="{80447B50-7E42-3845-90A2-C4F6C0059AC6}" dt="2022-07-19T18:37:11.700" v="354" actId="1038"/>
          <ac:spMkLst>
            <pc:docMk/>
            <pc:sldMk cId="4042135484" sldId="298"/>
            <ac:spMk id="53" creationId="{C6556AC0-1CEA-B272-D516-5B0BE8489BDB}"/>
          </ac:spMkLst>
        </pc:spChg>
        <pc:spChg chg="add mod">
          <ac:chgData name="Nafis Tanveer Islam" userId="7fb6d2e3-b301-43c3-9255-76c2ddf2b78c" providerId="ADAL" clId="{80447B50-7E42-3845-90A2-C4F6C0059AC6}" dt="2022-07-19T18:39:57.280" v="375" actId="14100"/>
          <ac:spMkLst>
            <pc:docMk/>
            <pc:sldMk cId="4042135484" sldId="298"/>
            <ac:spMk id="54" creationId="{C9EB6AD2-CFBE-4543-D4EB-89BF48E48EB9}"/>
          </ac:spMkLst>
        </pc:spChg>
        <pc:spChg chg="add mod">
          <ac:chgData name="Nafis Tanveer Islam" userId="7fb6d2e3-b301-43c3-9255-76c2ddf2b78c" providerId="ADAL" clId="{80447B50-7E42-3845-90A2-C4F6C0059AC6}" dt="2022-07-19T18:40:16.752" v="379" actId="1076"/>
          <ac:spMkLst>
            <pc:docMk/>
            <pc:sldMk cId="4042135484" sldId="298"/>
            <ac:spMk id="55" creationId="{E659D007-34EF-D60A-F930-008336B62D5D}"/>
          </ac:spMkLst>
        </pc:spChg>
        <pc:spChg chg="add mod">
          <ac:chgData name="Nafis Tanveer Islam" userId="7fb6d2e3-b301-43c3-9255-76c2ddf2b78c" providerId="ADAL" clId="{80447B50-7E42-3845-90A2-C4F6C0059AC6}" dt="2022-07-19T18:41:07.935" v="434" actId="14100"/>
          <ac:spMkLst>
            <pc:docMk/>
            <pc:sldMk cId="4042135484" sldId="298"/>
            <ac:spMk id="56" creationId="{299AE587-B2EE-0311-DEFA-EEB14BCA84A7}"/>
          </ac:spMkLst>
        </pc:spChg>
        <pc:spChg chg="add del mod">
          <ac:chgData name="Nafis Tanveer Islam" userId="7fb6d2e3-b301-43c3-9255-76c2ddf2b78c" providerId="ADAL" clId="{80447B50-7E42-3845-90A2-C4F6C0059AC6}" dt="2022-07-19T18:43:33.206" v="465" actId="478"/>
          <ac:spMkLst>
            <pc:docMk/>
            <pc:sldMk cId="4042135484" sldId="298"/>
            <ac:spMk id="57" creationId="{293BE042-D75A-48B4-4212-5683995BE6DF}"/>
          </ac:spMkLst>
        </pc:spChg>
        <pc:spChg chg="add mod">
          <ac:chgData name="Nafis Tanveer Islam" userId="7fb6d2e3-b301-43c3-9255-76c2ddf2b78c" providerId="ADAL" clId="{80447B50-7E42-3845-90A2-C4F6C0059AC6}" dt="2022-07-19T18:42:42.041" v="453" actId="14100"/>
          <ac:spMkLst>
            <pc:docMk/>
            <pc:sldMk cId="4042135484" sldId="298"/>
            <ac:spMk id="58" creationId="{18DB989B-CD2C-8282-7EE7-F4A1B09D5F34}"/>
          </ac:spMkLst>
        </pc:spChg>
        <pc:spChg chg="add mod">
          <ac:chgData name="Nafis Tanveer Islam" userId="7fb6d2e3-b301-43c3-9255-76c2ddf2b78c" providerId="ADAL" clId="{80447B50-7E42-3845-90A2-C4F6C0059AC6}" dt="2022-07-19T18:43:16.024" v="458" actId="1076"/>
          <ac:spMkLst>
            <pc:docMk/>
            <pc:sldMk cId="4042135484" sldId="298"/>
            <ac:spMk id="59" creationId="{C83E071D-0178-E5E4-0467-6CD64139A740}"/>
          </ac:spMkLst>
        </pc:spChg>
        <pc:spChg chg="add mod">
          <ac:chgData name="Nafis Tanveer Islam" userId="7fb6d2e3-b301-43c3-9255-76c2ddf2b78c" providerId="ADAL" clId="{80447B50-7E42-3845-90A2-C4F6C0059AC6}" dt="2022-07-19T18:43:36.305" v="466" actId="1076"/>
          <ac:spMkLst>
            <pc:docMk/>
            <pc:sldMk cId="4042135484" sldId="298"/>
            <ac:spMk id="60" creationId="{45698D2A-1D00-34D8-2AED-42A4D057E47E}"/>
          </ac:spMkLst>
        </pc:spChg>
        <pc:spChg chg="add mod">
          <ac:chgData name="Nafis Tanveer Islam" userId="7fb6d2e3-b301-43c3-9255-76c2ddf2b78c" providerId="ADAL" clId="{80447B50-7E42-3845-90A2-C4F6C0059AC6}" dt="2022-07-19T18:43:29.237" v="464" actId="1038"/>
          <ac:spMkLst>
            <pc:docMk/>
            <pc:sldMk cId="4042135484" sldId="298"/>
            <ac:spMk id="61" creationId="{A2ADECCB-246B-D59B-7180-D02BD65AFFA3}"/>
          </ac:spMkLst>
        </pc:spChg>
        <pc:spChg chg="add mod">
          <ac:chgData name="Nafis Tanveer Islam" userId="7fb6d2e3-b301-43c3-9255-76c2ddf2b78c" providerId="ADAL" clId="{80447B50-7E42-3845-90A2-C4F6C0059AC6}" dt="2022-07-19T18:42:49.897" v="455" actId="14100"/>
          <ac:spMkLst>
            <pc:docMk/>
            <pc:sldMk cId="4042135484" sldId="298"/>
            <ac:spMk id="62" creationId="{63448D9F-FC1F-2E5B-4066-8722E579B69F}"/>
          </ac:spMkLst>
        </pc:spChg>
        <pc:spChg chg="add mod">
          <ac:chgData name="Nafis Tanveer Islam" userId="7fb6d2e3-b301-43c3-9255-76c2ddf2b78c" providerId="ADAL" clId="{80447B50-7E42-3845-90A2-C4F6C0059AC6}" dt="2022-07-19T18:43:02.122" v="457" actId="14100"/>
          <ac:spMkLst>
            <pc:docMk/>
            <pc:sldMk cId="4042135484" sldId="298"/>
            <ac:spMk id="63" creationId="{AB3AC3CF-84E5-B589-4518-1696E53282E3}"/>
          </ac:spMkLst>
        </pc:spChg>
        <pc:spChg chg="add mod">
          <ac:chgData name="Nafis Tanveer Islam" userId="7fb6d2e3-b301-43c3-9255-76c2ddf2b78c" providerId="ADAL" clId="{80447B50-7E42-3845-90A2-C4F6C0059AC6}" dt="2022-07-19T18:53:27.724" v="542" actId="207"/>
          <ac:spMkLst>
            <pc:docMk/>
            <pc:sldMk cId="4042135484" sldId="298"/>
            <ac:spMk id="64" creationId="{3975F5D5-0EEB-79B6-9FC1-BE7B1B4350EC}"/>
          </ac:spMkLst>
        </pc:spChg>
        <pc:spChg chg="add mod">
          <ac:chgData name="Nafis Tanveer Islam" userId="7fb6d2e3-b301-43c3-9255-76c2ddf2b78c" providerId="ADAL" clId="{80447B50-7E42-3845-90A2-C4F6C0059AC6}" dt="2022-07-19T18:45:10.747" v="493" actId="1076"/>
          <ac:spMkLst>
            <pc:docMk/>
            <pc:sldMk cId="4042135484" sldId="298"/>
            <ac:spMk id="65" creationId="{B3DF468E-DD18-1DEA-A14B-504E759D1E5F}"/>
          </ac:spMkLst>
        </pc:spChg>
        <pc:spChg chg="add mod">
          <ac:chgData name="Nafis Tanveer Islam" userId="7fb6d2e3-b301-43c3-9255-76c2ddf2b78c" providerId="ADAL" clId="{80447B50-7E42-3845-90A2-C4F6C0059AC6}" dt="2022-07-19T18:44:50.251" v="492" actId="1036"/>
          <ac:spMkLst>
            <pc:docMk/>
            <pc:sldMk cId="4042135484" sldId="298"/>
            <ac:spMk id="66" creationId="{2C1F2EC3-5C13-D677-1532-B89959A8403E}"/>
          </ac:spMkLst>
        </pc:spChg>
        <pc:spChg chg="add mod">
          <ac:chgData name="Nafis Tanveer Islam" userId="7fb6d2e3-b301-43c3-9255-76c2ddf2b78c" providerId="ADAL" clId="{80447B50-7E42-3845-90A2-C4F6C0059AC6}" dt="2022-07-19T18:44:43.808" v="487" actId="14100"/>
          <ac:spMkLst>
            <pc:docMk/>
            <pc:sldMk cId="4042135484" sldId="298"/>
            <ac:spMk id="67" creationId="{F9A178B2-1AF6-F772-7C74-5777D921C261}"/>
          </ac:spMkLst>
        </pc:spChg>
        <pc:spChg chg="add mod">
          <ac:chgData name="Nafis Tanveer Islam" userId="7fb6d2e3-b301-43c3-9255-76c2ddf2b78c" providerId="ADAL" clId="{80447B50-7E42-3845-90A2-C4F6C0059AC6}" dt="2022-07-19T18:44:25.738" v="481" actId="1076"/>
          <ac:spMkLst>
            <pc:docMk/>
            <pc:sldMk cId="4042135484" sldId="298"/>
            <ac:spMk id="68" creationId="{E0555F19-07EE-4A9D-0477-9F1790AB4A6E}"/>
          </ac:spMkLst>
        </pc:spChg>
        <pc:spChg chg="add mod">
          <ac:chgData name="Nafis Tanveer Islam" userId="7fb6d2e3-b301-43c3-9255-76c2ddf2b78c" providerId="ADAL" clId="{80447B50-7E42-3845-90A2-C4F6C0059AC6}" dt="2022-07-19T18:44:05.770" v="477" actId="14100"/>
          <ac:spMkLst>
            <pc:docMk/>
            <pc:sldMk cId="4042135484" sldId="298"/>
            <ac:spMk id="69" creationId="{C23DFF2F-930F-000E-3B69-471747901968}"/>
          </ac:spMkLst>
        </pc:spChg>
        <pc:cxnChg chg="add mod">
          <ac:chgData name="Nafis Tanveer Islam" userId="7fb6d2e3-b301-43c3-9255-76c2ddf2b78c" providerId="ADAL" clId="{80447B50-7E42-3845-90A2-C4F6C0059AC6}" dt="2022-07-19T18:46:36.838" v="498" actId="14100"/>
          <ac:cxnSpMkLst>
            <pc:docMk/>
            <pc:sldMk cId="4042135484" sldId="298"/>
            <ac:cxnSpMk id="4" creationId="{50AFF49F-300D-F682-B200-99ACBFE57894}"/>
          </ac:cxnSpMkLst>
        </pc:cxnChg>
        <pc:cxnChg chg="del">
          <ac:chgData name="Nafis Tanveer Islam" userId="7fb6d2e3-b301-43c3-9255-76c2ddf2b78c" providerId="ADAL" clId="{80447B50-7E42-3845-90A2-C4F6C0059AC6}" dt="2022-07-19T18:14:46.809" v="4" actId="478"/>
          <ac:cxnSpMkLst>
            <pc:docMk/>
            <pc:sldMk cId="4042135484" sldId="298"/>
            <ac:cxnSpMk id="28" creationId="{735B9552-E66B-FEE3-867D-A8BEFA237D89}"/>
          </ac:cxnSpMkLst>
        </pc:cxnChg>
        <pc:cxnChg chg="del">
          <ac:chgData name="Nafis Tanveer Islam" userId="7fb6d2e3-b301-43c3-9255-76c2ddf2b78c" providerId="ADAL" clId="{80447B50-7E42-3845-90A2-C4F6C0059AC6}" dt="2022-07-19T18:14:46.809" v="4" actId="478"/>
          <ac:cxnSpMkLst>
            <pc:docMk/>
            <pc:sldMk cId="4042135484" sldId="298"/>
            <ac:cxnSpMk id="32" creationId="{31BD6E5A-8BF5-34EB-05E2-D370E43AA974}"/>
          </ac:cxnSpMkLst>
        </pc:cxnChg>
        <pc:cxnChg chg="del">
          <ac:chgData name="Nafis Tanveer Islam" userId="7fb6d2e3-b301-43c3-9255-76c2ddf2b78c" providerId="ADAL" clId="{80447B50-7E42-3845-90A2-C4F6C0059AC6}" dt="2022-07-19T18:14:46.809" v="4" actId="478"/>
          <ac:cxnSpMkLst>
            <pc:docMk/>
            <pc:sldMk cId="4042135484" sldId="298"/>
            <ac:cxnSpMk id="36" creationId="{E4C43D29-7922-1970-2A1B-FBFF52AF2674}"/>
          </ac:cxnSpMkLst>
        </pc:cxnChg>
        <pc:cxnChg chg="del">
          <ac:chgData name="Nafis Tanveer Islam" userId="7fb6d2e3-b301-43c3-9255-76c2ddf2b78c" providerId="ADAL" clId="{80447B50-7E42-3845-90A2-C4F6C0059AC6}" dt="2022-07-19T18:14:46.809" v="4" actId="478"/>
          <ac:cxnSpMkLst>
            <pc:docMk/>
            <pc:sldMk cId="4042135484" sldId="298"/>
            <ac:cxnSpMk id="40" creationId="{4A008E57-31A4-F8F9-1CB3-9F8B1AFD5265}"/>
          </ac:cxnSpMkLst>
        </pc:cxnChg>
        <pc:cxnChg chg="del">
          <ac:chgData name="Nafis Tanveer Islam" userId="7fb6d2e3-b301-43c3-9255-76c2ddf2b78c" providerId="ADAL" clId="{80447B50-7E42-3845-90A2-C4F6C0059AC6}" dt="2022-07-19T18:14:46.809" v="4" actId="478"/>
          <ac:cxnSpMkLst>
            <pc:docMk/>
            <pc:sldMk cId="4042135484" sldId="298"/>
            <ac:cxnSpMk id="45" creationId="{18362CAD-ED5B-0F93-1AD1-7A21A1CBA713}"/>
          </ac:cxnSpMkLst>
        </pc:cxnChg>
        <pc:cxnChg chg="add mod">
          <ac:chgData name="Nafis Tanveer Islam" userId="7fb6d2e3-b301-43c3-9255-76c2ddf2b78c" providerId="ADAL" clId="{80447B50-7E42-3845-90A2-C4F6C0059AC6}" dt="2022-07-19T18:47:10.088" v="505" actId="1076"/>
          <ac:cxnSpMkLst>
            <pc:docMk/>
            <pc:sldMk cId="4042135484" sldId="298"/>
            <ac:cxnSpMk id="70" creationId="{666DC5A6-D190-0201-BBFA-4020955B0632}"/>
          </ac:cxnSpMkLst>
        </pc:cxnChg>
        <pc:cxnChg chg="add mod">
          <ac:chgData name="Nafis Tanveer Islam" userId="7fb6d2e3-b301-43c3-9255-76c2ddf2b78c" providerId="ADAL" clId="{80447B50-7E42-3845-90A2-C4F6C0059AC6}" dt="2022-07-19T18:47:28.344" v="508" actId="14100"/>
          <ac:cxnSpMkLst>
            <pc:docMk/>
            <pc:sldMk cId="4042135484" sldId="298"/>
            <ac:cxnSpMk id="71" creationId="{BF86093C-5225-EDD2-611D-1944C4B9A5A2}"/>
          </ac:cxnSpMkLst>
        </pc:cxnChg>
        <pc:cxnChg chg="add mod">
          <ac:chgData name="Nafis Tanveer Islam" userId="7fb6d2e3-b301-43c3-9255-76c2ddf2b78c" providerId="ADAL" clId="{80447B50-7E42-3845-90A2-C4F6C0059AC6}" dt="2022-07-19T18:48:08.524" v="513" actId="14100"/>
          <ac:cxnSpMkLst>
            <pc:docMk/>
            <pc:sldMk cId="4042135484" sldId="298"/>
            <ac:cxnSpMk id="72" creationId="{6D208102-6F6E-9FE5-50A6-175C8855C12F}"/>
          </ac:cxnSpMkLst>
        </pc:cxnChg>
        <pc:cxnChg chg="add del mod">
          <ac:chgData name="Nafis Tanveer Islam" userId="7fb6d2e3-b301-43c3-9255-76c2ddf2b78c" providerId="ADAL" clId="{80447B50-7E42-3845-90A2-C4F6C0059AC6}" dt="2022-07-19T18:48:33.222" v="519" actId="478"/>
          <ac:cxnSpMkLst>
            <pc:docMk/>
            <pc:sldMk cId="4042135484" sldId="298"/>
            <ac:cxnSpMk id="73" creationId="{5564186A-DFC7-2C10-A076-380B60AA325D}"/>
          </ac:cxnSpMkLst>
        </pc:cxnChg>
        <pc:cxnChg chg="add del mod">
          <ac:chgData name="Nafis Tanveer Islam" userId="7fb6d2e3-b301-43c3-9255-76c2ddf2b78c" providerId="ADAL" clId="{80447B50-7E42-3845-90A2-C4F6C0059AC6}" dt="2022-07-19T18:50:58.479" v="527" actId="478"/>
          <ac:cxnSpMkLst>
            <pc:docMk/>
            <pc:sldMk cId="4042135484" sldId="298"/>
            <ac:cxnSpMk id="75" creationId="{010442D4-EEB3-D0D0-C15B-2877F8555B16}"/>
          </ac:cxnSpMkLst>
        </pc:cxnChg>
        <pc:cxnChg chg="add mod">
          <ac:chgData name="Nafis Tanveer Islam" userId="7fb6d2e3-b301-43c3-9255-76c2ddf2b78c" providerId="ADAL" clId="{80447B50-7E42-3845-90A2-C4F6C0059AC6}" dt="2022-07-19T18:51:29.267" v="531" actId="1582"/>
          <ac:cxnSpMkLst>
            <pc:docMk/>
            <pc:sldMk cId="4042135484" sldId="298"/>
            <ac:cxnSpMk id="77" creationId="{58E93689-D844-2B38-DBD4-D068FF46F36E}"/>
          </ac:cxnSpMkLst>
        </pc:cxnChg>
        <pc:cxnChg chg="add mod">
          <ac:chgData name="Nafis Tanveer Islam" userId="7fb6d2e3-b301-43c3-9255-76c2ddf2b78c" providerId="ADAL" clId="{80447B50-7E42-3845-90A2-C4F6C0059AC6}" dt="2022-07-19T18:52:00.287" v="534" actId="1582"/>
          <ac:cxnSpMkLst>
            <pc:docMk/>
            <pc:sldMk cId="4042135484" sldId="298"/>
            <ac:cxnSpMk id="80" creationId="{66F9569D-6598-BBFE-06B9-9567A82C2EF9}"/>
          </ac:cxnSpMkLst>
        </pc:cxnChg>
        <pc:cxnChg chg="add mod">
          <ac:chgData name="Nafis Tanveer Islam" userId="7fb6d2e3-b301-43c3-9255-76c2ddf2b78c" providerId="ADAL" clId="{80447B50-7E42-3845-90A2-C4F6C0059AC6}" dt="2022-07-19T18:52:24.350" v="537" actId="14100"/>
          <ac:cxnSpMkLst>
            <pc:docMk/>
            <pc:sldMk cId="4042135484" sldId="298"/>
            <ac:cxnSpMk id="81" creationId="{FD34C9A9-3B02-C1D6-9E58-4A93F2337F9B}"/>
          </ac:cxnSpMkLst>
        </pc:cxnChg>
        <pc:cxnChg chg="add mod">
          <ac:chgData name="Nafis Tanveer Islam" userId="7fb6d2e3-b301-43c3-9255-76c2ddf2b78c" providerId="ADAL" clId="{80447B50-7E42-3845-90A2-C4F6C0059AC6}" dt="2022-07-19T18:53:21.414" v="541" actId="1582"/>
          <ac:cxnSpMkLst>
            <pc:docMk/>
            <pc:sldMk cId="4042135484" sldId="298"/>
            <ac:cxnSpMk id="84" creationId="{C642B3AC-AD8C-F9D5-5541-12ACBF687EEC}"/>
          </ac:cxnSpMkLst>
        </pc:cxnChg>
        <pc:cxnChg chg="add mod">
          <ac:chgData name="Nafis Tanveer Islam" userId="7fb6d2e3-b301-43c3-9255-76c2ddf2b78c" providerId="ADAL" clId="{80447B50-7E42-3845-90A2-C4F6C0059AC6}" dt="2022-07-19T18:54:01.894" v="546" actId="14100"/>
          <ac:cxnSpMkLst>
            <pc:docMk/>
            <pc:sldMk cId="4042135484" sldId="298"/>
            <ac:cxnSpMk id="86" creationId="{178B53D5-47AA-0C7B-40B0-1D976920B580}"/>
          </ac:cxnSpMkLst>
        </pc:cxnChg>
        <pc:cxnChg chg="add mod">
          <ac:chgData name="Nafis Tanveer Islam" userId="7fb6d2e3-b301-43c3-9255-76c2ddf2b78c" providerId="ADAL" clId="{80447B50-7E42-3845-90A2-C4F6C0059AC6}" dt="2022-07-19T18:55:25.419" v="550" actId="14100"/>
          <ac:cxnSpMkLst>
            <pc:docMk/>
            <pc:sldMk cId="4042135484" sldId="298"/>
            <ac:cxnSpMk id="87" creationId="{43DD42D1-4AF4-197A-D3BF-8C5F6F7E8219}"/>
          </ac:cxnSpMkLst>
        </pc:cxnChg>
        <pc:cxnChg chg="add mod">
          <ac:chgData name="Nafis Tanveer Islam" userId="7fb6d2e3-b301-43c3-9255-76c2ddf2b78c" providerId="ADAL" clId="{80447B50-7E42-3845-90A2-C4F6C0059AC6}" dt="2022-07-19T18:55:39.473" v="554" actId="14100"/>
          <ac:cxnSpMkLst>
            <pc:docMk/>
            <pc:sldMk cId="4042135484" sldId="298"/>
            <ac:cxnSpMk id="88" creationId="{D3D9D611-7F8E-2DE1-204B-078A80A4195F}"/>
          </ac:cxnSpMkLst>
        </pc:cxnChg>
      </pc:sldChg>
      <pc:sldChg chg="addSp delSp modSp new del mod">
        <pc:chgData name="Nafis Tanveer Islam" userId="7fb6d2e3-b301-43c3-9255-76c2ddf2b78c" providerId="ADAL" clId="{80447B50-7E42-3845-90A2-C4F6C0059AC6}" dt="2022-07-26T19:45:01.266" v="5280" actId="2696"/>
        <pc:sldMkLst>
          <pc:docMk/>
          <pc:sldMk cId="3102651208" sldId="299"/>
        </pc:sldMkLst>
        <pc:spChg chg="del">
          <ac:chgData name="Nafis Tanveer Islam" userId="7fb6d2e3-b301-43c3-9255-76c2ddf2b78c" providerId="ADAL" clId="{80447B50-7E42-3845-90A2-C4F6C0059AC6}" dt="2022-07-19T18:56:07.121" v="557" actId="478"/>
          <ac:spMkLst>
            <pc:docMk/>
            <pc:sldMk cId="3102651208" sldId="299"/>
            <ac:spMk id="2" creationId="{AF29D259-3203-0D77-F1FA-701F60DE4ADD}"/>
          </ac:spMkLst>
        </pc:spChg>
        <pc:spChg chg="del">
          <ac:chgData name="Nafis Tanveer Islam" userId="7fb6d2e3-b301-43c3-9255-76c2ddf2b78c" providerId="ADAL" clId="{80447B50-7E42-3845-90A2-C4F6C0059AC6}" dt="2022-07-19T18:56:05.698" v="556" actId="478"/>
          <ac:spMkLst>
            <pc:docMk/>
            <pc:sldMk cId="3102651208" sldId="299"/>
            <ac:spMk id="3" creationId="{3940A0F5-E2BF-FFFD-E0F9-8180DECB642C}"/>
          </ac:spMkLst>
        </pc:spChg>
        <pc:spChg chg="add mod">
          <ac:chgData name="Nafis Tanveer Islam" userId="7fb6d2e3-b301-43c3-9255-76c2ddf2b78c" providerId="ADAL" clId="{80447B50-7E42-3845-90A2-C4F6C0059AC6}" dt="2022-07-19T18:57:43.906" v="579" actId="1076"/>
          <ac:spMkLst>
            <pc:docMk/>
            <pc:sldMk cId="3102651208" sldId="299"/>
            <ac:spMk id="4" creationId="{6C00FDD5-3911-1B53-1F03-53F76DFEA423}"/>
          </ac:spMkLst>
        </pc:spChg>
        <pc:spChg chg="add mod">
          <ac:chgData name="Nafis Tanveer Islam" userId="7fb6d2e3-b301-43c3-9255-76c2ddf2b78c" providerId="ADAL" clId="{80447B50-7E42-3845-90A2-C4F6C0059AC6}" dt="2022-07-19T18:58:10.028" v="593" actId="1076"/>
          <ac:spMkLst>
            <pc:docMk/>
            <pc:sldMk cId="3102651208" sldId="299"/>
            <ac:spMk id="5" creationId="{A994E00A-1E4C-0EEC-8505-6349D54DD48E}"/>
          </ac:spMkLst>
        </pc:spChg>
        <pc:spChg chg="add mod">
          <ac:chgData name="Nafis Tanveer Islam" userId="7fb6d2e3-b301-43c3-9255-76c2ddf2b78c" providerId="ADAL" clId="{80447B50-7E42-3845-90A2-C4F6C0059AC6}" dt="2022-07-19T18:58:10.028" v="593" actId="1076"/>
          <ac:spMkLst>
            <pc:docMk/>
            <pc:sldMk cId="3102651208" sldId="299"/>
            <ac:spMk id="6" creationId="{B99C3CD3-E6C5-9F03-9E5E-75C374D11624}"/>
          </ac:spMkLst>
        </pc:spChg>
        <pc:spChg chg="add mod">
          <ac:chgData name="Nafis Tanveer Islam" userId="7fb6d2e3-b301-43c3-9255-76c2ddf2b78c" providerId="ADAL" clId="{80447B50-7E42-3845-90A2-C4F6C0059AC6}" dt="2022-07-19T18:58:32.760" v="631" actId="1037"/>
          <ac:spMkLst>
            <pc:docMk/>
            <pc:sldMk cId="3102651208" sldId="299"/>
            <ac:spMk id="7" creationId="{5158CF5F-4C98-5FD0-DE86-3F1E612769C1}"/>
          </ac:spMkLst>
        </pc:spChg>
        <pc:spChg chg="add mod">
          <ac:chgData name="Nafis Tanveer Islam" userId="7fb6d2e3-b301-43c3-9255-76c2ddf2b78c" providerId="ADAL" clId="{80447B50-7E42-3845-90A2-C4F6C0059AC6}" dt="2022-07-19T19:02:40.593" v="692" actId="1076"/>
          <ac:spMkLst>
            <pc:docMk/>
            <pc:sldMk cId="3102651208" sldId="299"/>
            <ac:spMk id="8" creationId="{EBE5008B-5D7A-6F25-F4FC-844164ED2C16}"/>
          </ac:spMkLst>
        </pc:spChg>
        <pc:spChg chg="add mod">
          <ac:chgData name="Nafis Tanveer Islam" userId="7fb6d2e3-b301-43c3-9255-76c2ddf2b78c" providerId="ADAL" clId="{80447B50-7E42-3845-90A2-C4F6C0059AC6}" dt="2022-07-19T19:02:40.593" v="692" actId="1076"/>
          <ac:spMkLst>
            <pc:docMk/>
            <pc:sldMk cId="3102651208" sldId="299"/>
            <ac:spMk id="9" creationId="{F8AFCE5A-8D6E-168C-780A-CE72F617D3DD}"/>
          </ac:spMkLst>
        </pc:spChg>
        <pc:spChg chg="add mod">
          <ac:chgData name="Nafis Tanveer Islam" userId="7fb6d2e3-b301-43c3-9255-76c2ddf2b78c" providerId="ADAL" clId="{80447B50-7E42-3845-90A2-C4F6C0059AC6}" dt="2022-07-19T19:02:40.593" v="692" actId="1076"/>
          <ac:spMkLst>
            <pc:docMk/>
            <pc:sldMk cId="3102651208" sldId="299"/>
            <ac:spMk id="10" creationId="{272D4E48-E4AB-8158-DE8C-2464A8D3B431}"/>
          </ac:spMkLst>
        </pc:spChg>
        <pc:spChg chg="add mod">
          <ac:chgData name="Nafis Tanveer Islam" userId="7fb6d2e3-b301-43c3-9255-76c2ddf2b78c" providerId="ADAL" clId="{80447B50-7E42-3845-90A2-C4F6C0059AC6}" dt="2022-07-19T19:02:40.593" v="692" actId="1076"/>
          <ac:spMkLst>
            <pc:docMk/>
            <pc:sldMk cId="3102651208" sldId="299"/>
            <ac:spMk id="11" creationId="{0818BB51-F2EC-814B-D2CE-C256771166C4}"/>
          </ac:spMkLst>
        </pc:spChg>
        <pc:spChg chg="add mod">
          <ac:chgData name="Nafis Tanveer Islam" userId="7fb6d2e3-b301-43c3-9255-76c2ddf2b78c" providerId="ADAL" clId="{80447B50-7E42-3845-90A2-C4F6C0059AC6}" dt="2022-07-19T18:59:38.103" v="651" actId="1036"/>
          <ac:spMkLst>
            <pc:docMk/>
            <pc:sldMk cId="3102651208" sldId="299"/>
            <ac:spMk id="12" creationId="{00489EFF-38DB-0130-B372-0475188EA209}"/>
          </ac:spMkLst>
        </pc:spChg>
        <pc:spChg chg="add mod">
          <ac:chgData name="Nafis Tanveer Islam" userId="7fb6d2e3-b301-43c3-9255-76c2ddf2b78c" providerId="ADAL" clId="{80447B50-7E42-3845-90A2-C4F6C0059AC6}" dt="2022-07-19T19:02:40.593" v="692" actId="1076"/>
          <ac:spMkLst>
            <pc:docMk/>
            <pc:sldMk cId="3102651208" sldId="299"/>
            <ac:spMk id="13" creationId="{4CBA8698-5E7E-7852-BCBB-7B004BE45096}"/>
          </ac:spMkLst>
        </pc:spChg>
        <pc:spChg chg="add mod">
          <ac:chgData name="Nafis Tanveer Islam" userId="7fb6d2e3-b301-43c3-9255-76c2ddf2b78c" providerId="ADAL" clId="{80447B50-7E42-3845-90A2-C4F6C0059AC6}" dt="2022-07-19T19:02:40.593" v="692" actId="1076"/>
          <ac:spMkLst>
            <pc:docMk/>
            <pc:sldMk cId="3102651208" sldId="299"/>
            <ac:spMk id="14" creationId="{F740B6C1-9449-1073-94CC-F22AA1F86E93}"/>
          </ac:spMkLst>
        </pc:spChg>
        <pc:spChg chg="add mod">
          <ac:chgData name="Nafis Tanveer Islam" userId="7fb6d2e3-b301-43c3-9255-76c2ddf2b78c" providerId="ADAL" clId="{80447B50-7E42-3845-90A2-C4F6C0059AC6}" dt="2022-07-19T19:02:40.593" v="692" actId="1076"/>
          <ac:spMkLst>
            <pc:docMk/>
            <pc:sldMk cId="3102651208" sldId="299"/>
            <ac:spMk id="15" creationId="{CC91BA37-F5E2-49F1-B106-69FF5FB16742}"/>
          </ac:spMkLst>
        </pc:spChg>
        <pc:spChg chg="add mod">
          <ac:chgData name="Nafis Tanveer Islam" userId="7fb6d2e3-b301-43c3-9255-76c2ddf2b78c" providerId="ADAL" clId="{80447B50-7E42-3845-90A2-C4F6C0059AC6}" dt="2022-07-19T19:00:49.294" v="685" actId="14100"/>
          <ac:spMkLst>
            <pc:docMk/>
            <pc:sldMk cId="3102651208" sldId="299"/>
            <ac:spMk id="16" creationId="{60000B58-DD9A-8578-C2CE-F0CD686919A8}"/>
          </ac:spMkLst>
        </pc:spChg>
        <pc:spChg chg="add mod">
          <ac:chgData name="Nafis Tanveer Islam" userId="7fb6d2e3-b301-43c3-9255-76c2ddf2b78c" providerId="ADAL" clId="{80447B50-7E42-3845-90A2-C4F6C0059AC6}" dt="2022-07-19T19:02:40.593" v="692" actId="1076"/>
          <ac:spMkLst>
            <pc:docMk/>
            <pc:sldMk cId="3102651208" sldId="299"/>
            <ac:spMk id="17" creationId="{2D5BC769-8056-D1B6-FC22-6BC8A47C9190}"/>
          </ac:spMkLst>
        </pc:spChg>
        <pc:spChg chg="add mod">
          <ac:chgData name="Nafis Tanveer Islam" userId="7fb6d2e3-b301-43c3-9255-76c2ddf2b78c" providerId="ADAL" clId="{80447B50-7E42-3845-90A2-C4F6C0059AC6}" dt="2022-07-19T18:59:49.282" v="654" actId="14100"/>
          <ac:spMkLst>
            <pc:docMk/>
            <pc:sldMk cId="3102651208" sldId="299"/>
            <ac:spMk id="18" creationId="{9AB6AA66-ECD2-4026-C43F-A986A635B927}"/>
          </ac:spMkLst>
        </pc:spChg>
        <pc:spChg chg="add mod">
          <ac:chgData name="Nafis Tanveer Islam" userId="7fb6d2e3-b301-43c3-9255-76c2ddf2b78c" providerId="ADAL" clId="{80447B50-7E42-3845-90A2-C4F6C0059AC6}" dt="2022-07-19T19:02:40.593" v="692" actId="1076"/>
          <ac:spMkLst>
            <pc:docMk/>
            <pc:sldMk cId="3102651208" sldId="299"/>
            <ac:spMk id="19" creationId="{40E641D8-B428-BB5E-5CE6-EA9768164B57}"/>
          </ac:spMkLst>
        </pc:spChg>
        <pc:spChg chg="add mod">
          <ac:chgData name="Nafis Tanveer Islam" userId="7fb6d2e3-b301-43c3-9255-76c2ddf2b78c" providerId="ADAL" clId="{80447B50-7E42-3845-90A2-C4F6C0059AC6}" dt="2022-07-19T19:02:40.593" v="692" actId="1076"/>
          <ac:spMkLst>
            <pc:docMk/>
            <pc:sldMk cId="3102651208" sldId="299"/>
            <ac:spMk id="20" creationId="{226A76F6-257F-292E-779F-4E8655878500}"/>
          </ac:spMkLst>
        </pc:spChg>
        <pc:spChg chg="add mod">
          <ac:chgData name="Nafis Tanveer Islam" userId="7fb6d2e3-b301-43c3-9255-76c2ddf2b78c" providerId="ADAL" clId="{80447B50-7E42-3845-90A2-C4F6C0059AC6}" dt="2022-07-19T19:02:40.593" v="692" actId="1076"/>
          <ac:spMkLst>
            <pc:docMk/>
            <pc:sldMk cId="3102651208" sldId="299"/>
            <ac:spMk id="21" creationId="{E515472B-8A56-E9D4-EC7C-0AA54A7A1B15}"/>
          </ac:spMkLst>
        </pc:spChg>
        <pc:spChg chg="add mod">
          <ac:chgData name="Nafis Tanveer Islam" userId="7fb6d2e3-b301-43c3-9255-76c2ddf2b78c" providerId="ADAL" clId="{80447B50-7E42-3845-90A2-C4F6C0059AC6}" dt="2022-07-19T19:02:40.593" v="692" actId="1076"/>
          <ac:spMkLst>
            <pc:docMk/>
            <pc:sldMk cId="3102651208" sldId="299"/>
            <ac:spMk id="22" creationId="{1C5FE4A8-2FE1-5A95-F426-24A0409A0959}"/>
          </ac:spMkLst>
        </pc:spChg>
        <pc:spChg chg="add mod">
          <ac:chgData name="Nafis Tanveer Islam" userId="7fb6d2e3-b301-43c3-9255-76c2ddf2b78c" providerId="ADAL" clId="{80447B50-7E42-3845-90A2-C4F6C0059AC6}" dt="2022-07-19T19:02:40.593" v="692" actId="1076"/>
          <ac:spMkLst>
            <pc:docMk/>
            <pc:sldMk cId="3102651208" sldId="299"/>
            <ac:spMk id="23" creationId="{1D0EFCC4-FF93-C92A-FDC4-9D74E26F51CA}"/>
          </ac:spMkLst>
        </pc:spChg>
        <pc:spChg chg="add mod">
          <ac:chgData name="Nafis Tanveer Islam" userId="7fb6d2e3-b301-43c3-9255-76c2ddf2b78c" providerId="ADAL" clId="{80447B50-7E42-3845-90A2-C4F6C0059AC6}" dt="2022-07-19T19:02:40.593" v="692" actId="1076"/>
          <ac:spMkLst>
            <pc:docMk/>
            <pc:sldMk cId="3102651208" sldId="299"/>
            <ac:spMk id="24" creationId="{C818DD13-E039-6852-CF52-94545A5C75BE}"/>
          </ac:spMkLst>
        </pc:spChg>
        <pc:spChg chg="add mod">
          <ac:chgData name="Nafis Tanveer Islam" userId="7fb6d2e3-b301-43c3-9255-76c2ddf2b78c" providerId="ADAL" clId="{80447B50-7E42-3845-90A2-C4F6C0059AC6}" dt="2022-07-19T18:58:17.814" v="621" actId="1038"/>
          <ac:spMkLst>
            <pc:docMk/>
            <pc:sldMk cId="3102651208" sldId="299"/>
            <ac:spMk id="25" creationId="{2431290B-298C-7746-AD10-C099E06AF924}"/>
          </ac:spMkLst>
        </pc:spChg>
        <pc:spChg chg="add mod">
          <ac:chgData name="Nafis Tanveer Islam" userId="7fb6d2e3-b301-43c3-9255-76c2ddf2b78c" providerId="ADAL" clId="{80447B50-7E42-3845-90A2-C4F6C0059AC6}" dt="2022-07-19T18:58:17.814" v="621" actId="1038"/>
          <ac:spMkLst>
            <pc:docMk/>
            <pc:sldMk cId="3102651208" sldId="299"/>
            <ac:spMk id="26" creationId="{1B8CC351-E61D-46AC-0EF1-E0B5E9FD2020}"/>
          </ac:spMkLst>
        </pc:spChg>
        <pc:spChg chg="add mod">
          <ac:chgData name="Nafis Tanveer Islam" userId="7fb6d2e3-b301-43c3-9255-76c2ddf2b78c" providerId="ADAL" clId="{80447B50-7E42-3845-90A2-C4F6C0059AC6}" dt="2022-07-19T18:58:17.814" v="621" actId="1038"/>
          <ac:spMkLst>
            <pc:docMk/>
            <pc:sldMk cId="3102651208" sldId="299"/>
            <ac:spMk id="27" creationId="{19F256DA-3BCB-6BC8-54E2-8E036B1B348D}"/>
          </ac:spMkLst>
        </pc:spChg>
        <pc:spChg chg="add mod">
          <ac:chgData name="Nafis Tanveer Islam" userId="7fb6d2e3-b301-43c3-9255-76c2ddf2b78c" providerId="ADAL" clId="{80447B50-7E42-3845-90A2-C4F6C0059AC6}" dt="2022-07-19T18:58:45.963" v="634" actId="14100"/>
          <ac:spMkLst>
            <pc:docMk/>
            <pc:sldMk cId="3102651208" sldId="299"/>
            <ac:spMk id="28" creationId="{C3A8E9B1-A9E3-7750-4008-619604B0CF4A}"/>
          </ac:spMkLst>
        </pc:spChg>
        <pc:spChg chg="add mod">
          <ac:chgData name="Nafis Tanveer Islam" userId="7fb6d2e3-b301-43c3-9255-76c2ddf2b78c" providerId="ADAL" clId="{80447B50-7E42-3845-90A2-C4F6C0059AC6}" dt="2022-07-19T18:58:57.850" v="637" actId="14100"/>
          <ac:spMkLst>
            <pc:docMk/>
            <pc:sldMk cId="3102651208" sldId="299"/>
            <ac:spMk id="29" creationId="{2818B5F8-F1E6-37D5-7AA1-820AAB848E89}"/>
          </ac:spMkLst>
        </pc:spChg>
        <pc:spChg chg="add mod">
          <ac:chgData name="Nafis Tanveer Islam" userId="7fb6d2e3-b301-43c3-9255-76c2ddf2b78c" providerId="ADAL" clId="{80447B50-7E42-3845-90A2-C4F6C0059AC6}" dt="2022-07-19T18:59:13.490" v="640" actId="14100"/>
          <ac:spMkLst>
            <pc:docMk/>
            <pc:sldMk cId="3102651208" sldId="299"/>
            <ac:spMk id="30" creationId="{C9383DC2-7CD0-78DB-5E26-7F0722CBF260}"/>
          </ac:spMkLst>
        </pc:spChg>
        <pc:spChg chg="add mod">
          <ac:chgData name="Nafis Tanveer Islam" userId="7fb6d2e3-b301-43c3-9255-76c2ddf2b78c" providerId="ADAL" clId="{80447B50-7E42-3845-90A2-C4F6C0059AC6}" dt="2022-07-19T18:59:29.944" v="647" actId="1037"/>
          <ac:spMkLst>
            <pc:docMk/>
            <pc:sldMk cId="3102651208" sldId="299"/>
            <ac:spMk id="31" creationId="{3A6596EA-2204-B882-751E-9A2D45431840}"/>
          </ac:spMkLst>
        </pc:spChg>
        <pc:spChg chg="add mod">
          <ac:chgData name="Nafis Tanveer Islam" userId="7fb6d2e3-b301-43c3-9255-76c2ddf2b78c" providerId="ADAL" clId="{80447B50-7E42-3845-90A2-C4F6C0059AC6}" dt="2022-07-19T19:03:45.352" v="696" actId="14100"/>
          <ac:spMkLst>
            <pc:docMk/>
            <pc:sldMk cId="3102651208" sldId="299"/>
            <ac:spMk id="32" creationId="{BFCDC49B-FD9A-21F0-F3DD-7F835FCC96D2}"/>
          </ac:spMkLst>
        </pc:spChg>
        <pc:spChg chg="add mod">
          <ac:chgData name="Nafis Tanveer Islam" userId="7fb6d2e3-b301-43c3-9255-76c2ddf2b78c" providerId="ADAL" clId="{80447B50-7E42-3845-90A2-C4F6C0059AC6}" dt="2022-07-19T19:00:01.452" v="661" actId="1076"/>
          <ac:spMkLst>
            <pc:docMk/>
            <pc:sldMk cId="3102651208" sldId="299"/>
            <ac:spMk id="33" creationId="{A8216E31-86A2-4499-E767-B5050FDDE9E0}"/>
          </ac:spMkLst>
        </pc:spChg>
        <pc:spChg chg="add mod">
          <ac:chgData name="Nafis Tanveer Islam" userId="7fb6d2e3-b301-43c3-9255-76c2ddf2b78c" providerId="ADAL" clId="{80447B50-7E42-3845-90A2-C4F6C0059AC6}" dt="2022-07-19T19:03:52.458" v="698" actId="14100"/>
          <ac:spMkLst>
            <pc:docMk/>
            <pc:sldMk cId="3102651208" sldId="299"/>
            <ac:spMk id="34" creationId="{57CF2F87-51C3-ADC0-AA51-C222E9493461}"/>
          </ac:spMkLst>
        </pc:spChg>
        <pc:spChg chg="add mod">
          <ac:chgData name="Nafis Tanveer Islam" userId="7fb6d2e3-b301-43c3-9255-76c2ddf2b78c" providerId="ADAL" clId="{80447B50-7E42-3845-90A2-C4F6C0059AC6}" dt="2022-07-19T19:00:01.452" v="661" actId="1076"/>
          <ac:spMkLst>
            <pc:docMk/>
            <pc:sldMk cId="3102651208" sldId="299"/>
            <ac:spMk id="35" creationId="{7E519AFC-9792-74D4-A4C2-1035E581E953}"/>
          </ac:spMkLst>
        </pc:spChg>
        <pc:spChg chg="add mod">
          <ac:chgData name="Nafis Tanveer Islam" userId="7fb6d2e3-b301-43c3-9255-76c2ddf2b78c" providerId="ADAL" clId="{80447B50-7E42-3845-90A2-C4F6C0059AC6}" dt="2022-07-19T19:00:42.992" v="681" actId="1038"/>
          <ac:spMkLst>
            <pc:docMk/>
            <pc:sldMk cId="3102651208" sldId="299"/>
            <ac:spMk id="36" creationId="{4BBD3D5D-0F1A-3F2C-C7CB-07586864706B}"/>
          </ac:spMkLst>
        </pc:spChg>
        <pc:spChg chg="add mod">
          <ac:chgData name="Nafis Tanveer Islam" userId="7fb6d2e3-b301-43c3-9255-76c2ddf2b78c" providerId="ADAL" clId="{80447B50-7E42-3845-90A2-C4F6C0059AC6}" dt="2022-07-19T19:01:05.552" v="688" actId="14100"/>
          <ac:spMkLst>
            <pc:docMk/>
            <pc:sldMk cId="3102651208" sldId="299"/>
            <ac:spMk id="37" creationId="{11C9A795-B83F-93A6-FF6D-EA4F77BF39BE}"/>
          </ac:spMkLst>
        </pc:spChg>
        <pc:spChg chg="add mod">
          <ac:chgData name="Nafis Tanveer Islam" userId="7fb6d2e3-b301-43c3-9255-76c2ddf2b78c" providerId="ADAL" clId="{80447B50-7E42-3845-90A2-C4F6C0059AC6}" dt="2022-07-19T19:01:21.660" v="691" actId="14100"/>
          <ac:spMkLst>
            <pc:docMk/>
            <pc:sldMk cId="3102651208" sldId="299"/>
            <ac:spMk id="38" creationId="{2E39918A-BD46-724C-0D7F-969E01794E10}"/>
          </ac:spMkLst>
        </pc:spChg>
        <pc:spChg chg="add mod">
          <ac:chgData name="Nafis Tanveer Islam" userId="7fb6d2e3-b301-43c3-9255-76c2ddf2b78c" providerId="ADAL" clId="{80447B50-7E42-3845-90A2-C4F6C0059AC6}" dt="2022-07-19T19:03:38.450" v="695" actId="14100"/>
          <ac:spMkLst>
            <pc:docMk/>
            <pc:sldMk cId="3102651208" sldId="299"/>
            <ac:spMk id="39" creationId="{FCBFF556-5FBF-FA5D-8912-89A9F34AA86C}"/>
          </ac:spMkLst>
        </pc:spChg>
        <pc:spChg chg="add mod">
          <ac:chgData name="Nafis Tanveer Islam" userId="7fb6d2e3-b301-43c3-9255-76c2ddf2b78c" providerId="ADAL" clId="{80447B50-7E42-3845-90A2-C4F6C0059AC6}" dt="2022-07-19T19:04:16.266" v="702" actId="1076"/>
          <ac:spMkLst>
            <pc:docMk/>
            <pc:sldMk cId="3102651208" sldId="299"/>
            <ac:spMk id="40" creationId="{2BF99C93-5BB8-4013-C2F2-DD9E4EED0A23}"/>
          </ac:spMkLst>
        </pc:spChg>
        <pc:spChg chg="add mod">
          <ac:chgData name="Nafis Tanveer Islam" userId="7fb6d2e3-b301-43c3-9255-76c2ddf2b78c" providerId="ADAL" clId="{80447B50-7E42-3845-90A2-C4F6C0059AC6}" dt="2022-07-19T19:04:26.674" v="705" actId="14100"/>
          <ac:spMkLst>
            <pc:docMk/>
            <pc:sldMk cId="3102651208" sldId="299"/>
            <ac:spMk id="41" creationId="{9D889BCF-23E2-9A08-E411-16DC402B048F}"/>
          </ac:spMkLst>
        </pc:spChg>
        <pc:spChg chg="add mod">
          <ac:chgData name="Nafis Tanveer Islam" userId="7fb6d2e3-b301-43c3-9255-76c2ddf2b78c" providerId="ADAL" clId="{80447B50-7E42-3845-90A2-C4F6C0059AC6}" dt="2022-07-19T19:04:40.228" v="708" actId="14100"/>
          <ac:spMkLst>
            <pc:docMk/>
            <pc:sldMk cId="3102651208" sldId="299"/>
            <ac:spMk id="42" creationId="{0E760356-F3B2-0A9F-8FB0-FD5793AE2AE2}"/>
          </ac:spMkLst>
        </pc:spChg>
        <pc:spChg chg="add mod">
          <ac:chgData name="Nafis Tanveer Islam" userId="7fb6d2e3-b301-43c3-9255-76c2ddf2b78c" providerId="ADAL" clId="{80447B50-7E42-3845-90A2-C4F6C0059AC6}" dt="2022-07-19T19:04:50.052" v="710" actId="1076"/>
          <ac:spMkLst>
            <pc:docMk/>
            <pc:sldMk cId="3102651208" sldId="299"/>
            <ac:spMk id="43" creationId="{9F7A7419-4E3E-2251-E270-32ED30C964F3}"/>
          </ac:spMkLst>
        </pc:spChg>
        <pc:spChg chg="add mod">
          <ac:chgData name="Nafis Tanveer Islam" userId="7fb6d2e3-b301-43c3-9255-76c2ddf2b78c" providerId="ADAL" clId="{80447B50-7E42-3845-90A2-C4F6C0059AC6}" dt="2022-07-19T19:04:55.995" v="712" actId="1076"/>
          <ac:spMkLst>
            <pc:docMk/>
            <pc:sldMk cId="3102651208" sldId="299"/>
            <ac:spMk id="44" creationId="{892F400E-9A75-739A-DE53-07C99F8C5EEC}"/>
          </ac:spMkLst>
        </pc:spChg>
        <pc:spChg chg="add mod">
          <ac:chgData name="Nafis Tanveer Islam" userId="7fb6d2e3-b301-43c3-9255-76c2ddf2b78c" providerId="ADAL" clId="{80447B50-7E42-3845-90A2-C4F6C0059AC6}" dt="2022-07-19T19:05:03.036" v="714" actId="1076"/>
          <ac:spMkLst>
            <pc:docMk/>
            <pc:sldMk cId="3102651208" sldId="299"/>
            <ac:spMk id="45" creationId="{CB3E0373-0BF0-36AD-9C71-C55F1D8E4EFD}"/>
          </ac:spMkLst>
        </pc:spChg>
        <pc:spChg chg="add mod">
          <ac:chgData name="Nafis Tanveer Islam" userId="7fb6d2e3-b301-43c3-9255-76c2ddf2b78c" providerId="ADAL" clId="{80447B50-7E42-3845-90A2-C4F6C0059AC6}" dt="2022-07-19T19:05:15.363" v="718" actId="1076"/>
          <ac:spMkLst>
            <pc:docMk/>
            <pc:sldMk cId="3102651208" sldId="299"/>
            <ac:spMk id="46" creationId="{5640850D-DE7A-DA31-3E5E-C87144E66834}"/>
          </ac:spMkLst>
        </pc:spChg>
        <pc:spChg chg="add mod">
          <ac:chgData name="Nafis Tanveer Islam" userId="7fb6d2e3-b301-43c3-9255-76c2ddf2b78c" providerId="ADAL" clId="{80447B50-7E42-3845-90A2-C4F6C0059AC6}" dt="2022-07-19T19:05:25.259" v="721" actId="1076"/>
          <ac:spMkLst>
            <pc:docMk/>
            <pc:sldMk cId="3102651208" sldId="299"/>
            <ac:spMk id="47" creationId="{4D25BEC0-0EFF-B546-AC70-261A6762B1CA}"/>
          </ac:spMkLst>
        </pc:spChg>
        <pc:cxnChg chg="add mod">
          <ac:chgData name="Nafis Tanveer Islam" userId="7fb6d2e3-b301-43c3-9255-76c2ddf2b78c" providerId="ADAL" clId="{80447B50-7E42-3845-90A2-C4F6C0059AC6}" dt="2022-07-19T19:05:52.428" v="724" actId="1582"/>
          <ac:cxnSpMkLst>
            <pc:docMk/>
            <pc:sldMk cId="3102651208" sldId="299"/>
            <ac:cxnSpMk id="49" creationId="{57F27692-5321-C224-AEB6-776572ED31BF}"/>
          </ac:cxnSpMkLst>
        </pc:cxnChg>
        <pc:cxnChg chg="add mod">
          <ac:chgData name="Nafis Tanveer Islam" userId="7fb6d2e3-b301-43c3-9255-76c2ddf2b78c" providerId="ADAL" clId="{80447B50-7E42-3845-90A2-C4F6C0059AC6}" dt="2022-07-19T19:07:23.045" v="741" actId="208"/>
          <ac:cxnSpMkLst>
            <pc:docMk/>
            <pc:sldMk cId="3102651208" sldId="299"/>
            <ac:cxnSpMk id="51" creationId="{F45CAFE0-ED8E-99AF-5883-03B4DA25B158}"/>
          </ac:cxnSpMkLst>
        </pc:cxnChg>
        <pc:cxnChg chg="add mod">
          <ac:chgData name="Nafis Tanveer Islam" userId="7fb6d2e3-b301-43c3-9255-76c2ddf2b78c" providerId="ADAL" clId="{80447B50-7E42-3845-90A2-C4F6C0059AC6}" dt="2022-07-19T19:07:55.286" v="745" actId="1582"/>
          <ac:cxnSpMkLst>
            <pc:docMk/>
            <pc:sldMk cId="3102651208" sldId="299"/>
            <ac:cxnSpMk id="53" creationId="{3A890E54-B701-A397-BC93-6F8CF3C2C2DD}"/>
          </ac:cxnSpMkLst>
        </pc:cxnChg>
        <pc:cxnChg chg="add mod">
          <ac:chgData name="Nafis Tanveer Islam" userId="7fb6d2e3-b301-43c3-9255-76c2ddf2b78c" providerId="ADAL" clId="{80447B50-7E42-3845-90A2-C4F6C0059AC6}" dt="2022-07-19T19:08:10.653" v="748" actId="1582"/>
          <ac:cxnSpMkLst>
            <pc:docMk/>
            <pc:sldMk cId="3102651208" sldId="299"/>
            <ac:cxnSpMk id="56" creationId="{3CDDE15D-06CE-2BEC-AA93-739A98E04096}"/>
          </ac:cxnSpMkLst>
        </pc:cxnChg>
        <pc:cxnChg chg="add mod">
          <ac:chgData name="Nafis Tanveer Islam" userId="7fb6d2e3-b301-43c3-9255-76c2ddf2b78c" providerId="ADAL" clId="{80447B50-7E42-3845-90A2-C4F6C0059AC6}" dt="2022-07-19T19:09:15.959" v="751" actId="1582"/>
          <ac:cxnSpMkLst>
            <pc:docMk/>
            <pc:sldMk cId="3102651208" sldId="299"/>
            <ac:cxnSpMk id="58" creationId="{A90CF0FC-887C-598E-E2CB-09D691A08808}"/>
          </ac:cxnSpMkLst>
        </pc:cxnChg>
        <pc:cxnChg chg="add mod">
          <ac:chgData name="Nafis Tanveer Islam" userId="7fb6d2e3-b301-43c3-9255-76c2ddf2b78c" providerId="ADAL" clId="{80447B50-7E42-3845-90A2-C4F6C0059AC6}" dt="2022-07-19T19:09:27.879" v="754" actId="14100"/>
          <ac:cxnSpMkLst>
            <pc:docMk/>
            <pc:sldMk cId="3102651208" sldId="299"/>
            <ac:cxnSpMk id="59" creationId="{0549FC02-DD24-3971-E211-27002162D560}"/>
          </ac:cxnSpMkLst>
        </pc:cxnChg>
        <pc:cxnChg chg="add mod">
          <ac:chgData name="Nafis Tanveer Islam" userId="7fb6d2e3-b301-43c3-9255-76c2ddf2b78c" providerId="ADAL" clId="{80447B50-7E42-3845-90A2-C4F6C0059AC6}" dt="2022-07-19T19:09:39.679" v="757" actId="14100"/>
          <ac:cxnSpMkLst>
            <pc:docMk/>
            <pc:sldMk cId="3102651208" sldId="299"/>
            <ac:cxnSpMk id="61" creationId="{31CAA123-C1CD-07AE-463F-6B4E3988F1A0}"/>
          </ac:cxnSpMkLst>
        </pc:cxnChg>
        <pc:cxnChg chg="add del mod">
          <ac:chgData name="Nafis Tanveer Islam" userId="7fb6d2e3-b301-43c3-9255-76c2ddf2b78c" providerId="ADAL" clId="{80447B50-7E42-3845-90A2-C4F6C0059AC6}" dt="2022-07-19T19:09:59.251" v="759" actId="478"/>
          <ac:cxnSpMkLst>
            <pc:docMk/>
            <pc:sldMk cId="3102651208" sldId="299"/>
            <ac:cxnSpMk id="64" creationId="{659ABB51-8BDE-D081-BD49-EAC90CB3A56D}"/>
          </ac:cxnSpMkLst>
        </pc:cxnChg>
        <pc:cxnChg chg="add mod">
          <ac:chgData name="Nafis Tanveer Islam" userId="7fb6d2e3-b301-43c3-9255-76c2ddf2b78c" providerId="ADAL" clId="{80447B50-7E42-3845-90A2-C4F6C0059AC6}" dt="2022-07-19T19:11:31.769" v="778" actId="1582"/>
          <ac:cxnSpMkLst>
            <pc:docMk/>
            <pc:sldMk cId="3102651208" sldId="299"/>
            <ac:cxnSpMk id="66" creationId="{1384A47C-F04B-8175-9EAD-F3420A5584EB}"/>
          </ac:cxnSpMkLst>
        </pc:cxnChg>
        <pc:cxnChg chg="add del mod">
          <ac:chgData name="Nafis Tanveer Islam" userId="7fb6d2e3-b301-43c3-9255-76c2ddf2b78c" providerId="ADAL" clId="{80447B50-7E42-3845-90A2-C4F6C0059AC6}" dt="2022-07-19T19:10:42.098" v="769" actId="478"/>
          <ac:cxnSpMkLst>
            <pc:docMk/>
            <pc:sldMk cId="3102651208" sldId="299"/>
            <ac:cxnSpMk id="67" creationId="{D7C2CE8F-690A-3F74-4B73-F57D27D8E778}"/>
          </ac:cxnSpMkLst>
        </pc:cxnChg>
        <pc:cxnChg chg="add mod">
          <ac:chgData name="Nafis Tanveer Islam" userId="7fb6d2e3-b301-43c3-9255-76c2ddf2b78c" providerId="ADAL" clId="{80447B50-7E42-3845-90A2-C4F6C0059AC6}" dt="2022-07-19T19:11:31.769" v="778" actId="1582"/>
          <ac:cxnSpMkLst>
            <pc:docMk/>
            <pc:sldMk cId="3102651208" sldId="299"/>
            <ac:cxnSpMk id="75" creationId="{8F7DF02C-0017-73A5-CF3A-1D386C71EDB1}"/>
          </ac:cxnSpMkLst>
        </pc:cxnChg>
      </pc:sldChg>
      <pc:sldChg chg="addSp delSp modSp new del mod ord">
        <pc:chgData name="Nafis Tanveer Islam" userId="7fb6d2e3-b301-43c3-9255-76c2ddf2b78c" providerId="ADAL" clId="{80447B50-7E42-3845-90A2-C4F6C0059AC6}" dt="2022-07-26T19:44:56.315" v="5279" actId="2696"/>
        <pc:sldMkLst>
          <pc:docMk/>
          <pc:sldMk cId="1110197589" sldId="300"/>
        </pc:sldMkLst>
        <pc:spChg chg="del">
          <ac:chgData name="Nafis Tanveer Islam" userId="7fb6d2e3-b301-43c3-9255-76c2ddf2b78c" providerId="ADAL" clId="{80447B50-7E42-3845-90A2-C4F6C0059AC6}" dt="2022-07-19T20:01:11.855" v="780" actId="478"/>
          <ac:spMkLst>
            <pc:docMk/>
            <pc:sldMk cId="1110197589" sldId="300"/>
            <ac:spMk id="2" creationId="{F2D00893-CC26-9EBF-D09C-2913915A3749}"/>
          </ac:spMkLst>
        </pc:spChg>
        <pc:spChg chg="del">
          <ac:chgData name="Nafis Tanveer Islam" userId="7fb6d2e3-b301-43c3-9255-76c2ddf2b78c" providerId="ADAL" clId="{80447B50-7E42-3845-90A2-C4F6C0059AC6}" dt="2022-07-19T20:01:13.436" v="781" actId="478"/>
          <ac:spMkLst>
            <pc:docMk/>
            <pc:sldMk cId="1110197589" sldId="300"/>
            <ac:spMk id="3" creationId="{B0269F06-F210-7026-5635-88DC3EC10BE5}"/>
          </ac:spMkLst>
        </pc:spChg>
        <pc:graphicFrameChg chg="add modGraphic">
          <ac:chgData name="Nafis Tanveer Islam" userId="7fb6d2e3-b301-43c3-9255-76c2ddf2b78c" providerId="ADAL" clId="{80447B50-7E42-3845-90A2-C4F6C0059AC6}" dt="2022-07-19T20:05:46.232" v="827" actId="20577"/>
          <ac:graphicFrameMkLst>
            <pc:docMk/>
            <pc:sldMk cId="1110197589" sldId="300"/>
            <ac:graphicFrameMk id="4" creationId="{CAE97737-943F-BE7F-F070-D4C9B4A2D11D}"/>
          </ac:graphicFrameMkLst>
        </pc:graphicFrameChg>
      </pc:sldChg>
      <pc:sldChg chg="add">
        <pc:chgData name="Nafis Tanveer Islam" userId="7fb6d2e3-b301-43c3-9255-76c2ddf2b78c" providerId="ADAL" clId="{80447B50-7E42-3845-90A2-C4F6C0059AC6}" dt="2022-07-20T06:54:35.018" v="830" actId="2890"/>
        <pc:sldMkLst>
          <pc:docMk/>
          <pc:sldMk cId="1358956000" sldId="301"/>
        </pc:sldMkLst>
      </pc:sldChg>
      <pc:sldChg chg="addSp delSp modSp mod">
        <pc:chgData name="Nafis Tanveer Islam" userId="7fb6d2e3-b301-43c3-9255-76c2ddf2b78c" providerId="ADAL" clId="{80447B50-7E42-3845-90A2-C4F6C0059AC6}" dt="2022-07-26T16:43:37.788" v="4310" actId="1035"/>
        <pc:sldMkLst>
          <pc:docMk/>
          <pc:sldMk cId="1130483549" sldId="303"/>
        </pc:sldMkLst>
        <pc:spChg chg="mod">
          <ac:chgData name="Nafis Tanveer Islam" userId="7fb6d2e3-b301-43c3-9255-76c2ddf2b78c" providerId="ADAL" clId="{80447B50-7E42-3845-90A2-C4F6C0059AC6}" dt="2022-07-21T00:01:22.919" v="2949" actId="113"/>
          <ac:spMkLst>
            <pc:docMk/>
            <pc:sldMk cId="1130483549" sldId="303"/>
            <ac:spMk id="2" creationId="{4AD21923-C7B4-E135-B84F-5106211CF1EA}"/>
          </ac:spMkLst>
        </pc:spChg>
        <pc:spChg chg="del mod">
          <ac:chgData name="Nafis Tanveer Islam" userId="7fb6d2e3-b301-43c3-9255-76c2ddf2b78c" providerId="ADAL" clId="{80447B50-7E42-3845-90A2-C4F6C0059AC6}" dt="2022-07-20T23:29:30.641" v="2593" actId="478"/>
          <ac:spMkLst>
            <pc:docMk/>
            <pc:sldMk cId="1130483549" sldId="303"/>
            <ac:spMk id="5" creationId="{F547007D-AF7E-AB60-907D-3AD88E789BCA}"/>
          </ac:spMkLst>
        </pc:spChg>
        <pc:spChg chg="add del mod">
          <ac:chgData name="Nafis Tanveer Islam" userId="7fb6d2e3-b301-43c3-9255-76c2ddf2b78c" providerId="ADAL" clId="{80447B50-7E42-3845-90A2-C4F6C0059AC6}" dt="2022-07-26T16:43:21.252" v="4296" actId="1035"/>
          <ac:spMkLst>
            <pc:docMk/>
            <pc:sldMk cId="1130483549" sldId="303"/>
            <ac:spMk id="7" creationId="{39B80949-4A31-34E8-C54A-8A071FE7BFE3}"/>
          </ac:spMkLst>
        </pc:spChg>
        <pc:spChg chg="mod">
          <ac:chgData name="Nafis Tanveer Islam" userId="7fb6d2e3-b301-43c3-9255-76c2ddf2b78c" providerId="ADAL" clId="{80447B50-7E42-3845-90A2-C4F6C0059AC6}" dt="2022-07-26T16:43:21.252" v="4296" actId="1035"/>
          <ac:spMkLst>
            <pc:docMk/>
            <pc:sldMk cId="1130483549" sldId="303"/>
            <ac:spMk id="9" creationId="{B6E8EF3C-89F9-6FB1-BAFB-8A47E76B80B5}"/>
          </ac:spMkLst>
        </pc:spChg>
        <pc:spChg chg="mod">
          <ac:chgData name="Nafis Tanveer Islam" userId="7fb6d2e3-b301-43c3-9255-76c2ddf2b78c" providerId="ADAL" clId="{80447B50-7E42-3845-90A2-C4F6C0059AC6}" dt="2022-07-26T16:43:37.788" v="4310" actId="1035"/>
          <ac:spMkLst>
            <pc:docMk/>
            <pc:sldMk cId="1130483549" sldId="303"/>
            <ac:spMk id="11" creationId="{2DA005DD-4A26-F04C-F7CE-DFF317342E77}"/>
          </ac:spMkLst>
        </pc:spChg>
        <pc:spChg chg="mod">
          <ac:chgData name="Nafis Tanveer Islam" userId="7fb6d2e3-b301-43c3-9255-76c2ddf2b78c" providerId="ADAL" clId="{80447B50-7E42-3845-90A2-C4F6C0059AC6}" dt="2022-07-26T16:43:21.252" v="4296" actId="1035"/>
          <ac:spMkLst>
            <pc:docMk/>
            <pc:sldMk cId="1130483549" sldId="303"/>
            <ac:spMk id="13" creationId="{01BB4B40-015B-57B2-6FE9-DBE52AACE5ED}"/>
          </ac:spMkLst>
        </pc:spChg>
        <pc:spChg chg="mod">
          <ac:chgData name="Nafis Tanveer Islam" userId="7fb6d2e3-b301-43c3-9255-76c2ddf2b78c" providerId="ADAL" clId="{80447B50-7E42-3845-90A2-C4F6C0059AC6}" dt="2022-07-26T16:43:21.252" v="4296" actId="1035"/>
          <ac:spMkLst>
            <pc:docMk/>
            <pc:sldMk cId="1130483549" sldId="303"/>
            <ac:spMk id="15" creationId="{A1123E7A-2C0A-8FC6-8609-58743EDD8213}"/>
          </ac:spMkLst>
        </pc:spChg>
        <pc:spChg chg="mod">
          <ac:chgData name="Nafis Tanveer Islam" userId="7fb6d2e3-b301-43c3-9255-76c2ddf2b78c" providerId="ADAL" clId="{80447B50-7E42-3845-90A2-C4F6C0059AC6}" dt="2022-07-26T16:43:21.252" v="4296" actId="1035"/>
          <ac:spMkLst>
            <pc:docMk/>
            <pc:sldMk cId="1130483549" sldId="303"/>
            <ac:spMk id="17" creationId="{CBA39806-27D7-760F-68AA-6AA0F80598A7}"/>
          </ac:spMkLst>
        </pc:spChg>
        <pc:spChg chg="mod">
          <ac:chgData name="Nafis Tanveer Islam" userId="7fb6d2e3-b301-43c3-9255-76c2ddf2b78c" providerId="ADAL" clId="{80447B50-7E42-3845-90A2-C4F6C0059AC6}" dt="2022-07-26T16:43:37.788" v="4310" actId="1035"/>
          <ac:spMkLst>
            <pc:docMk/>
            <pc:sldMk cId="1130483549" sldId="303"/>
            <ac:spMk id="19" creationId="{35D005FC-7CB5-AAA5-E68B-CB266585C5E4}"/>
          </ac:spMkLst>
        </pc:spChg>
        <pc:spChg chg="del mod">
          <ac:chgData name="Nafis Tanveer Islam" userId="7fb6d2e3-b301-43c3-9255-76c2ddf2b78c" providerId="ADAL" clId="{80447B50-7E42-3845-90A2-C4F6C0059AC6}" dt="2022-07-20T23:27:30.458" v="2572" actId="478"/>
          <ac:spMkLst>
            <pc:docMk/>
            <pc:sldMk cId="1130483549" sldId="303"/>
            <ac:spMk id="21" creationId="{D7342967-E54B-88EC-76CD-08725E083D27}"/>
          </ac:spMkLst>
        </pc:spChg>
        <pc:spChg chg="del mod">
          <ac:chgData name="Nafis Tanveer Islam" userId="7fb6d2e3-b301-43c3-9255-76c2ddf2b78c" providerId="ADAL" clId="{80447B50-7E42-3845-90A2-C4F6C0059AC6}" dt="2022-07-20T23:14:39.974" v="2528" actId="478"/>
          <ac:spMkLst>
            <pc:docMk/>
            <pc:sldMk cId="1130483549" sldId="303"/>
            <ac:spMk id="23" creationId="{12C2D7D0-6974-83F6-0353-846D9F807427}"/>
          </ac:spMkLst>
        </pc:spChg>
        <pc:spChg chg="add del mod">
          <ac:chgData name="Nafis Tanveer Islam" userId="7fb6d2e3-b301-43c3-9255-76c2ddf2b78c" providerId="ADAL" clId="{80447B50-7E42-3845-90A2-C4F6C0059AC6}" dt="2022-07-20T22:45:52.233" v="1970"/>
          <ac:spMkLst>
            <pc:docMk/>
            <pc:sldMk cId="1130483549" sldId="303"/>
            <ac:spMk id="24" creationId="{3C6E28D3-B57E-3C1F-E31D-9A63C4FD5D9E}"/>
          </ac:spMkLst>
        </pc:spChg>
        <pc:spChg chg="del mod">
          <ac:chgData name="Nafis Tanveer Islam" userId="7fb6d2e3-b301-43c3-9255-76c2ddf2b78c" providerId="ADAL" clId="{80447B50-7E42-3845-90A2-C4F6C0059AC6}" dt="2022-07-20T23:14:39.974" v="2528" actId="478"/>
          <ac:spMkLst>
            <pc:docMk/>
            <pc:sldMk cId="1130483549" sldId="303"/>
            <ac:spMk id="25" creationId="{6EAEAF20-CA15-3752-76E7-01A699FC005A}"/>
          </ac:spMkLst>
        </pc:spChg>
        <pc:spChg chg="mod">
          <ac:chgData name="Nafis Tanveer Islam" userId="7fb6d2e3-b301-43c3-9255-76c2ddf2b78c" providerId="ADAL" clId="{80447B50-7E42-3845-90A2-C4F6C0059AC6}" dt="2022-07-26T16:43:21.252" v="4296" actId="1035"/>
          <ac:spMkLst>
            <pc:docMk/>
            <pc:sldMk cId="1130483549" sldId="303"/>
            <ac:spMk id="27" creationId="{E0B9EEBE-20C1-DDDB-B835-36FABBDDCA79}"/>
          </ac:spMkLst>
        </pc:spChg>
        <pc:spChg chg="mod">
          <ac:chgData name="Nafis Tanveer Islam" userId="7fb6d2e3-b301-43c3-9255-76c2ddf2b78c" providerId="ADAL" clId="{80447B50-7E42-3845-90A2-C4F6C0059AC6}" dt="2022-07-26T16:43:37.788" v="4310" actId="1035"/>
          <ac:spMkLst>
            <pc:docMk/>
            <pc:sldMk cId="1130483549" sldId="303"/>
            <ac:spMk id="29" creationId="{C97C0E7A-FA71-5B0C-042D-3F60EF196CCA}"/>
          </ac:spMkLst>
        </pc:spChg>
        <pc:spChg chg="mod">
          <ac:chgData name="Nafis Tanveer Islam" userId="7fb6d2e3-b301-43c3-9255-76c2ddf2b78c" providerId="ADAL" clId="{80447B50-7E42-3845-90A2-C4F6C0059AC6}" dt="2022-07-20T23:47:55.758" v="2765" actId="1035"/>
          <ac:spMkLst>
            <pc:docMk/>
            <pc:sldMk cId="1130483549" sldId="303"/>
            <ac:spMk id="31" creationId="{302737DF-4025-C4DA-7E28-E44E6164F6B8}"/>
          </ac:spMkLst>
        </pc:spChg>
        <pc:spChg chg="mod">
          <ac:chgData name="Nafis Tanveer Islam" userId="7fb6d2e3-b301-43c3-9255-76c2ddf2b78c" providerId="ADAL" clId="{80447B50-7E42-3845-90A2-C4F6C0059AC6}" dt="2022-07-20T23:47:55.758" v="2765" actId="1035"/>
          <ac:spMkLst>
            <pc:docMk/>
            <pc:sldMk cId="1130483549" sldId="303"/>
            <ac:spMk id="33" creationId="{450D7D7E-3684-1FEE-7E96-99CF9AA503E5}"/>
          </ac:spMkLst>
        </pc:spChg>
        <pc:spChg chg="mod">
          <ac:chgData name="Nafis Tanveer Islam" userId="7fb6d2e3-b301-43c3-9255-76c2ddf2b78c" providerId="ADAL" clId="{80447B50-7E42-3845-90A2-C4F6C0059AC6}" dt="2022-07-20T23:25:31.319" v="2551" actId="1582"/>
          <ac:spMkLst>
            <pc:docMk/>
            <pc:sldMk cId="1130483549" sldId="303"/>
            <ac:spMk id="35" creationId="{2E3CC826-B843-19E9-BD53-F6DB6FF2B626}"/>
          </ac:spMkLst>
        </pc:spChg>
        <pc:spChg chg="del mod">
          <ac:chgData name="Nafis Tanveer Islam" userId="7fb6d2e3-b301-43c3-9255-76c2ddf2b78c" providerId="ADAL" clId="{80447B50-7E42-3845-90A2-C4F6C0059AC6}" dt="2022-07-20T23:14:39.974" v="2528" actId="478"/>
          <ac:spMkLst>
            <pc:docMk/>
            <pc:sldMk cId="1130483549" sldId="303"/>
            <ac:spMk id="37" creationId="{A6AA2F97-4EDE-B654-AC99-AB1F8157187A}"/>
          </ac:spMkLst>
        </pc:spChg>
        <pc:spChg chg="del mod">
          <ac:chgData name="Nafis Tanveer Islam" userId="7fb6d2e3-b301-43c3-9255-76c2ddf2b78c" providerId="ADAL" clId="{80447B50-7E42-3845-90A2-C4F6C0059AC6}" dt="2022-07-20T23:14:49.859" v="2530" actId="478"/>
          <ac:spMkLst>
            <pc:docMk/>
            <pc:sldMk cId="1130483549" sldId="303"/>
            <ac:spMk id="39" creationId="{E42127BC-8136-041A-9D8A-6F8A1C67A0F6}"/>
          </ac:spMkLst>
        </pc:spChg>
        <pc:spChg chg="del mod">
          <ac:chgData name="Nafis Tanveer Islam" userId="7fb6d2e3-b301-43c3-9255-76c2ddf2b78c" providerId="ADAL" clId="{80447B50-7E42-3845-90A2-C4F6C0059AC6}" dt="2022-07-20T23:14:49.859" v="2530" actId="478"/>
          <ac:spMkLst>
            <pc:docMk/>
            <pc:sldMk cId="1130483549" sldId="303"/>
            <ac:spMk id="41" creationId="{6284446C-C6E0-1272-414E-AC1A149E1C19}"/>
          </ac:spMkLst>
        </pc:spChg>
        <pc:spChg chg="del mod">
          <ac:chgData name="Nafis Tanveer Islam" userId="7fb6d2e3-b301-43c3-9255-76c2ddf2b78c" providerId="ADAL" clId="{80447B50-7E42-3845-90A2-C4F6C0059AC6}" dt="2022-07-20T23:14:49.859" v="2530" actId="478"/>
          <ac:spMkLst>
            <pc:docMk/>
            <pc:sldMk cId="1130483549" sldId="303"/>
            <ac:spMk id="43" creationId="{F9CF5853-4E32-BEEB-53AB-D0A07BBF2B99}"/>
          </ac:spMkLst>
        </pc:spChg>
        <pc:spChg chg="del mod">
          <ac:chgData name="Nafis Tanveer Islam" userId="7fb6d2e3-b301-43c3-9255-76c2ddf2b78c" providerId="ADAL" clId="{80447B50-7E42-3845-90A2-C4F6C0059AC6}" dt="2022-07-20T23:14:49.859" v="2530" actId="478"/>
          <ac:spMkLst>
            <pc:docMk/>
            <pc:sldMk cId="1130483549" sldId="303"/>
            <ac:spMk id="45" creationId="{4320F182-338A-8E18-5C77-598DD58B003E}"/>
          </ac:spMkLst>
        </pc:spChg>
        <pc:spChg chg="mod">
          <ac:chgData name="Nafis Tanveer Islam" userId="7fb6d2e3-b301-43c3-9255-76c2ddf2b78c" providerId="ADAL" clId="{80447B50-7E42-3845-90A2-C4F6C0059AC6}" dt="2022-07-26T16:43:21.252" v="4296" actId="1035"/>
          <ac:spMkLst>
            <pc:docMk/>
            <pc:sldMk cId="1130483549" sldId="303"/>
            <ac:spMk id="47" creationId="{677E6B9B-1168-F761-251B-EC87675A4822}"/>
          </ac:spMkLst>
        </pc:spChg>
        <pc:spChg chg="mod">
          <ac:chgData name="Nafis Tanveer Islam" userId="7fb6d2e3-b301-43c3-9255-76c2ddf2b78c" providerId="ADAL" clId="{80447B50-7E42-3845-90A2-C4F6C0059AC6}" dt="2022-07-26T16:43:21.252" v="4296" actId="1035"/>
          <ac:spMkLst>
            <pc:docMk/>
            <pc:sldMk cId="1130483549" sldId="303"/>
            <ac:spMk id="49" creationId="{442E9AF2-FA02-F1D0-6F79-2FE8FBEF0D63}"/>
          </ac:spMkLst>
        </pc:spChg>
        <pc:spChg chg="mod">
          <ac:chgData name="Nafis Tanveer Islam" userId="7fb6d2e3-b301-43c3-9255-76c2ddf2b78c" providerId="ADAL" clId="{80447B50-7E42-3845-90A2-C4F6C0059AC6}" dt="2022-07-26T16:43:21.252" v="4296" actId="1035"/>
          <ac:spMkLst>
            <pc:docMk/>
            <pc:sldMk cId="1130483549" sldId="303"/>
            <ac:spMk id="51" creationId="{648EB24B-70F9-21F3-7BF6-CDDC0AF5E9B8}"/>
          </ac:spMkLst>
        </pc:spChg>
        <pc:spChg chg="mod">
          <ac:chgData name="Nafis Tanveer Islam" userId="7fb6d2e3-b301-43c3-9255-76c2ddf2b78c" providerId="ADAL" clId="{80447B50-7E42-3845-90A2-C4F6C0059AC6}" dt="2022-07-26T16:43:21.252" v="4296" actId="1035"/>
          <ac:spMkLst>
            <pc:docMk/>
            <pc:sldMk cId="1130483549" sldId="303"/>
            <ac:spMk id="53" creationId="{F6CBA404-42A8-9462-B6D7-46D231980EF3}"/>
          </ac:spMkLst>
        </pc:spChg>
        <pc:spChg chg="mod">
          <ac:chgData name="Nafis Tanveer Islam" userId="7fb6d2e3-b301-43c3-9255-76c2ddf2b78c" providerId="ADAL" clId="{80447B50-7E42-3845-90A2-C4F6C0059AC6}" dt="2022-07-26T16:43:21.252" v="4296" actId="1035"/>
          <ac:spMkLst>
            <pc:docMk/>
            <pc:sldMk cId="1130483549" sldId="303"/>
            <ac:spMk id="55" creationId="{BFF998DB-54B7-24BD-685A-8AA8B8FDD1D2}"/>
          </ac:spMkLst>
        </pc:spChg>
        <pc:spChg chg="add del mod">
          <ac:chgData name="Nafis Tanveer Islam" userId="7fb6d2e3-b301-43c3-9255-76c2ddf2b78c" providerId="ADAL" clId="{80447B50-7E42-3845-90A2-C4F6C0059AC6}" dt="2022-07-20T22:42:17.444" v="1874" actId="478"/>
          <ac:spMkLst>
            <pc:docMk/>
            <pc:sldMk cId="1130483549" sldId="303"/>
            <ac:spMk id="57" creationId="{820724C2-4636-0A7A-5B88-FAD48D26507E}"/>
          </ac:spMkLst>
        </pc:spChg>
        <pc:spChg chg="mod">
          <ac:chgData name="Nafis Tanveer Islam" userId="7fb6d2e3-b301-43c3-9255-76c2ddf2b78c" providerId="ADAL" clId="{80447B50-7E42-3845-90A2-C4F6C0059AC6}" dt="2022-07-26T16:43:37.788" v="4310" actId="1035"/>
          <ac:spMkLst>
            <pc:docMk/>
            <pc:sldMk cId="1130483549" sldId="303"/>
            <ac:spMk id="59" creationId="{7EB42E6B-CFD6-F617-CAB1-234A2AEB1E4B}"/>
          </ac:spMkLst>
        </pc:spChg>
        <pc:spChg chg="add mod">
          <ac:chgData name="Nafis Tanveer Islam" userId="7fb6d2e3-b301-43c3-9255-76c2ddf2b78c" providerId="ADAL" clId="{80447B50-7E42-3845-90A2-C4F6C0059AC6}" dt="2022-07-26T16:43:21.252" v="4296" actId="1035"/>
          <ac:spMkLst>
            <pc:docMk/>
            <pc:sldMk cId="1130483549" sldId="303"/>
            <ac:spMk id="60" creationId="{69F9273F-3BAA-F8AD-5F68-00CE999B920D}"/>
          </ac:spMkLst>
        </pc:spChg>
        <pc:spChg chg="mod">
          <ac:chgData name="Nafis Tanveer Islam" userId="7fb6d2e3-b301-43c3-9255-76c2ddf2b78c" providerId="ADAL" clId="{80447B50-7E42-3845-90A2-C4F6C0059AC6}" dt="2022-07-26T16:43:21.252" v="4296" actId="1035"/>
          <ac:spMkLst>
            <pc:docMk/>
            <pc:sldMk cId="1130483549" sldId="303"/>
            <ac:spMk id="61" creationId="{C13D2806-B180-434F-E1EC-2464A7ED6595}"/>
          </ac:spMkLst>
        </pc:spChg>
        <pc:spChg chg="mod">
          <ac:chgData name="Nafis Tanveer Islam" userId="7fb6d2e3-b301-43c3-9255-76c2ddf2b78c" providerId="ADAL" clId="{80447B50-7E42-3845-90A2-C4F6C0059AC6}" dt="2022-07-26T16:43:21.252" v="4296" actId="1035"/>
          <ac:spMkLst>
            <pc:docMk/>
            <pc:sldMk cId="1130483549" sldId="303"/>
            <ac:spMk id="63" creationId="{E947EAD3-A679-DE6F-70F5-767F9C880241}"/>
          </ac:spMkLst>
        </pc:spChg>
        <pc:spChg chg="add mod">
          <ac:chgData name="Nafis Tanveer Islam" userId="7fb6d2e3-b301-43c3-9255-76c2ddf2b78c" providerId="ADAL" clId="{80447B50-7E42-3845-90A2-C4F6C0059AC6}" dt="2022-07-26T16:43:21.252" v="4296" actId="1035"/>
          <ac:spMkLst>
            <pc:docMk/>
            <pc:sldMk cId="1130483549" sldId="303"/>
            <ac:spMk id="64" creationId="{1D972087-EB64-A937-567E-6E8261877B53}"/>
          </ac:spMkLst>
        </pc:spChg>
        <pc:spChg chg="mod">
          <ac:chgData name="Nafis Tanveer Islam" userId="7fb6d2e3-b301-43c3-9255-76c2ddf2b78c" providerId="ADAL" clId="{80447B50-7E42-3845-90A2-C4F6C0059AC6}" dt="2022-07-26T16:43:21.252" v="4296" actId="1035"/>
          <ac:spMkLst>
            <pc:docMk/>
            <pc:sldMk cId="1130483549" sldId="303"/>
            <ac:spMk id="65" creationId="{BE2E606B-0623-9847-2DB9-ADE589107907}"/>
          </ac:spMkLst>
        </pc:spChg>
        <pc:spChg chg="add mod">
          <ac:chgData name="Nafis Tanveer Islam" userId="7fb6d2e3-b301-43c3-9255-76c2ddf2b78c" providerId="ADAL" clId="{80447B50-7E42-3845-90A2-C4F6C0059AC6}" dt="2022-07-26T16:43:37.788" v="4310" actId="1035"/>
          <ac:spMkLst>
            <pc:docMk/>
            <pc:sldMk cId="1130483549" sldId="303"/>
            <ac:spMk id="66" creationId="{E3F2D476-9678-CC75-8CC1-D91A9E21AAE1}"/>
          </ac:spMkLst>
        </pc:spChg>
        <pc:spChg chg="mod">
          <ac:chgData name="Nafis Tanveer Islam" userId="7fb6d2e3-b301-43c3-9255-76c2ddf2b78c" providerId="ADAL" clId="{80447B50-7E42-3845-90A2-C4F6C0059AC6}" dt="2022-07-26T16:43:21.252" v="4296" actId="1035"/>
          <ac:spMkLst>
            <pc:docMk/>
            <pc:sldMk cId="1130483549" sldId="303"/>
            <ac:spMk id="67" creationId="{ECDEB366-16B3-ACDE-C956-9DB9FB8CCB12}"/>
          </ac:spMkLst>
        </pc:spChg>
        <pc:spChg chg="add mod">
          <ac:chgData name="Nafis Tanveer Islam" userId="7fb6d2e3-b301-43c3-9255-76c2ddf2b78c" providerId="ADAL" clId="{80447B50-7E42-3845-90A2-C4F6C0059AC6}" dt="2022-07-26T16:43:21.252" v="4296" actId="1035"/>
          <ac:spMkLst>
            <pc:docMk/>
            <pc:sldMk cId="1130483549" sldId="303"/>
            <ac:spMk id="68" creationId="{A9A74281-31A9-35D2-B86C-BAE553B01547}"/>
          </ac:spMkLst>
        </pc:spChg>
        <pc:spChg chg="mod">
          <ac:chgData name="Nafis Tanveer Islam" userId="7fb6d2e3-b301-43c3-9255-76c2ddf2b78c" providerId="ADAL" clId="{80447B50-7E42-3845-90A2-C4F6C0059AC6}" dt="2022-07-26T16:43:21.252" v="4296" actId="1035"/>
          <ac:spMkLst>
            <pc:docMk/>
            <pc:sldMk cId="1130483549" sldId="303"/>
            <ac:spMk id="69" creationId="{19D1937F-1DEA-7CFE-40A0-A390B693DE22}"/>
          </ac:spMkLst>
        </pc:spChg>
        <pc:spChg chg="add mod">
          <ac:chgData name="Nafis Tanveer Islam" userId="7fb6d2e3-b301-43c3-9255-76c2ddf2b78c" providerId="ADAL" clId="{80447B50-7E42-3845-90A2-C4F6C0059AC6}" dt="2022-07-26T16:43:37.788" v="4310" actId="1035"/>
          <ac:spMkLst>
            <pc:docMk/>
            <pc:sldMk cId="1130483549" sldId="303"/>
            <ac:spMk id="70" creationId="{23FAEA50-29C1-316D-E00D-643601354860}"/>
          </ac:spMkLst>
        </pc:spChg>
        <pc:spChg chg="mod">
          <ac:chgData name="Nafis Tanveer Islam" userId="7fb6d2e3-b301-43c3-9255-76c2ddf2b78c" providerId="ADAL" clId="{80447B50-7E42-3845-90A2-C4F6C0059AC6}" dt="2022-07-26T16:43:21.252" v="4296" actId="1035"/>
          <ac:spMkLst>
            <pc:docMk/>
            <pc:sldMk cId="1130483549" sldId="303"/>
            <ac:spMk id="71" creationId="{A5300A8C-04C1-E1B5-632E-DAC64E76B0DD}"/>
          </ac:spMkLst>
        </pc:spChg>
        <pc:spChg chg="add mod">
          <ac:chgData name="Nafis Tanveer Islam" userId="7fb6d2e3-b301-43c3-9255-76c2ddf2b78c" providerId="ADAL" clId="{80447B50-7E42-3845-90A2-C4F6C0059AC6}" dt="2022-07-26T16:43:37.788" v="4310" actId="1035"/>
          <ac:spMkLst>
            <pc:docMk/>
            <pc:sldMk cId="1130483549" sldId="303"/>
            <ac:spMk id="72" creationId="{0A0BE2FB-1450-BF51-9136-B753F267C48B}"/>
          </ac:spMkLst>
        </pc:spChg>
        <pc:spChg chg="mod">
          <ac:chgData name="Nafis Tanveer Islam" userId="7fb6d2e3-b301-43c3-9255-76c2ddf2b78c" providerId="ADAL" clId="{80447B50-7E42-3845-90A2-C4F6C0059AC6}" dt="2022-07-26T16:43:21.252" v="4296" actId="1035"/>
          <ac:spMkLst>
            <pc:docMk/>
            <pc:sldMk cId="1130483549" sldId="303"/>
            <ac:spMk id="73" creationId="{057F167B-4452-F318-D417-241CA518CC36}"/>
          </ac:spMkLst>
        </pc:spChg>
        <pc:spChg chg="mod">
          <ac:chgData name="Nafis Tanveer Islam" userId="7fb6d2e3-b301-43c3-9255-76c2ddf2b78c" providerId="ADAL" clId="{80447B50-7E42-3845-90A2-C4F6C0059AC6}" dt="2022-07-26T16:43:21.252" v="4296" actId="1035"/>
          <ac:spMkLst>
            <pc:docMk/>
            <pc:sldMk cId="1130483549" sldId="303"/>
            <ac:spMk id="75" creationId="{8942AB9C-0F34-BF81-DAAB-A322FD461A6B}"/>
          </ac:spMkLst>
        </pc:spChg>
        <pc:spChg chg="mod">
          <ac:chgData name="Nafis Tanveer Islam" userId="7fb6d2e3-b301-43c3-9255-76c2ddf2b78c" providerId="ADAL" clId="{80447B50-7E42-3845-90A2-C4F6C0059AC6}" dt="2022-07-26T16:43:37.788" v="4310" actId="1035"/>
          <ac:spMkLst>
            <pc:docMk/>
            <pc:sldMk cId="1130483549" sldId="303"/>
            <ac:spMk id="77" creationId="{F7162874-7A33-58AB-AF80-CD7612EC82AA}"/>
          </ac:spMkLst>
        </pc:spChg>
        <pc:spChg chg="mod">
          <ac:chgData name="Nafis Tanveer Islam" userId="7fb6d2e3-b301-43c3-9255-76c2ddf2b78c" providerId="ADAL" clId="{80447B50-7E42-3845-90A2-C4F6C0059AC6}" dt="2022-07-26T16:43:37.788" v="4310" actId="1035"/>
          <ac:spMkLst>
            <pc:docMk/>
            <pc:sldMk cId="1130483549" sldId="303"/>
            <ac:spMk id="79" creationId="{A3E645C0-9848-6F41-68FF-C0004DEF6C79}"/>
          </ac:spMkLst>
        </pc:spChg>
        <pc:spChg chg="mod">
          <ac:chgData name="Nafis Tanveer Islam" userId="7fb6d2e3-b301-43c3-9255-76c2ddf2b78c" providerId="ADAL" clId="{80447B50-7E42-3845-90A2-C4F6C0059AC6}" dt="2022-07-26T16:43:21.252" v="4296" actId="1035"/>
          <ac:spMkLst>
            <pc:docMk/>
            <pc:sldMk cId="1130483549" sldId="303"/>
            <ac:spMk id="81" creationId="{F036311A-A267-0B46-DC75-AB8FD9E2E8A0}"/>
          </ac:spMkLst>
        </pc:spChg>
        <pc:spChg chg="mod">
          <ac:chgData name="Nafis Tanveer Islam" userId="7fb6d2e3-b301-43c3-9255-76c2ddf2b78c" providerId="ADAL" clId="{80447B50-7E42-3845-90A2-C4F6C0059AC6}" dt="2022-07-26T16:43:21.252" v="4296" actId="1035"/>
          <ac:spMkLst>
            <pc:docMk/>
            <pc:sldMk cId="1130483549" sldId="303"/>
            <ac:spMk id="83" creationId="{02FD3BB8-5EA6-4FA8-F3A8-498D7BA02CB3}"/>
          </ac:spMkLst>
        </pc:spChg>
        <pc:spChg chg="mod">
          <ac:chgData name="Nafis Tanveer Islam" userId="7fb6d2e3-b301-43c3-9255-76c2ddf2b78c" providerId="ADAL" clId="{80447B50-7E42-3845-90A2-C4F6C0059AC6}" dt="2022-07-26T16:43:21.252" v="4296" actId="1035"/>
          <ac:spMkLst>
            <pc:docMk/>
            <pc:sldMk cId="1130483549" sldId="303"/>
            <ac:spMk id="85" creationId="{532A8CC7-3250-E665-CFA4-3E830DB6AD5E}"/>
          </ac:spMkLst>
        </pc:spChg>
        <pc:spChg chg="mod">
          <ac:chgData name="Nafis Tanveer Islam" userId="7fb6d2e3-b301-43c3-9255-76c2ddf2b78c" providerId="ADAL" clId="{80447B50-7E42-3845-90A2-C4F6C0059AC6}" dt="2022-07-26T16:43:21.252" v="4296" actId="1035"/>
          <ac:spMkLst>
            <pc:docMk/>
            <pc:sldMk cId="1130483549" sldId="303"/>
            <ac:spMk id="87" creationId="{C32E9671-B29E-F864-BC98-E3D00D4A375B}"/>
          </ac:spMkLst>
        </pc:spChg>
        <pc:spChg chg="add mod">
          <ac:chgData name="Nafis Tanveer Islam" userId="7fb6d2e3-b301-43c3-9255-76c2ddf2b78c" providerId="ADAL" clId="{80447B50-7E42-3845-90A2-C4F6C0059AC6}" dt="2022-07-26T16:43:21.252" v="4296" actId="1035"/>
          <ac:spMkLst>
            <pc:docMk/>
            <pc:sldMk cId="1130483549" sldId="303"/>
            <ac:spMk id="94" creationId="{DD2A974B-E1EB-AFAE-CC46-941A7A8D8F75}"/>
          </ac:spMkLst>
        </pc:spChg>
        <pc:spChg chg="add mod">
          <ac:chgData name="Nafis Tanveer Islam" userId="7fb6d2e3-b301-43c3-9255-76c2ddf2b78c" providerId="ADAL" clId="{80447B50-7E42-3845-90A2-C4F6C0059AC6}" dt="2022-07-26T16:43:21.252" v="4296" actId="1035"/>
          <ac:spMkLst>
            <pc:docMk/>
            <pc:sldMk cId="1130483549" sldId="303"/>
            <ac:spMk id="96" creationId="{1A095B9A-BFEF-2099-75AF-ABB0814C02C6}"/>
          </ac:spMkLst>
        </pc:spChg>
        <pc:spChg chg="add del mod">
          <ac:chgData name="Nafis Tanveer Islam" userId="7fb6d2e3-b301-43c3-9255-76c2ddf2b78c" providerId="ADAL" clId="{80447B50-7E42-3845-90A2-C4F6C0059AC6}" dt="2022-07-20T23:09:17.883" v="2312" actId="478"/>
          <ac:spMkLst>
            <pc:docMk/>
            <pc:sldMk cId="1130483549" sldId="303"/>
            <ac:spMk id="190" creationId="{81F8DB7B-EF72-2711-367C-16FB017EA39E}"/>
          </ac:spMkLst>
        </pc:spChg>
        <pc:spChg chg="add mod">
          <ac:chgData name="Nafis Tanveer Islam" userId="7fb6d2e3-b301-43c3-9255-76c2ddf2b78c" providerId="ADAL" clId="{80447B50-7E42-3845-90A2-C4F6C0059AC6}" dt="2022-07-26T16:43:21.252" v="4296" actId="1035"/>
          <ac:spMkLst>
            <pc:docMk/>
            <pc:sldMk cId="1130483549" sldId="303"/>
            <ac:spMk id="245" creationId="{03D99D72-7050-D16B-EEA1-02D1EEC8CD79}"/>
          </ac:spMkLst>
        </pc:spChg>
        <pc:spChg chg="add del mod">
          <ac:chgData name="Nafis Tanveer Islam" userId="7fb6d2e3-b301-43c3-9255-76c2ddf2b78c" providerId="ADAL" clId="{80447B50-7E42-3845-90A2-C4F6C0059AC6}" dt="2022-07-21T00:02:37.562" v="2956"/>
          <ac:spMkLst>
            <pc:docMk/>
            <pc:sldMk cId="1130483549" sldId="303"/>
            <ac:spMk id="370" creationId="{2ABB4B3C-50D8-1EEB-ED51-C33258929DD4}"/>
          </ac:spMkLst>
        </pc:spChg>
        <pc:spChg chg="mod">
          <ac:chgData name="Nafis Tanveer Islam" userId="7fb6d2e3-b301-43c3-9255-76c2ddf2b78c" providerId="ADAL" clId="{80447B50-7E42-3845-90A2-C4F6C0059AC6}" dt="2022-07-26T16:43:21.252" v="4296" actId="1035"/>
          <ac:spMkLst>
            <pc:docMk/>
            <pc:sldMk cId="1130483549" sldId="303"/>
            <ac:spMk id="436" creationId="{8DE627F5-EF94-74A3-1165-F02D0433FE9A}"/>
          </ac:spMkLst>
        </pc:spChg>
        <pc:spChg chg="mod">
          <ac:chgData name="Nafis Tanveer Islam" userId="7fb6d2e3-b301-43c3-9255-76c2ddf2b78c" providerId="ADAL" clId="{80447B50-7E42-3845-90A2-C4F6C0059AC6}" dt="2022-07-26T16:43:21.252" v="4296" actId="1035"/>
          <ac:spMkLst>
            <pc:docMk/>
            <pc:sldMk cId="1130483549" sldId="303"/>
            <ac:spMk id="441" creationId="{357FD6F5-6A6A-FDEF-DA63-D22C4180E700}"/>
          </ac:spMkLst>
        </pc:spChg>
        <pc:cxnChg chg="add mod">
          <ac:chgData name="Nafis Tanveer Islam" userId="7fb6d2e3-b301-43c3-9255-76c2ddf2b78c" providerId="ADAL" clId="{80447B50-7E42-3845-90A2-C4F6C0059AC6}" dt="2022-07-26T16:43:21.252" v="4296" actId="1035"/>
          <ac:cxnSpMkLst>
            <pc:docMk/>
            <pc:sldMk cId="1130483549" sldId="303"/>
            <ac:cxnSpMk id="74" creationId="{9CDE496F-083D-4905-CD0C-9140AE6BD392}"/>
          </ac:cxnSpMkLst>
        </pc:cxnChg>
        <pc:cxnChg chg="add del mod">
          <ac:chgData name="Nafis Tanveer Islam" userId="7fb6d2e3-b301-43c3-9255-76c2ddf2b78c" providerId="ADAL" clId="{80447B50-7E42-3845-90A2-C4F6C0059AC6}" dt="2022-07-20T22:48:08.310" v="1992"/>
          <ac:cxnSpMkLst>
            <pc:docMk/>
            <pc:sldMk cId="1130483549" sldId="303"/>
            <ac:cxnSpMk id="76" creationId="{64D0EC45-6481-5C05-371F-4C9FCF404C06}"/>
          </ac:cxnSpMkLst>
        </pc:cxnChg>
        <pc:cxnChg chg="add del mod">
          <ac:chgData name="Nafis Tanveer Islam" userId="7fb6d2e3-b301-43c3-9255-76c2ddf2b78c" providerId="ADAL" clId="{80447B50-7E42-3845-90A2-C4F6C0059AC6}" dt="2022-07-20T22:48:08.094" v="1991"/>
          <ac:cxnSpMkLst>
            <pc:docMk/>
            <pc:sldMk cId="1130483549" sldId="303"/>
            <ac:cxnSpMk id="78" creationId="{9AE87205-3341-B204-C2DC-5C9C35D64ACA}"/>
          </ac:cxnSpMkLst>
        </pc:cxnChg>
        <pc:cxnChg chg="add del mod">
          <ac:chgData name="Nafis Tanveer Islam" userId="7fb6d2e3-b301-43c3-9255-76c2ddf2b78c" providerId="ADAL" clId="{80447B50-7E42-3845-90A2-C4F6C0059AC6}" dt="2022-07-20T22:48:07.875" v="1990"/>
          <ac:cxnSpMkLst>
            <pc:docMk/>
            <pc:sldMk cId="1130483549" sldId="303"/>
            <ac:cxnSpMk id="80" creationId="{B4501D0C-D272-3D8E-63A8-C1D7C722C27F}"/>
          </ac:cxnSpMkLst>
        </pc:cxnChg>
        <pc:cxnChg chg="add mod">
          <ac:chgData name="Nafis Tanveer Islam" userId="7fb6d2e3-b301-43c3-9255-76c2ddf2b78c" providerId="ADAL" clId="{80447B50-7E42-3845-90A2-C4F6C0059AC6}" dt="2022-07-26T16:43:21.252" v="4296" actId="1035"/>
          <ac:cxnSpMkLst>
            <pc:docMk/>
            <pc:sldMk cId="1130483549" sldId="303"/>
            <ac:cxnSpMk id="82" creationId="{59AABBB8-1D40-EAB8-429E-F8B0CD6E3B54}"/>
          </ac:cxnSpMkLst>
        </pc:cxnChg>
        <pc:cxnChg chg="add mod">
          <ac:chgData name="Nafis Tanveer Islam" userId="7fb6d2e3-b301-43c3-9255-76c2ddf2b78c" providerId="ADAL" clId="{80447B50-7E42-3845-90A2-C4F6C0059AC6}" dt="2022-07-26T16:43:21.252" v="4296" actId="1035"/>
          <ac:cxnSpMkLst>
            <pc:docMk/>
            <pc:sldMk cId="1130483549" sldId="303"/>
            <ac:cxnSpMk id="84" creationId="{F3E25BF8-7E5D-E87D-8101-EAF3E8730304}"/>
          </ac:cxnSpMkLst>
        </pc:cxnChg>
        <pc:cxnChg chg="add mod">
          <ac:chgData name="Nafis Tanveer Islam" userId="7fb6d2e3-b301-43c3-9255-76c2ddf2b78c" providerId="ADAL" clId="{80447B50-7E42-3845-90A2-C4F6C0059AC6}" dt="2022-07-26T16:43:21.252" v="4296" actId="1035"/>
          <ac:cxnSpMkLst>
            <pc:docMk/>
            <pc:sldMk cId="1130483549" sldId="303"/>
            <ac:cxnSpMk id="86" creationId="{BA082734-813F-7458-A683-77673BF4FD23}"/>
          </ac:cxnSpMkLst>
        </pc:cxnChg>
        <pc:cxnChg chg="add mod">
          <ac:chgData name="Nafis Tanveer Islam" userId="7fb6d2e3-b301-43c3-9255-76c2ddf2b78c" providerId="ADAL" clId="{80447B50-7E42-3845-90A2-C4F6C0059AC6}" dt="2022-07-26T16:43:21.252" v="4296" actId="1035"/>
          <ac:cxnSpMkLst>
            <pc:docMk/>
            <pc:sldMk cId="1130483549" sldId="303"/>
            <ac:cxnSpMk id="88" creationId="{360CFF6C-856E-1F77-B9E2-A28A522FBCC9}"/>
          </ac:cxnSpMkLst>
        </pc:cxnChg>
        <pc:cxnChg chg="mod">
          <ac:chgData name="Nafis Tanveer Islam" userId="7fb6d2e3-b301-43c3-9255-76c2ddf2b78c" providerId="ADAL" clId="{80447B50-7E42-3845-90A2-C4F6C0059AC6}" dt="2022-07-26T16:43:21.252" v="4296" actId="1035"/>
          <ac:cxnSpMkLst>
            <pc:docMk/>
            <pc:sldMk cId="1130483549" sldId="303"/>
            <ac:cxnSpMk id="89" creationId="{341E8D87-0438-5377-9C4C-79D343E26116}"/>
          </ac:cxnSpMkLst>
        </pc:cxnChg>
        <pc:cxnChg chg="add mod">
          <ac:chgData name="Nafis Tanveer Islam" userId="7fb6d2e3-b301-43c3-9255-76c2ddf2b78c" providerId="ADAL" clId="{80447B50-7E42-3845-90A2-C4F6C0059AC6}" dt="2022-07-26T16:43:21.252" v="4296" actId="1035"/>
          <ac:cxnSpMkLst>
            <pc:docMk/>
            <pc:sldMk cId="1130483549" sldId="303"/>
            <ac:cxnSpMk id="90" creationId="{3AAE113E-7875-61A7-6312-13ED32255D79}"/>
          </ac:cxnSpMkLst>
        </pc:cxnChg>
        <pc:cxnChg chg="mod">
          <ac:chgData name="Nafis Tanveer Islam" userId="7fb6d2e3-b301-43c3-9255-76c2ddf2b78c" providerId="ADAL" clId="{80447B50-7E42-3845-90A2-C4F6C0059AC6}" dt="2022-07-26T16:43:21.252" v="4296" actId="1035"/>
          <ac:cxnSpMkLst>
            <pc:docMk/>
            <pc:sldMk cId="1130483549" sldId="303"/>
            <ac:cxnSpMk id="91" creationId="{2769CB6F-F5FF-07BC-C899-AC1749E06192}"/>
          </ac:cxnSpMkLst>
        </pc:cxnChg>
        <pc:cxnChg chg="mod">
          <ac:chgData name="Nafis Tanveer Islam" userId="7fb6d2e3-b301-43c3-9255-76c2ddf2b78c" providerId="ADAL" clId="{80447B50-7E42-3845-90A2-C4F6C0059AC6}" dt="2022-07-26T16:43:37.788" v="4310" actId="1035"/>
          <ac:cxnSpMkLst>
            <pc:docMk/>
            <pc:sldMk cId="1130483549" sldId="303"/>
            <ac:cxnSpMk id="93" creationId="{5709F02D-5163-682E-2A77-1BA8A9F45E0B}"/>
          </ac:cxnSpMkLst>
        </pc:cxnChg>
        <pc:cxnChg chg="mod">
          <ac:chgData name="Nafis Tanveer Islam" userId="7fb6d2e3-b301-43c3-9255-76c2ddf2b78c" providerId="ADAL" clId="{80447B50-7E42-3845-90A2-C4F6C0059AC6}" dt="2022-07-26T16:43:21.252" v="4296" actId="1035"/>
          <ac:cxnSpMkLst>
            <pc:docMk/>
            <pc:sldMk cId="1130483549" sldId="303"/>
            <ac:cxnSpMk id="95" creationId="{C2C18F5E-4B39-717E-9D07-380363A8291B}"/>
          </ac:cxnSpMkLst>
        </pc:cxnChg>
        <pc:cxnChg chg="mod">
          <ac:chgData name="Nafis Tanveer Islam" userId="7fb6d2e3-b301-43c3-9255-76c2ddf2b78c" providerId="ADAL" clId="{80447B50-7E42-3845-90A2-C4F6C0059AC6}" dt="2022-07-26T16:43:21.252" v="4296" actId="1035"/>
          <ac:cxnSpMkLst>
            <pc:docMk/>
            <pc:sldMk cId="1130483549" sldId="303"/>
            <ac:cxnSpMk id="97" creationId="{03BBACBB-C9F5-3D4C-B08C-80A22BF5395A}"/>
          </ac:cxnSpMkLst>
        </pc:cxnChg>
        <pc:cxnChg chg="add mod">
          <ac:chgData name="Nafis Tanveer Islam" userId="7fb6d2e3-b301-43c3-9255-76c2ddf2b78c" providerId="ADAL" clId="{80447B50-7E42-3845-90A2-C4F6C0059AC6}" dt="2022-07-26T16:43:21.252" v="4296" actId="1035"/>
          <ac:cxnSpMkLst>
            <pc:docMk/>
            <pc:sldMk cId="1130483549" sldId="303"/>
            <ac:cxnSpMk id="98" creationId="{393B6CCB-1473-21C3-F80A-C4BFCB92FBDE}"/>
          </ac:cxnSpMkLst>
        </pc:cxnChg>
        <pc:cxnChg chg="add mod">
          <ac:chgData name="Nafis Tanveer Islam" userId="7fb6d2e3-b301-43c3-9255-76c2ddf2b78c" providerId="ADAL" clId="{80447B50-7E42-3845-90A2-C4F6C0059AC6}" dt="2022-07-26T16:43:21.252" v="4296" actId="1035"/>
          <ac:cxnSpMkLst>
            <pc:docMk/>
            <pc:sldMk cId="1130483549" sldId="303"/>
            <ac:cxnSpMk id="99" creationId="{FB6F68AF-2CD9-5005-DE81-243172756686}"/>
          </ac:cxnSpMkLst>
        </pc:cxnChg>
        <pc:cxnChg chg="add mod">
          <ac:chgData name="Nafis Tanveer Islam" userId="7fb6d2e3-b301-43c3-9255-76c2ddf2b78c" providerId="ADAL" clId="{80447B50-7E42-3845-90A2-C4F6C0059AC6}" dt="2022-07-26T16:43:21.252" v="4296" actId="1035"/>
          <ac:cxnSpMkLst>
            <pc:docMk/>
            <pc:sldMk cId="1130483549" sldId="303"/>
            <ac:cxnSpMk id="100" creationId="{6B4D1EE1-FB8E-F005-4B22-77CD3D94FEF1}"/>
          </ac:cxnSpMkLst>
        </pc:cxnChg>
        <pc:cxnChg chg="add mod">
          <ac:chgData name="Nafis Tanveer Islam" userId="7fb6d2e3-b301-43c3-9255-76c2ddf2b78c" providerId="ADAL" clId="{80447B50-7E42-3845-90A2-C4F6C0059AC6}" dt="2022-07-26T16:43:21.252" v="4296" actId="1035"/>
          <ac:cxnSpMkLst>
            <pc:docMk/>
            <pc:sldMk cId="1130483549" sldId="303"/>
            <ac:cxnSpMk id="101" creationId="{4478C141-D38D-1D04-092A-FFF9CCD609DA}"/>
          </ac:cxnSpMkLst>
        </pc:cxnChg>
        <pc:cxnChg chg="add mod">
          <ac:chgData name="Nafis Tanveer Islam" userId="7fb6d2e3-b301-43c3-9255-76c2ddf2b78c" providerId="ADAL" clId="{80447B50-7E42-3845-90A2-C4F6C0059AC6}" dt="2022-07-26T16:43:37.788" v="4310" actId="1035"/>
          <ac:cxnSpMkLst>
            <pc:docMk/>
            <pc:sldMk cId="1130483549" sldId="303"/>
            <ac:cxnSpMk id="102" creationId="{DDBB9631-6213-D3C3-E48F-55E1A2555598}"/>
          </ac:cxnSpMkLst>
        </pc:cxnChg>
        <pc:cxnChg chg="add mod">
          <ac:chgData name="Nafis Tanveer Islam" userId="7fb6d2e3-b301-43c3-9255-76c2ddf2b78c" providerId="ADAL" clId="{80447B50-7E42-3845-90A2-C4F6C0059AC6}" dt="2022-07-26T16:43:21.252" v="4296" actId="1035"/>
          <ac:cxnSpMkLst>
            <pc:docMk/>
            <pc:sldMk cId="1130483549" sldId="303"/>
            <ac:cxnSpMk id="103" creationId="{9B38C768-372B-936A-B92E-BD2C6CB16D10}"/>
          </ac:cxnSpMkLst>
        </pc:cxnChg>
        <pc:cxnChg chg="add mod">
          <ac:chgData name="Nafis Tanveer Islam" userId="7fb6d2e3-b301-43c3-9255-76c2ddf2b78c" providerId="ADAL" clId="{80447B50-7E42-3845-90A2-C4F6C0059AC6}" dt="2022-07-26T16:43:21.252" v="4296" actId="1035"/>
          <ac:cxnSpMkLst>
            <pc:docMk/>
            <pc:sldMk cId="1130483549" sldId="303"/>
            <ac:cxnSpMk id="104" creationId="{CBFCC149-8DC0-6F48-3FE2-EF11541E37D5}"/>
          </ac:cxnSpMkLst>
        </pc:cxnChg>
        <pc:cxnChg chg="add mod">
          <ac:chgData name="Nafis Tanveer Islam" userId="7fb6d2e3-b301-43c3-9255-76c2ddf2b78c" providerId="ADAL" clId="{80447B50-7E42-3845-90A2-C4F6C0059AC6}" dt="2022-07-26T16:43:21.252" v="4296" actId="1035"/>
          <ac:cxnSpMkLst>
            <pc:docMk/>
            <pc:sldMk cId="1130483549" sldId="303"/>
            <ac:cxnSpMk id="105" creationId="{39F8B44C-6BDF-6598-B05A-0E0AD8178C28}"/>
          </ac:cxnSpMkLst>
        </pc:cxnChg>
        <pc:cxnChg chg="add mod">
          <ac:chgData name="Nafis Tanveer Islam" userId="7fb6d2e3-b301-43c3-9255-76c2ddf2b78c" providerId="ADAL" clId="{80447B50-7E42-3845-90A2-C4F6C0059AC6}" dt="2022-07-26T16:43:37.788" v="4310" actId="1035"/>
          <ac:cxnSpMkLst>
            <pc:docMk/>
            <pc:sldMk cId="1130483549" sldId="303"/>
            <ac:cxnSpMk id="106" creationId="{27B3A617-8D88-12C3-8506-AF7D58C1DF56}"/>
          </ac:cxnSpMkLst>
        </pc:cxnChg>
        <pc:cxnChg chg="add mod">
          <ac:chgData name="Nafis Tanveer Islam" userId="7fb6d2e3-b301-43c3-9255-76c2ddf2b78c" providerId="ADAL" clId="{80447B50-7E42-3845-90A2-C4F6C0059AC6}" dt="2022-07-26T16:43:37.788" v="4310" actId="1035"/>
          <ac:cxnSpMkLst>
            <pc:docMk/>
            <pc:sldMk cId="1130483549" sldId="303"/>
            <ac:cxnSpMk id="107" creationId="{DC2401B6-1471-1F97-A7B2-F840A4E20D94}"/>
          </ac:cxnSpMkLst>
        </pc:cxnChg>
        <pc:cxnChg chg="add mod">
          <ac:chgData name="Nafis Tanveer Islam" userId="7fb6d2e3-b301-43c3-9255-76c2ddf2b78c" providerId="ADAL" clId="{80447B50-7E42-3845-90A2-C4F6C0059AC6}" dt="2022-07-26T16:43:37.788" v="4310" actId="1035"/>
          <ac:cxnSpMkLst>
            <pc:docMk/>
            <pc:sldMk cId="1130483549" sldId="303"/>
            <ac:cxnSpMk id="108" creationId="{F086CEA6-BB4B-FD58-92E8-8A51524122CF}"/>
          </ac:cxnSpMkLst>
        </pc:cxnChg>
        <pc:cxnChg chg="add mod">
          <ac:chgData name="Nafis Tanveer Islam" userId="7fb6d2e3-b301-43c3-9255-76c2ddf2b78c" providerId="ADAL" clId="{80447B50-7E42-3845-90A2-C4F6C0059AC6}" dt="2022-07-26T16:43:21.252" v="4296" actId="1035"/>
          <ac:cxnSpMkLst>
            <pc:docMk/>
            <pc:sldMk cId="1130483549" sldId="303"/>
            <ac:cxnSpMk id="109" creationId="{8ADB5309-3EE6-D61D-7CF1-6CBB01AE4E25}"/>
          </ac:cxnSpMkLst>
        </pc:cxnChg>
        <pc:cxnChg chg="add mod">
          <ac:chgData name="Nafis Tanveer Islam" userId="7fb6d2e3-b301-43c3-9255-76c2ddf2b78c" providerId="ADAL" clId="{80447B50-7E42-3845-90A2-C4F6C0059AC6}" dt="2022-07-26T16:43:21.252" v="4296" actId="1035"/>
          <ac:cxnSpMkLst>
            <pc:docMk/>
            <pc:sldMk cId="1130483549" sldId="303"/>
            <ac:cxnSpMk id="155" creationId="{50DDD693-117D-36F6-2A89-761A74D59651}"/>
          </ac:cxnSpMkLst>
        </pc:cxnChg>
        <pc:cxnChg chg="add mod">
          <ac:chgData name="Nafis Tanveer Islam" userId="7fb6d2e3-b301-43c3-9255-76c2ddf2b78c" providerId="ADAL" clId="{80447B50-7E42-3845-90A2-C4F6C0059AC6}" dt="2022-07-26T16:43:21.252" v="4296" actId="1035"/>
          <ac:cxnSpMkLst>
            <pc:docMk/>
            <pc:sldMk cId="1130483549" sldId="303"/>
            <ac:cxnSpMk id="156" creationId="{D22A8A8E-3815-0918-5CFC-2B89E2A821FB}"/>
          </ac:cxnSpMkLst>
        </pc:cxnChg>
        <pc:cxnChg chg="add mod">
          <ac:chgData name="Nafis Tanveer Islam" userId="7fb6d2e3-b301-43c3-9255-76c2ddf2b78c" providerId="ADAL" clId="{80447B50-7E42-3845-90A2-C4F6C0059AC6}" dt="2022-07-20T23:48:08.877" v="2767" actId="14100"/>
          <ac:cxnSpMkLst>
            <pc:docMk/>
            <pc:sldMk cId="1130483549" sldId="303"/>
            <ac:cxnSpMk id="157" creationId="{A0DF95F5-A757-3A1E-7E50-CF0C1305D98A}"/>
          </ac:cxnSpMkLst>
        </pc:cxnChg>
        <pc:cxnChg chg="add del mod">
          <ac:chgData name="Nafis Tanveer Islam" userId="7fb6d2e3-b301-43c3-9255-76c2ddf2b78c" providerId="ADAL" clId="{80447B50-7E42-3845-90A2-C4F6C0059AC6}" dt="2022-07-20T23:14:39.974" v="2528" actId="478"/>
          <ac:cxnSpMkLst>
            <pc:docMk/>
            <pc:sldMk cId="1130483549" sldId="303"/>
            <ac:cxnSpMk id="158" creationId="{1BFC7E7F-2ADA-22B9-2558-AD3F42B9716B}"/>
          </ac:cxnSpMkLst>
        </pc:cxnChg>
        <pc:cxnChg chg="add del mod">
          <ac:chgData name="Nafis Tanveer Islam" userId="7fb6d2e3-b301-43c3-9255-76c2ddf2b78c" providerId="ADAL" clId="{80447B50-7E42-3845-90A2-C4F6C0059AC6}" dt="2022-07-20T23:14:39.974" v="2528" actId="478"/>
          <ac:cxnSpMkLst>
            <pc:docMk/>
            <pc:sldMk cId="1130483549" sldId="303"/>
            <ac:cxnSpMk id="159" creationId="{F77EF022-2E81-7B28-2946-5E80A1762AA4}"/>
          </ac:cxnSpMkLst>
        </pc:cxnChg>
        <pc:cxnChg chg="add del mod">
          <ac:chgData name="Nafis Tanveer Islam" userId="7fb6d2e3-b301-43c3-9255-76c2ddf2b78c" providerId="ADAL" clId="{80447B50-7E42-3845-90A2-C4F6C0059AC6}" dt="2022-07-20T23:14:39.974" v="2528" actId="478"/>
          <ac:cxnSpMkLst>
            <pc:docMk/>
            <pc:sldMk cId="1130483549" sldId="303"/>
            <ac:cxnSpMk id="160" creationId="{E68BD4B4-26D0-496D-939C-ABEC71037209}"/>
          </ac:cxnSpMkLst>
        </pc:cxnChg>
        <pc:cxnChg chg="add del mod">
          <ac:chgData name="Nafis Tanveer Islam" userId="7fb6d2e3-b301-43c3-9255-76c2ddf2b78c" providerId="ADAL" clId="{80447B50-7E42-3845-90A2-C4F6C0059AC6}" dt="2022-07-20T23:14:39.974" v="2528" actId="478"/>
          <ac:cxnSpMkLst>
            <pc:docMk/>
            <pc:sldMk cId="1130483549" sldId="303"/>
            <ac:cxnSpMk id="161" creationId="{2E4BC825-C868-C4F7-54C9-6EC3DFFEACCD}"/>
          </ac:cxnSpMkLst>
        </pc:cxnChg>
        <pc:cxnChg chg="add mod">
          <ac:chgData name="Nafis Tanveer Islam" userId="7fb6d2e3-b301-43c3-9255-76c2ddf2b78c" providerId="ADAL" clId="{80447B50-7E42-3845-90A2-C4F6C0059AC6}" dt="2022-07-26T16:43:21.252" v="4296" actId="1035"/>
          <ac:cxnSpMkLst>
            <pc:docMk/>
            <pc:sldMk cId="1130483549" sldId="303"/>
            <ac:cxnSpMk id="162" creationId="{5D716B89-8AEB-5715-EBFB-9742509EB9D2}"/>
          </ac:cxnSpMkLst>
        </pc:cxnChg>
        <pc:cxnChg chg="add del mod">
          <ac:chgData name="Nafis Tanveer Islam" userId="7fb6d2e3-b301-43c3-9255-76c2ddf2b78c" providerId="ADAL" clId="{80447B50-7E42-3845-90A2-C4F6C0059AC6}" dt="2022-07-20T23:14:45.528" v="2529" actId="478"/>
          <ac:cxnSpMkLst>
            <pc:docMk/>
            <pc:sldMk cId="1130483549" sldId="303"/>
            <ac:cxnSpMk id="163" creationId="{51DCFB8C-3858-9160-EE39-7ED93F64C351}"/>
          </ac:cxnSpMkLst>
        </pc:cxnChg>
        <pc:cxnChg chg="add del mod">
          <ac:chgData name="Nafis Tanveer Islam" userId="7fb6d2e3-b301-43c3-9255-76c2ddf2b78c" providerId="ADAL" clId="{80447B50-7E42-3845-90A2-C4F6C0059AC6}" dt="2022-07-20T23:14:45.528" v="2529" actId="478"/>
          <ac:cxnSpMkLst>
            <pc:docMk/>
            <pc:sldMk cId="1130483549" sldId="303"/>
            <ac:cxnSpMk id="164" creationId="{DE748AE3-36DD-5735-5E05-BB592D4E64A7}"/>
          </ac:cxnSpMkLst>
        </pc:cxnChg>
        <pc:cxnChg chg="add del mod">
          <ac:chgData name="Nafis Tanveer Islam" userId="7fb6d2e3-b301-43c3-9255-76c2ddf2b78c" providerId="ADAL" clId="{80447B50-7E42-3845-90A2-C4F6C0059AC6}" dt="2022-07-20T23:14:45.528" v="2529" actId="478"/>
          <ac:cxnSpMkLst>
            <pc:docMk/>
            <pc:sldMk cId="1130483549" sldId="303"/>
            <ac:cxnSpMk id="165" creationId="{09FF7581-EBA1-E237-91F1-9C80AD9EC228}"/>
          </ac:cxnSpMkLst>
        </pc:cxnChg>
        <pc:cxnChg chg="add del mod">
          <ac:chgData name="Nafis Tanveer Islam" userId="7fb6d2e3-b301-43c3-9255-76c2ddf2b78c" providerId="ADAL" clId="{80447B50-7E42-3845-90A2-C4F6C0059AC6}" dt="2022-07-20T23:14:39.974" v="2528" actId="478"/>
          <ac:cxnSpMkLst>
            <pc:docMk/>
            <pc:sldMk cId="1130483549" sldId="303"/>
            <ac:cxnSpMk id="166" creationId="{C762EFAF-0507-3E72-DEC8-C9DE525C726E}"/>
          </ac:cxnSpMkLst>
        </pc:cxnChg>
        <pc:cxnChg chg="add del mod">
          <ac:chgData name="Nafis Tanveer Islam" userId="7fb6d2e3-b301-43c3-9255-76c2ddf2b78c" providerId="ADAL" clId="{80447B50-7E42-3845-90A2-C4F6C0059AC6}" dt="2022-07-20T23:14:39.974" v="2528" actId="478"/>
          <ac:cxnSpMkLst>
            <pc:docMk/>
            <pc:sldMk cId="1130483549" sldId="303"/>
            <ac:cxnSpMk id="167" creationId="{9CDD7666-C98D-E65B-707A-B54844C00CFD}"/>
          </ac:cxnSpMkLst>
        </pc:cxnChg>
        <pc:cxnChg chg="add del mod">
          <ac:chgData name="Nafis Tanveer Islam" userId="7fb6d2e3-b301-43c3-9255-76c2ddf2b78c" providerId="ADAL" clId="{80447B50-7E42-3845-90A2-C4F6C0059AC6}" dt="2022-07-20T23:14:39.974" v="2528" actId="478"/>
          <ac:cxnSpMkLst>
            <pc:docMk/>
            <pc:sldMk cId="1130483549" sldId="303"/>
            <ac:cxnSpMk id="168" creationId="{FB56186D-91EC-ECC8-1BCB-3FF438990CAB}"/>
          </ac:cxnSpMkLst>
        </pc:cxnChg>
        <pc:cxnChg chg="add del mod">
          <ac:chgData name="Nafis Tanveer Islam" userId="7fb6d2e3-b301-43c3-9255-76c2ddf2b78c" providerId="ADAL" clId="{80447B50-7E42-3845-90A2-C4F6C0059AC6}" dt="2022-07-20T23:14:39.974" v="2528" actId="478"/>
          <ac:cxnSpMkLst>
            <pc:docMk/>
            <pc:sldMk cId="1130483549" sldId="303"/>
            <ac:cxnSpMk id="169" creationId="{E4F961A0-EFB1-BF2A-FDA0-BFE2BDFB14A7}"/>
          </ac:cxnSpMkLst>
        </pc:cxnChg>
        <pc:cxnChg chg="add del mod">
          <ac:chgData name="Nafis Tanveer Islam" userId="7fb6d2e3-b301-43c3-9255-76c2ddf2b78c" providerId="ADAL" clId="{80447B50-7E42-3845-90A2-C4F6C0059AC6}" dt="2022-07-20T23:14:45.528" v="2529" actId="478"/>
          <ac:cxnSpMkLst>
            <pc:docMk/>
            <pc:sldMk cId="1130483549" sldId="303"/>
            <ac:cxnSpMk id="170" creationId="{2DDFD4BE-CCA5-9088-7F02-494E9335C83A}"/>
          </ac:cxnSpMkLst>
        </pc:cxnChg>
        <pc:cxnChg chg="add mod">
          <ac:chgData name="Nafis Tanveer Islam" userId="7fb6d2e3-b301-43c3-9255-76c2ddf2b78c" providerId="ADAL" clId="{80447B50-7E42-3845-90A2-C4F6C0059AC6}" dt="2022-07-26T16:43:37.788" v="4310" actId="1035"/>
          <ac:cxnSpMkLst>
            <pc:docMk/>
            <pc:sldMk cId="1130483549" sldId="303"/>
            <ac:cxnSpMk id="171" creationId="{7A1C0186-BC91-3974-FD30-7F1C8D6B52F7}"/>
          </ac:cxnSpMkLst>
        </pc:cxnChg>
        <pc:cxnChg chg="add del mod">
          <ac:chgData name="Nafis Tanveer Islam" userId="7fb6d2e3-b301-43c3-9255-76c2ddf2b78c" providerId="ADAL" clId="{80447B50-7E42-3845-90A2-C4F6C0059AC6}" dt="2022-07-20T23:14:45.528" v="2529" actId="478"/>
          <ac:cxnSpMkLst>
            <pc:docMk/>
            <pc:sldMk cId="1130483549" sldId="303"/>
            <ac:cxnSpMk id="172" creationId="{149744A5-37D7-0CDE-CA6D-A6067733D258}"/>
          </ac:cxnSpMkLst>
        </pc:cxnChg>
        <pc:cxnChg chg="add del mod">
          <ac:chgData name="Nafis Tanveer Islam" userId="7fb6d2e3-b301-43c3-9255-76c2ddf2b78c" providerId="ADAL" clId="{80447B50-7E42-3845-90A2-C4F6C0059AC6}" dt="2022-07-20T23:14:45.528" v="2529" actId="478"/>
          <ac:cxnSpMkLst>
            <pc:docMk/>
            <pc:sldMk cId="1130483549" sldId="303"/>
            <ac:cxnSpMk id="173" creationId="{3CF48012-CEB4-4EF7-35C6-26FAAA1DF29A}"/>
          </ac:cxnSpMkLst>
        </pc:cxnChg>
        <pc:cxnChg chg="add del mod">
          <ac:chgData name="Nafis Tanveer Islam" userId="7fb6d2e3-b301-43c3-9255-76c2ddf2b78c" providerId="ADAL" clId="{80447B50-7E42-3845-90A2-C4F6C0059AC6}" dt="2022-07-20T23:14:45.528" v="2529" actId="478"/>
          <ac:cxnSpMkLst>
            <pc:docMk/>
            <pc:sldMk cId="1130483549" sldId="303"/>
            <ac:cxnSpMk id="174" creationId="{586302BA-A6FB-8E26-3640-8A31A23ADC1E}"/>
          </ac:cxnSpMkLst>
        </pc:cxnChg>
        <pc:cxnChg chg="add del mod">
          <ac:chgData name="Nafis Tanveer Islam" userId="7fb6d2e3-b301-43c3-9255-76c2ddf2b78c" providerId="ADAL" clId="{80447B50-7E42-3845-90A2-C4F6C0059AC6}" dt="2022-07-20T23:14:45.528" v="2529" actId="478"/>
          <ac:cxnSpMkLst>
            <pc:docMk/>
            <pc:sldMk cId="1130483549" sldId="303"/>
            <ac:cxnSpMk id="175" creationId="{18EBEE90-69CA-C586-692D-4C845CF321DF}"/>
          </ac:cxnSpMkLst>
        </pc:cxnChg>
        <pc:cxnChg chg="add del mod">
          <ac:chgData name="Nafis Tanveer Islam" userId="7fb6d2e3-b301-43c3-9255-76c2ddf2b78c" providerId="ADAL" clId="{80447B50-7E42-3845-90A2-C4F6C0059AC6}" dt="2022-07-20T23:14:45.528" v="2529" actId="478"/>
          <ac:cxnSpMkLst>
            <pc:docMk/>
            <pc:sldMk cId="1130483549" sldId="303"/>
            <ac:cxnSpMk id="176" creationId="{5DE142A7-B35E-3476-091C-C5E02A614DFB}"/>
          </ac:cxnSpMkLst>
        </pc:cxnChg>
        <pc:cxnChg chg="add del mod">
          <ac:chgData name="Nafis Tanveer Islam" userId="7fb6d2e3-b301-43c3-9255-76c2ddf2b78c" providerId="ADAL" clId="{80447B50-7E42-3845-90A2-C4F6C0059AC6}" dt="2022-07-20T23:14:39.974" v="2528" actId="478"/>
          <ac:cxnSpMkLst>
            <pc:docMk/>
            <pc:sldMk cId="1130483549" sldId="303"/>
            <ac:cxnSpMk id="177" creationId="{7EC0F714-3A1C-2B81-79D7-FDD679CF7931}"/>
          </ac:cxnSpMkLst>
        </pc:cxnChg>
        <pc:cxnChg chg="add del mod">
          <ac:chgData name="Nafis Tanveer Islam" userId="7fb6d2e3-b301-43c3-9255-76c2ddf2b78c" providerId="ADAL" clId="{80447B50-7E42-3845-90A2-C4F6C0059AC6}" dt="2022-07-20T23:14:39.974" v="2528" actId="478"/>
          <ac:cxnSpMkLst>
            <pc:docMk/>
            <pc:sldMk cId="1130483549" sldId="303"/>
            <ac:cxnSpMk id="178" creationId="{D47466BA-FA1D-8A1E-C6EA-3F37F6E4441F}"/>
          </ac:cxnSpMkLst>
        </pc:cxnChg>
        <pc:cxnChg chg="add del mod">
          <ac:chgData name="Nafis Tanveer Islam" userId="7fb6d2e3-b301-43c3-9255-76c2ddf2b78c" providerId="ADAL" clId="{80447B50-7E42-3845-90A2-C4F6C0059AC6}" dt="2022-07-20T23:14:39.974" v="2528" actId="478"/>
          <ac:cxnSpMkLst>
            <pc:docMk/>
            <pc:sldMk cId="1130483549" sldId="303"/>
            <ac:cxnSpMk id="179" creationId="{E44E566F-0871-8C52-B87D-48EF49798988}"/>
          </ac:cxnSpMkLst>
        </pc:cxnChg>
        <pc:cxnChg chg="add mod">
          <ac:chgData name="Nafis Tanveer Islam" userId="7fb6d2e3-b301-43c3-9255-76c2ddf2b78c" providerId="ADAL" clId="{80447B50-7E42-3845-90A2-C4F6C0059AC6}" dt="2022-07-26T16:43:21.252" v="4296" actId="1035"/>
          <ac:cxnSpMkLst>
            <pc:docMk/>
            <pc:sldMk cId="1130483549" sldId="303"/>
            <ac:cxnSpMk id="194" creationId="{1F29C823-8828-A287-3388-16925A94AE31}"/>
          </ac:cxnSpMkLst>
        </pc:cxnChg>
        <pc:cxnChg chg="add mod">
          <ac:chgData name="Nafis Tanveer Islam" userId="7fb6d2e3-b301-43c3-9255-76c2ddf2b78c" providerId="ADAL" clId="{80447B50-7E42-3845-90A2-C4F6C0059AC6}" dt="2022-07-20T23:47:55.758" v="2765" actId="1035"/>
          <ac:cxnSpMkLst>
            <pc:docMk/>
            <pc:sldMk cId="1130483549" sldId="303"/>
            <ac:cxnSpMk id="197" creationId="{592D634B-FC04-E91E-1B1C-1673D47569DC}"/>
          </ac:cxnSpMkLst>
        </pc:cxnChg>
        <pc:cxnChg chg="add mod">
          <ac:chgData name="Nafis Tanveer Islam" userId="7fb6d2e3-b301-43c3-9255-76c2ddf2b78c" providerId="ADAL" clId="{80447B50-7E42-3845-90A2-C4F6C0059AC6}" dt="2022-07-26T16:43:21.252" v="4296" actId="1035"/>
          <ac:cxnSpMkLst>
            <pc:docMk/>
            <pc:sldMk cId="1130483549" sldId="303"/>
            <ac:cxnSpMk id="199" creationId="{5F71CFAF-4529-95DB-3055-A567B0AB9DA3}"/>
          </ac:cxnSpMkLst>
        </pc:cxnChg>
        <pc:cxnChg chg="add mod">
          <ac:chgData name="Nafis Tanveer Islam" userId="7fb6d2e3-b301-43c3-9255-76c2ddf2b78c" providerId="ADAL" clId="{80447B50-7E42-3845-90A2-C4F6C0059AC6}" dt="2022-07-26T16:43:21.252" v="4296" actId="1035"/>
          <ac:cxnSpMkLst>
            <pc:docMk/>
            <pc:sldMk cId="1130483549" sldId="303"/>
            <ac:cxnSpMk id="200" creationId="{7C48802A-8399-1F7C-36B9-8F35B04048D8}"/>
          </ac:cxnSpMkLst>
        </pc:cxnChg>
        <pc:cxnChg chg="add mod">
          <ac:chgData name="Nafis Tanveer Islam" userId="7fb6d2e3-b301-43c3-9255-76c2ddf2b78c" providerId="ADAL" clId="{80447B50-7E42-3845-90A2-C4F6C0059AC6}" dt="2022-07-26T16:43:21.252" v="4296" actId="1035"/>
          <ac:cxnSpMkLst>
            <pc:docMk/>
            <pc:sldMk cId="1130483549" sldId="303"/>
            <ac:cxnSpMk id="201" creationId="{7CCAFFC4-313F-CE37-614F-C77FA08B6FBF}"/>
          </ac:cxnSpMkLst>
        </pc:cxnChg>
        <pc:cxnChg chg="add mod">
          <ac:chgData name="Nafis Tanveer Islam" userId="7fb6d2e3-b301-43c3-9255-76c2ddf2b78c" providerId="ADAL" clId="{80447B50-7E42-3845-90A2-C4F6C0059AC6}" dt="2022-07-26T16:43:21.252" v="4296" actId="1035"/>
          <ac:cxnSpMkLst>
            <pc:docMk/>
            <pc:sldMk cId="1130483549" sldId="303"/>
            <ac:cxnSpMk id="202" creationId="{19491DBA-F04A-8349-CC8E-87643C1FC24F}"/>
          </ac:cxnSpMkLst>
        </pc:cxnChg>
        <pc:cxnChg chg="add mod">
          <ac:chgData name="Nafis Tanveer Islam" userId="7fb6d2e3-b301-43c3-9255-76c2ddf2b78c" providerId="ADAL" clId="{80447B50-7E42-3845-90A2-C4F6C0059AC6}" dt="2022-07-26T16:43:21.252" v="4296" actId="1035"/>
          <ac:cxnSpMkLst>
            <pc:docMk/>
            <pc:sldMk cId="1130483549" sldId="303"/>
            <ac:cxnSpMk id="203" creationId="{C7C0DCBF-B0F4-CAE0-0719-BCE709356545}"/>
          </ac:cxnSpMkLst>
        </pc:cxnChg>
        <pc:cxnChg chg="add mod">
          <ac:chgData name="Nafis Tanveer Islam" userId="7fb6d2e3-b301-43c3-9255-76c2ddf2b78c" providerId="ADAL" clId="{80447B50-7E42-3845-90A2-C4F6C0059AC6}" dt="2022-07-26T16:43:21.252" v="4296" actId="1035"/>
          <ac:cxnSpMkLst>
            <pc:docMk/>
            <pc:sldMk cId="1130483549" sldId="303"/>
            <ac:cxnSpMk id="229" creationId="{0B6FE753-44B2-D191-5496-496954033C92}"/>
          </ac:cxnSpMkLst>
        </pc:cxnChg>
        <pc:cxnChg chg="add mod">
          <ac:chgData name="Nafis Tanveer Islam" userId="7fb6d2e3-b301-43c3-9255-76c2ddf2b78c" providerId="ADAL" clId="{80447B50-7E42-3845-90A2-C4F6C0059AC6}" dt="2022-07-26T16:43:21.252" v="4296" actId="1035"/>
          <ac:cxnSpMkLst>
            <pc:docMk/>
            <pc:sldMk cId="1130483549" sldId="303"/>
            <ac:cxnSpMk id="230" creationId="{042B4FA1-B450-A6CF-71E4-E84319A23D68}"/>
          </ac:cxnSpMkLst>
        </pc:cxnChg>
        <pc:cxnChg chg="add del mod">
          <ac:chgData name="Nafis Tanveer Islam" userId="7fb6d2e3-b301-43c3-9255-76c2ddf2b78c" providerId="ADAL" clId="{80447B50-7E42-3845-90A2-C4F6C0059AC6}" dt="2022-07-20T23:29:30.641" v="2593" actId="478"/>
          <ac:cxnSpMkLst>
            <pc:docMk/>
            <pc:sldMk cId="1130483549" sldId="303"/>
            <ac:cxnSpMk id="231" creationId="{EA9173BF-F993-7051-61FA-5852C3579711}"/>
          </ac:cxnSpMkLst>
        </pc:cxnChg>
        <pc:cxnChg chg="add del mod">
          <ac:chgData name="Nafis Tanveer Islam" userId="7fb6d2e3-b301-43c3-9255-76c2ddf2b78c" providerId="ADAL" clId="{80447B50-7E42-3845-90A2-C4F6C0059AC6}" dt="2022-07-20T23:29:30.641" v="2593" actId="478"/>
          <ac:cxnSpMkLst>
            <pc:docMk/>
            <pc:sldMk cId="1130483549" sldId="303"/>
            <ac:cxnSpMk id="232" creationId="{EB6EC5BD-2120-82F9-1608-EB1E778D94F6}"/>
          </ac:cxnSpMkLst>
        </pc:cxnChg>
        <pc:cxnChg chg="add mod">
          <ac:chgData name="Nafis Tanveer Islam" userId="7fb6d2e3-b301-43c3-9255-76c2ddf2b78c" providerId="ADAL" clId="{80447B50-7E42-3845-90A2-C4F6C0059AC6}" dt="2022-07-26T16:43:21.252" v="4296" actId="1035"/>
          <ac:cxnSpMkLst>
            <pc:docMk/>
            <pc:sldMk cId="1130483549" sldId="303"/>
            <ac:cxnSpMk id="233" creationId="{5260945D-E87E-B931-4094-F17CC4ADCF33}"/>
          </ac:cxnSpMkLst>
        </pc:cxnChg>
        <pc:cxnChg chg="add mod">
          <ac:chgData name="Nafis Tanveer Islam" userId="7fb6d2e3-b301-43c3-9255-76c2ddf2b78c" providerId="ADAL" clId="{80447B50-7E42-3845-90A2-C4F6C0059AC6}" dt="2022-07-26T16:43:21.252" v="4296" actId="1035"/>
          <ac:cxnSpMkLst>
            <pc:docMk/>
            <pc:sldMk cId="1130483549" sldId="303"/>
            <ac:cxnSpMk id="234" creationId="{6F6CC94E-6F2A-56EF-47C9-3F63F4999D54}"/>
          </ac:cxnSpMkLst>
        </pc:cxnChg>
        <pc:cxnChg chg="add mod">
          <ac:chgData name="Nafis Tanveer Islam" userId="7fb6d2e3-b301-43c3-9255-76c2ddf2b78c" providerId="ADAL" clId="{80447B50-7E42-3845-90A2-C4F6C0059AC6}" dt="2022-07-26T16:43:21.252" v="4296" actId="1035"/>
          <ac:cxnSpMkLst>
            <pc:docMk/>
            <pc:sldMk cId="1130483549" sldId="303"/>
            <ac:cxnSpMk id="235" creationId="{C7B514D3-D436-B204-D3DD-66DCC92D9DCF}"/>
          </ac:cxnSpMkLst>
        </pc:cxnChg>
        <pc:cxnChg chg="add mod">
          <ac:chgData name="Nafis Tanveer Islam" userId="7fb6d2e3-b301-43c3-9255-76c2ddf2b78c" providerId="ADAL" clId="{80447B50-7E42-3845-90A2-C4F6C0059AC6}" dt="2022-07-26T16:43:21.252" v="4296" actId="1035"/>
          <ac:cxnSpMkLst>
            <pc:docMk/>
            <pc:sldMk cId="1130483549" sldId="303"/>
            <ac:cxnSpMk id="268" creationId="{AA2D71B1-35C8-1A74-8E68-04417204B4F3}"/>
          </ac:cxnSpMkLst>
        </pc:cxnChg>
        <pc:cxnChg chg="add mod">
          <ac:chgData name="Nafis Tanveer Islam" userId="7fb6d2e3-b301-43c3-9255-76c2ddf2b78c" providerId="ADAL" clId="{80447B50-7E42-3845-90A2-C4F6C0059AC6}" dt="2022-07-26T16:43:21.252" v="4296" actId="1035"/>
          <ac:cxnSpMkLst>
            <pc:docMk/>
            <pc:sldMk cId="1130483549" sldId="303"/>
            <ac:cxnSpMk id="269" creationId="{DDB4F8B3-3F7F-6148-57DC-7E526C941CAB}"/>
          </ac:cxnSpMkLst>
        </pc:cxnChg>
        <pc:cxnChg chg="add mod">
          <ac:chgData name="Nafis Tanveer Islam" userId="7fb6d2e3-b301-43c3-9255-76c2ddf2b78c" providerId="ADAL" clId="{80447B50-7E42-3845-90A2-C4F6C0059AC6}" dt="2022-07-26T16:43:21.252" v="4296" actId="1035"/>
          <ac:cxnSpMkLst>
            <pc:docMk/>
            <pc:sldMk cId="1130483549" sldId="303"/>
            <ac:cxnSpMk id="270" creationId="{28E99F2D-E248-629F-4CA7-B749C6A13FE5}"/>
          </ac:cxnSpMkLst>
        </pc:cxnChg>
        <pc:cxnChg chg="add mod">
          <ac:chgData name="Nafis Tanveer Islam" userId="7fb6d2e3-b301-43c3-9255-76c2ddf2b78c" providerId="ADAL" clId="{80447B50-7E42-3845-90A2-C4F6C0059AC6}" dt="2022-07-26T16:43:21.252" v="4296" actId="1035"/>
          <ac:cxnSpMkLst>
            <pc:docMk/>
            <pc:sldMk cId="1130483549" sldId="303"/>
            <ac:cxnSpMk id="271" creationId="{8839395A-B856-E5D7-D712-116310A75F02}"/>
          </ac:cxnSpMkLst>
        </pc:cxnChg>
        <pc:cxnChg chg="add mod">
          <ac:chgData name="Nafis Tanveer Islam" userId="7fb6d2e3-b301-43c3-9255-76c2ddf2b78c" providerId="ADAL" clId="{80447B50-7E42-3845-90A2-C4F6C0059AC6}" dt="2022-07-26T16:43:21.252" v="4296" actId="1035"/>
          <ac:cxnSpMkLst>
            <pc:docMk/>
            <pc:sldMk cId="1130483549" sldId="303"/>
            <ac:cxnSpMk id="272" creationId="{03FDAE1C-7EDD-E444-6F0B-A1EE5BBFC34A}"/>
          </ac:cxnSpMkLst>
        </pc:cxnChg>
        <pc:cxnChg chg="add mod">
          <ac:chgData name="Nafis Tanveer Islam" userId="7fb6d2e3-b301-43c3-9255-76c2ddf2b78c" providerId="ADAL" clId="{80447B50-7E42-3845-90A2-C4F6C0059AC6}" dt="2022-07-26T16:43:37.788" v="4310" actId="1035"/>
          <ac:cxnSpMkLst>
            <pc:docMk/>
            <pc:sldMk cId="1130483549" sldId="303"/>
            <ac:cxnSpMk id="273" creationId="{7B701D6A-919F-E000-372F-9B1880D224E8}"/>
          </ac:cxnSpMkLst>
        </pc:cxnChg>
        <pc:cxnChg chg="add mod">
          <ac:chgData name="Nafis Tanveer Islam" userId="7fb6d2e3-b301-43c3-9255-76c2ddf2b78c" providerId="ADAL" clId="{80447B50-7E42-3845-90A2-C4F6C0059AC6}" dt="2022-07-26T16:43:37.788" v="4310" actId="1035"/>
          <ac:cxnSpMkLst>
            <pc:docMk/>
            <pc:sldMk cId="1130483549" sldId="303"/>
            <ac:cxnSpMk id="274" creationId="{0252B0EC-3D6A-6733-3D93-AC7F73F517E0}"/>
          </ac:cxnSpMkLst>
        </pc:cxnChg>
        <pc:cxnChg chg="add mod">
          <ac:chgData name="Nafis Tanveer Islam" userId="7fb6d2e3-b301-43c3-9255-76c2ddf2b78c" providerId="ADAL" clId="{80447B50-7E42-3845-90A2-C4F6C0059AC6}" dt="2022-07-26T16:43:37.788" v="4310" actId="1035"/>
          <ac:cxnSpMkLst>
            <pc:docMk/>
            <pc:sldMk cId="1130483549" sldId="303"/>
            <ac:cxnSpMk id="275" creationId="{1CD69017-731E-5683-86E1-BBC8C8AF15BF}"/>
          </ac:cxnSpMkLst>
        </pc:cxnChg>
        <pc:cxnChg chg="add mod">
          <ac:chgData name="Nafis Tanveer Islam" userId="7fb6d2e3-b301-43c3-9255-76c2ddf2b78c" providerId="ADAL" clId="{80447B50-7E42-3845-90A2-C4F6C0059AC6}" dt="2022-07-26T16:43:37.788" v="4310" actId="1035"/>
          <ac:cxnSpMkLst>
            <pc:docMk/>
            <pc:sldMk cId="1130483549" sldId="303"/>
            <ac:cxnSpMk id="276" creationId="{0D1D0F69-2EF2-2F3E-11ED-7242C8511670}"/>
          </ac:cxnSpMkLst>
        </pc:cxnChg>
        <pc:cxnChg chg="add mod">
          <ac:chgData name="Nafis Tanveer Islam" userId="7fb6d2e3-b301-43c3-9255-76c2ddf2b78c" providerId="ADAL" clId="{80447B50-7E42-3845-90A2-C4F6C0059AC6}" dt="2022-07-26T16:43:37.788" v="4310" actId="1035"/>
          <ac:cxnSpMkLst>
            <pc:docMk/>
            <pc:sldMk cId="1130483549" sldId="303"/>
            <ac:cxnSpMk id="277" creationId="{9676C04C-EB3B-05DF-8DB2-30DE76C2C20C}"/>
          </ac:cxnSpMkLst>
        </pc:cxnChg>
        <pc:cxnChg chg="add mod">
          <ac:chgData name="Nafis Tanveer Islam" userId="7fb6d2e3-b301-43c3-9255-76c2ddf2b78c" providerId="ADAL" clId="{80447B50-7E42-3845-90A2-C4F6C0059AC6}" dt="2022-07-26T16:43:37.788" v="4310" actId="1035"/>
          <ac:cxnSpMkLst>
            <pc:docMk/>
            <pc:sldMk cId="1130483549" sldId="303"/>
            <ac:cxnSpMk id="317" creationId="{D79C3DE9-8EB2-877E-F21C-504F8C995A33}"/>
          </ac:cxnSpMkLst>
        </pc:cxnChg>
        <pc:cxnChg chg="add mod">
          <ac:chgData name="Nafis Tanveer Islam" userId="7fb6d2e3-b301-43c3-9255-76c2ddf2b78c" providerId="ADAL" clId="{80447B50-7E42-3845-90A2-C4F6C0059AC6}" dt="2022-07-26T16:43:37.788" v="4310" actId="1035"/>
          <ac:cxnSpMkLst>
            <pc:docMk/>
            <pc:sldMk cId="1130483549" sldId="303"/>
            <ac:cxnSpMk id="318" creationId="{1D073937-467B-C174-F05A-E37CC4759C80}"/>
          </ac:cxnSpMkLst>
        </pc:cxnChg>
        <pc:cxnChg chg="add mod">
          <ac:chgData name="Nafis Tanveer Islam" userId="7fb6d2e3-b301-43c3-9255-76c2ddf2b78c" providerId="ADAL" clId="{80447B50-7E42-3845-90A2-C4F6C0059AC6}" dt="2022-07-26T16:43:37.788" v="4310" actId="1035"/>
          <ac:cxnSpMkLst>
            <pc:docMk/>
            <pc:sldMk cId="1130483549" sldId="303"/>
            <ac:cxnSpMk id="319" creationId="{B209876F-705E-E052-F0D5-6D49399B50A7}"/>
          </ac:cxnSpMkLst>
        </pc:cxnChg>
        <pc:cxnChg chg="add mod">
          <ac:chgData name="Nafis Tanveer Islam" userId="7fb6d2e3-b301-43c3-9255-76c2ddf2b78c" providerId="ADAL" clId="{80447B50-7E42-3845-90A2-C4F6C0059AC6}" dt="2022-07-26T16:43:37.788" v="4310" actId="1035"/>
          <ac:cxnSpMkLst>
            <pc:docMk/>
            <pc:sldMk cId="1130483549" sldId="303"/>
            <ac:cxnSpMk id="320" creationId="{BA264049-3ABA-ECFD-02E0-208106D08056}"/>
          </ac:cxnSpMkLst>
        </pc:cxnChg>
        <pc:cxnChg chg="add mod">
          <ac:chgData name="Nafis Tanveer Islam" userId="7fb6d2e3-b301-43c3-9255-76c2ddf2b78c" providerId="ADAL" clId="{80447B50-7E42-3845-90A2-C4F6C0059AC6}" dt="2022-07-26T16:43:37.788" v="4310" actId="1035"/>
          <ac:cxnSpMkLst>
            <pc:docMk/>
            <pc:sldMk cId="1130483549" sldId="303"/>
            <ac:cxnSpMk id="321" creationId="{52E0C577-9243-799E-F71C-5B27874C512B}"/>
          </ac:cxnSpMkLst>
        </pc:cxnChg>
        <pc:cxnChg chg="add mod">
          <ac:chgData name="Nafis Tanveer Islam" userId="7fb6d2e3-b301-43c3-9255-76c2ddf2b78c" providerId="ADAL" clId="{80447B50-7E42-3845-90A2-C4F6C0059AC6}" dt="2022-07-26T16:43:21.252" v="4296" actId="1035"/>
          <ac:cxnSpMkLst>
            <pc:docMk/>
            <pc:sldMk cId="1130483549" sldId="303"/>
            <ac:cxnSpMk id="322" creationId="{4372A1BE-9F36-3914-BBCE-252C9A11D129}"/>
          </ac:cxnSpMkLst>
        </pc:cxnChg>
        <pc:cxnChg chg="add mod">
          <ac:chgData name="Nafis Tanveer Islam" userId="7fb6d2e3-b301-43c3-9255-76c2ddf2b78c" providerId="ADAL" clId="{80447B50-7E42-3845-90A2-C4F6C0059AC6}" dt="2022-07-26T16:43:21.252" v="4296" actId="1035"/>
          <ac:cxnSpMkLst>
            <pc:docMk/>
            <pc:sldMk cId="1130483549" sldId="303"/>
            <ac:cxnSpMk id="323" creationId="{76398A9B-345D-E4E7-40DC-8C36E3011B53}"/>
          </ac:cxnSpMkLst>
        </pc:cxnChg>
        <pc:cxnChg chg="add mod">
          <ac:chgData name="Nafis Tanveer Islam" userId="7fb6d2e3-b301-43c3-9255-76c2ddf2b78c" providerId="ADAL" clId="{80447B50-7E42-3845-90A2-C4F6C0059AC6}" dt="2022-07-26T16:43:21.252" v="4296" actId="1035"/>
          <ac:cxnSpMkLst>
            <pc:docMk/>
            <pc:sldMk cId="1130483549" sldId="303"/>
            <ac:cxnSpMk id="324" creationId="{80B777C7-CFE1-1A49-3B79-7ABAF36070E6}"/>
          </ac:cxnSpMkLst>
        </pc:cxnChg>
        <pc:cxnChg chg="add mod">
          <ac:chgData name="Nafis Tanveer Islam" userId="7fb6d2e3-b301-43c3-9255-76c2ddf2b78c" providerId="ADAL" clId="{80447B50-7E42-3845-90A2-C4F6C0059AC6}" dt="2022-07-26T16:43:21.252" v="4296" actId="1035"/>
          <ac:cxnSpMkLst>
            <pc:docMk/>
            <pc:sldMk cId="1130483549" sldId="303"/>
            <ac:cxnSpMk id="325" creationId="{87F9FBF8-DEE0-160D-7A12-385DE5F3BE53}"/>
          </ac:cxnSpMkLst>
        </pc:cxnChg>
        <pc:cxnChg chg="add mod">
          <ac:chgData name="Nafis Tanveer Islam" userId="7fb6d2e3-b301-43c3-9255-76c2ddf2b78c" providerId="ADAL" clId="{80447B50-7E42-3845-90A2-C4F6C0059AC6}" dt="2022-07-26T16:43:21.252" v="4296" actId="1035"/>
          <ac:cxnSpMkLst>
            <pc:docMk/>
            <pc:sldMk cId="1130483549" sldId="303"/>
            <ac:cxnSpMk id="326" creationId="{FC2DA1FD-6827-7CD8-4891-A3A5367E1CBD}"/>
          </ac:cxnSpMkLst>
        </pc:cxnChg>
        <pc:cxnChg chg="add mod">
          <ac:chgData name="Nafis Tanveer Islam" userId="7fb6d2e3-b301-43c3-9255-76c2ddf2b78c" providerId="ADAL" clId="{80447B50-7E42-3845-90A2-C4F6C0059AC6}" dt="2022-07-26T16:43:21.252" v="4296" actId="1035"/>
          <ac:cxnSpMkLst>
            <pc:docMk/>
            <pc:sldMk cId="1130483549" sldId="303"/>
            <ac:cxnSpMk id="327" creationId="{E5D8BE08-568F-01E4-E402-91F91AF4D8F0}"/>
          </ac:cxnSpMkLst>
        </pc:cxnChg>
        <pc:cxnChg chg="add mod">
          <ac:chgData name="Nafis Tanveer Islam" userId="7fb6d2e3-b301-43c3-9255-76c2ddf2b78c" providerId="ADAL" clId="{80447B50-7E42-3845-90A2-C4F6C0059AC6}" dt="2022-07-26T16:43:37.788" v="4310" actId="1035"/>
          <ac:cxnSpMkLst>
            <pc:docMk/>
            <pc:sldMk cId="1130483549" sldId="303"/>
            <ac:cxnSpMk id="328" creationId="{A04D8614-791C-7D61-E212-A97F046AD4C0}"/>
          </ac:cxnSpMkLst>
        </pc:cxnChg>
        <pc:cxnChg chg="mod">
          <ac:chgData name="Nafis Tanveer Islam" userId="7fb6d2e3-b301-43c3-9255-76c2ddf2b78c" providerId="ADAL" clId="{80447B50-7E42-3845-90A2-C4F6C0059AC6}" dt="2022-07-26T16:43:37.788" v="4310" actId="1035"/>
          <ac:cxnSpMkLst>
            <pc:docMk/>
            <pc:sldMk cId="1130483549" sldId="303"/>
            <ac:cxnSpMk id="365" creationId="{5E53C6AE-1E84-AA82-957D-D1C91650FD47}"/>
          </ac:cxnSpMkLst>
        </pc:cxnChg>
        <pc:cxnChg chg="mod">
          <ac:chgData name="Nafis Tanveer Islam" userId="7fb6d2e3-b301-43c3-9255-76c2ddf2b78c" providerId="ADAL" clId="{80447B50-7E42-3845-90A2-C4F6C0059AC6}" dt="2022-07-26T16:43:21.252" v="4296" actId="1035"/>
          <ac:cxnSpMkLst>
            <pc:docMk/>
            <pc:sldMk cId="1130483549" sldId="303"/>
            <ac:cxnSpMk id="385" creationId="{963DBB06-0BCE-8757-7AB6-4CA6AA3C81F3}"/>
          </ac:cxnSpMkLst>
        </pc:cxnChg>
        <pc:cxnChg chg="mod">
          <ac:chgData name="Nafis Tanveer Islam" userId="7fb6d2e3-b301-43c3-9255-76c2ddf2b78c" providerId="ADAL" clId="{80447B50-7E42-3845-90A2-C4F6C0059AC6}" dt="2022-07-26T16:43:21.252" v="4296" actId="1035"/>
          <ac:cxnSpMkLst>
            <pc:docMk/>
            <pc:sldMk cId="1130483549" sldId="303"/>
            <ac:cxnSpMk id="395" creationId="{1F23DFB5-04B7-95C2-33FC-46437F431C69}"/>
          </ac:cxnSpMkLst>
        </pc:cxnChg>
        <pc:cxnChg chg="mod">
          <ac:chgData name="Nafis Tanveer Islam" userId="7fb6d2e3-b301-43c3-9255-76c2ddf2b78c" providerId="ADAL" clId="{80447B50-7E42-3845-90A2-C4F6C0059AC6}" dt="2022-07-26T16:43:37.788" v="4310" actId="1035"/>
          <ac:cxnSpMkLst>
            <pc:docMk/>
            <pc:sldMk cId="1130483549" sldId="303"/>
            <ac:cxnSpMk id="400" creationId="{5FB86D5E-3BDE-2BC7-3A05-7FED645FB843}"/>
          </ac:cxnSpMkLst>
        </pc:cxnChg>
        <pc:cxnChg chg="mod">
          <ac:chgData name="Nafis Tanveer Islam" userId="7fb6d2e3-b301-43c3-9255-76c2ddf2b78c" providerId="ADAL" clId="{80447B50-7E42-3845-90A2-C4F6C0059AC6}" dt="2022-07-26T16:43:37.788" v="4310" actId="1035"/>
          <ac:cxnSpMkLst>
            <pc:docMk/>
            <pc:sldMk cId="1130483549" sldId="303"/>
            <ac:cxnSpMk id="404" creationId="{ABFDC3D4-EFF1-02B0-1F56-628C6C7864B2}"/>
          </ac:cxnSpMkLst>
        </pc:cxnChg>
        <pc:cxnChg chg="mod">
          <ac:chgData name="Nafis Tanveer Islam" userId="7fb6d2e3-b301-43c3-9255-76c2ddf2b78c" providerId="ADAL" clId="{80447B50-7E42-3845-90A2-C4F6C0059AC6}" dt="2022-07-26T16:43:37.788" v="4310" actId="1035"/>
          <ac:cxnSpMkLst>
            <pc:docMk/>
            <pc:sldMk cId="1130483549" sldId="303"/>
            <ac:cxnSpMk id="407" creationId="{143D0055-F008-2382-696F-B491C22934D2}"/>
          </ac:cxnSpMkLst>
        </pc:cxnChg>
        <pc:cxnChg chg="mod">
          <ac:chgData name="Nafis Tanveer Islam" userId="7fb6d2e3-b301-43c3-9255-76c2ddf2b78c" providerId="ADAL" clId="{80447B50-7E42-3845-90A2-C4F6C0059AC6}" dt="2022-07-26T16:43:21.252" v="4296" actId="1035"/>
          <ac:cxnSpMkLst>
            <pc:docMk/>
            <pc:sldMk cId="1130483549" sldId="303"/>
            <ac:cxnSpMk id="411" creationId="{0AEBB103-87D4-53CF-F36F-1A54B15E9805}"/>
          </ac:cxnSpMkLst>
        </pc:cxnChg>
        <pc:cxnChg chg="mod">
          <ac:chgData name="Nafis Tanveer Islam" userId="7fb6d2e3-b301-43c3-9255-76c2ddf2b78c" providerId="ADAL" clId="{80447B50-7E42-3845-90A2-C4F6C0059AC6}" dt="2022-07-26T16:43:37.788" v="4310" actId="1035"/>
          <ac:cxnSpMkLst>
            <pc:docMk/>
            <pc:sldMk cId="1130483549" sldId="303"/>
            <ac:cxnSpMk id="420" creationId="{09867900-1F6A-BDB3-74DD-571AA062FBC5}"/>
          </ac:cxnSpMkLst>
        </pc:cxnChg>
        <pc:cxnChg chg="mod">
          <ac:chgData name="Nafis Tanveer Islam" userId="7fb6d2e3-b301-43c3-9255-76c2ddf2b78c" providerId="ADAL" clId="{80447B50-7E42-3845-90A2-C4F6C0059AC6}" dt="2022-07-26T16:43:21.252" v="4296" actId="1035"/>
          <ac:cxnSpMkLst>
            <pc:docMk/>
            <pc:sldMk cId="1130483549" sldId="303"/>
            <ac:cxnSpMk id="427" creationId="{E1EB0DB1-D04B-D482-DDED-97F7237085D4}"/>
          </ac:cxnSpMkLst>
        </pc:cxnChg>
        <pc:cxnChg chg="mod">
          <ac:chgData name="Nafis Tanveer Islam" userId="7fb6d2e3-b301-43c3-9255-76c2ddf2b78c" providerId="ADAL" clId="{80447B50-7E42-3845-90A2-C4F6C0059AC6}" dt="2022-07-26T16:43:37.788" v="4310" actId="1035"/>
          <ac:cxnSpMkLst>
            <pc:docMk/>
            <pc:sldMk cId="1130483549" sldId="303"/>
            <ac:cxnSpMk id="437" creationId="{12F69685-11AC-C5D5-28B4-CAC746D8F482}"/>
          </ac:cxnSpMkLst>
        </pc:cxnChg>
      </pc:sldChg>
      <pc:sldChg chg="addSp delSp modSp del mod ord">
        <pc:chgData name="Nafis Tanveer Islam" userId="7fb6d2e3-b301-43c3-9255-76c2ddf2b78c" providerId="ADAL" clId="{80447B50-7E42-3845-90A2-C4F6C0059AC6}" dt="2022-07-21T00:06:09.129" v="2971" actId="2696"/>
        <pc:sldMkLst>
          <pc:docMk/>
          <pc:sldMk cId="3337111735" sldId="304"/>
        </pc:sldMkLst>
        <pc:spChg chg="del mod">
          <ac:chgData name="Nafis Tanveer Islam" userId="7fb6d2e3-b301-43c3-9255-76c2ddf2b78c" providerId="ADAL" clId="{80447B50-7E42-3845-90A2-C4F6C0059AC6}" dt="2022-07-21T00:03:19.104" v="2958" actId="478"/>
          <ac:spMkLst>
            <pc:docMk/>
            <pc:sldMk cId="3337111735" sldId="304"/>
            <ac:spMk id="2" creationId="{A752B8D3-1A60-D981-0993-9799BA0A207B}"/>
          </ac:spMkLst>
        </pc:spChg>
        <pc:spChg chg="add del mod">
          <ac:chgData name="Nafis Tanveer Islam" userId="7fb6d2e3-b301-43c3-9255-76c2ddf2b78c" providerId="ADAL" clId="{80447B50-7E42-3845-90A2-C4F6C0059AC6}" dt="2022-07-21T00:03:21.783" v="2959" actId="478"/>
          <ac:spMkLst>
            <pc:docMk/>
            <pc:sldMk cId="3337111735" sldId="304"/>
            <ac:spMk id="5" creationId="{C42A4B87-CDE5-0BD8-6154-7D8C2C226DBE}"/>
          </ac:spMkLst>
        </pc:spChg>
        <pc:graphicFrameChg chg="add mod modGraphic">
          <ac:chgData name="Nafis Tanveer Islam" userId="7fb6d2e3-b301-43c3-9255-76c2ddf2b78c" providerId="ADAL" clId="{80447B50-7E42-3845-90A2-C4F6C0059AC6}" dt="2022-07-21T00:04:17.333" v="2970" actId="14100"/>
          <ac:graphicFrameMkLst>
            <pc:docMk/>
            <pc:sldMk cId="3337111735" sldId="304"/>
            <ac:graphicFrameMk id="3" creationId="{EEBF86F7-D9BC-C8EB-931A-D4EBDDED8678}"/>
          </ac:graphicFrameMkLst>
        </pc:graphicFrameChg>
      </pc:sldChg>
      <pc:sldChg chg="addSp delSp modSp add mod">
        <pc:chgData name="Nafis Tanveer Islam" userId="7fb6d2e3-b301-43c3-9255-76c2ddf2b78c" providerId="ADAL" clId="{80447B50-7E42-3845-90A2-C4F6C0059AC6}" dt="2022-07-21T00:00:02.009" v="2946" actId="113"/>
        <pc:sldMkLst>
          <pc:docMk/>
          <pc:sldMk cId="302961107" sldId="305"/>
        </pc:sldMkLst>
        <pc:spChg chg="mod">
          <ac:chgData name="Nafis Tanveer Islam" userId="7fb6d2e3-b301-43c3-9255-76c2ddf2b78c" providerId="ADAL" clId="{80447B50-7E42-3845-90A2-C4F6C0059AC6}" dt="2022-07-21T00:00:02.009" v="2946" actId="113"/>
          <ac:spMkLst>
            <pc:docMk/>
            <pc:sldMk cId="302961107" sldId="305"/>
            <ac:spMk id="2" creationId="{4AD21923-C7B4-E135-B84F-5106211CF1EA}"/>
          </ac:spMkLst>
        </pc:spChg>
        <pc:spChg chg="mod">
          <ac:chgData name="Nafis Tanveer Islam" userId="7fb6d2e3-b301-43c3-9255-76c2ddf2b78c" providerId="ADAL" clId="{80447B50-7E42-3845-90A2-C4F6C0059AC6}" dt="2022-07-20T23:58:33.025" v="2925" actId="20577"/>
          <ac:spMkLst>
            <pc:docMk/>
            <pc:sldMk cId="302961107" sldId="305"/>
            <ac:spMk id="7" creationId="{39B80949-4A31-34E8-C54A-8A071FE7BFE3}"/>
          </ac:spMkLst>
        </pc:spChg>
        <pc:spChg chg="del">
          <ac:chgData name="Nafis Tanveer Islam" userId="7fb6d2e3-b301-43c3-9255-76c2ddf2b78c" providerId="ADAL" clId="{80447B50-7E42-3845-90A2-C4F6C0059AC6}" dt="2022-07-20T23:56:43.435" v="2815" actId="478"/>
          <ac:spMkLst>
            <pc:docMk/>
            <pc:sldMk cId="302961107" sldId="305"/>
            <ac:spMk id="11" creationId="{2DA005DD-4A26-F04C-F7CE-DFF317342E77}"/>
          </ac:spMkLst>
        </pc:spChg>
        <pc:spChg chg="mod">
          <ac:chgData name="Nafis Tanveer Islam" userId="7fb6d2e3-b301-43c3-9255-76c2ddf2b78c" providerId="ADAL" clId="{80447B50-7E42-3845-90A2-C4F6C0059AC6}" dt="2022-07-20T23:58:05.524" v="2920" actId="1035"/>
          <ac:spMkLst>
            <pc:docMk/>
            <pc:sldMk cId="302961107" sldId="305"/>
            <ac:spMk id="13" creationId="{01BB4B40-015B-57B2-6FE9-DBE52AACE5ED}"/>
          </ac:spMkLst>
        </pc:spChg>
        <pc:spChg chg="mod">
          <ac:chgData name="Nafis Tanveer Islam" userId="7fb6d2e3-b301-43c3-9255-76c2ddf2b78c" providerId="ADAL" clId="{80447B50-7E42-3845-90A2-C4F6C0059AC6}" dt="2022-07-20T23:58:05.524" v="2920" actId="1035"/>
          <ac:spMkLst>
            <pc:docMk/>
            <pc:sldMk cId="302961107" sldId="305"/>
            <ac:spMk id="15" creationId="{A1123E7A-2C0A-8FC6-8609-58743EDD8213}"/>
          </ac:spMkLst>
        </pc:spChg>
        <pc:spChg chg="del">
          <ac:chgData name="Nafis Tanveer Islam" userId="7fb6d2e3-b301-43c3-9255-76c2ddf2b78c" providerId="ADAL" clId="{80447B50-7E42-3845-90A2-C4F6C0059AC6}" dt="2022-07-20T23:56:43.435" v="2815" actId="478"/>
          <ac:spMkLst>
            <pc:docMk/>
            <pc:sldMk cId="302961107" sldId="305"/>
            <ac:spMk id="19" creationId="{35D005FC-7CB5-AAA5-E68B-CB266585C5E4}"/>
          </ac:spMkLst>
        </pc:spChg>
        <pc:spChg chg="del">
          <ac:chgData name="Nafis Tanveer Islam" userId="7fb6d2e3-b301-43c3-9255-76c2ddf2b78c" providerId="ADAL" clId="{80447B50-7E42-3845-90A2-C4F6C0059AC6}" dt="2022-07-20T23:56:43.435" v="2815" actId="478"/>
          <ac:spMkLst>
            <pc:docMk/>
            <pc:sldMk cId="302961107" sldId="305"/>
            <ac:spMk id="29" creationId="{C97C0E7A-FA71-5B0C-042D-3F60EF196CCA}"/>
          </ac:spMkLst>
        </pc:spChg>
        <pc:spChg chg="del">
          <ac:chgData name="Nafis Tanveer Islam" userId="7fb6d2e3-b301-43c3-9255-76c2ddf2b78c" providerId="ADAL" clId="{80447B50-7E42-3845-90A2-C4F6C0059AC6}" dt="2022-07-20T23:54:38.850" v="2793" actId="478"/>
          <ac:spMkLst>
            <pc:docMk/>
            <pc:sldMk cId="302961107" sldId="305"/>
            <ac:spMk id="31" creationId="{302737DF-4025-C4DA-7E28-E44E6164F6B8}"/>
          </ac:spMkLst>
        </pc:spChg>
        <pc:spChg chg="del">
          <ac:chgData name="Nafis Tanveer Islam" userId="7fb6d2e3-b301-43c3-9255-76c2ddf2b78c" providerId="ADAL" clId="{80447B50-7E42-3845-90A2-C4F6C0059AC6}" dt="2022-07-20T23:54:38.850" v="2793" actId="478"/>
          <ac:spMkLst>
            <pc:docMk/>
            <pc:sldMk cId="302961107" sldId="305"/>
            <ac:spMk id="33" creationId="{450D7D7E-3684-1FEE-7E96-99CF9AA503E5}"/>
          </ac:spMkLst>
        </pc:spChg>
        <pc:spChg chg="del">
          <ac:chgData name="Nafis Tanveer Islam" userId="7fb6d2e3-b301-43c3-9255-76c2ddf2b78c" providerId="ADAL" clId="{80447B50-7E42-3845-90A2-C4F6C0059AC6}" dt="2022-07-20T23:54:38.850" v="2793" actId="478"/>
          <ac:spMkLst>
            <pc:docMk/>
            <pc:sldMk cId="302961107" sldId="305"/>
            <ac:spMk id="35" creationId="{2E3CC826-B843-19E9-BD53-F6DB6FF2B626}"/>
          </ac:spMkLst>
        </pc:spChg>
        <pc:spChg chg="del">
          <ac:chgData name="Nafis Tanveer Islam" userId="7fb6d2e3-b301-43c3-9255-76c2ddf2b78c" providerId="ADAL" clId="{80447B50-7E42-3845-90A2-C4F6C0059AC6}" dt="2022-07-20T23:56:43.435" v="2815" actId="478"/>
          <ac:spMkLst>
            <pc:docMk/>
            <pc:sldMk cId="302961107" sldId="305"/>
            <ac:spMk id="59" creationId="{7EB42E6B-CFD6-F617-CAB1-234A2AEB1E4B}"/>
          </ac:spMkLst>
        </pc:spChg>
        <pc:spChg chg="mod">
          <ac:chgData name="Nafis Tanveer Islam" userId="7fb6d2e3-b301-43c3-9255-76c2ddf2b78c" providerId="ADAL" clId="{80447B50-7E42-3845-90A2-C4F6C0059AC6}" dt="2022-07-20T23:58:05.524" v="2920" actId="1035"/>
          <ac:spMkLst>
            <pc:docMk/>
            <pc:sldMk cId="302961107" sldId="305"/>
            <ac:spMk id="64" creationId="{1D972087-EB64-A937-567E-6E8261877B53}"/>
          </ac:spMkLst>
        </pc:spChg>
        <pc:spChg chg="del">
          <ac:chgData name="Nafis Tanveer Islam" userId="7fb6d2e3-b301-43c3-9255-76c2ddf2b78c" providerId="ADAL" clId="{80447B50-7E42-3845-90A2-C4F6C0059AC6}" dt="2022-07-20T23:56:43.435" v="2815" actId="478"/>
          <ac:spMkLst>
            <pc:docMk/>
            <pc:sldMk cId="302961107" sldId="305"/>
            <ac:spMk id="66" creationId="{E3F2D476-9678-CC75-8CC1-D91A9E21AAE1}"/>
          </ac:spMkLst>
        </pc:spChg>
        <pc:spChg chg="mod">
          <ac:chgData name="Nafis Tanveer Islam" userId="7fb6d2e3-b301-43c3-9255-76c2ddf2b78c" providerId="ADAL" clId="{80447B50-7E42-3845-90A2-C4F6C0059AC6}" dt="2022-07-20T23:58:05.524" v="2920" actId="1035"/>
          <ac:spMkLst>
            <pc:docMk/>
            <pc:sldMk cId="302961107" sldId="305"/>
            <ac:spMk id="67" creationId="{ECDEB366-16B3-ACDE-C956-9DB9FB8CCB12}"/>
          </ac:spMkLst>
        </pc:spChg>
        <pc:spChg chg="mod">
          <ac:chgData name="Nafis Tanveer Islam" userId="7fb6d2e3-b301-43c3-9255-76c2ddf2b78c" providerId="ADAL" clId="{80447B50-7E42-3845-90A2-C4F6C0059AC6}" dt="2022-07-20T23:58:05.524" v="2920" actId="1035"/>
          <ac:spMkLst>
            <pc:docMk/>
            <pc:sldMk cId="302961107" sldId="305"/>
            <ac:spMk id="68" creationId="{A9A74281-31A9-35D2-B86C-BAE553B01547}"/>
          </ac:spMkLst>
        </pc:spChg>
        <pc:spChg chg="del">
          <ac:chgData name="Nafis Tanveer Islam" userId="7fb6d2e3-b301-43c3-9255-76c2ddf2b78c" providerId="ADAL" clId="{80447B50-7E42-3845-90A2-C4F6C0059AC6}" dt="2022-07-20T23:56:43.435" v="2815" actId="478"/>
          <ac:spMkLst>
            <pc:docMk/>
            <pc:sldMk cId="302961107" sldId="305"/>
            <ac:spMk id="70" creationId="{23FAEA50-29C1-316D-E00D-643601354860}"/>
          </ac:spMkLst>
        </pc:spChg>
        <pc:spChg chg="mod">
          <ac:chgData name="Nafis Tanveer Islam" userId="7fb6d2e3-b301-43c3-9255-76c2ddf2b78c" providerId="ADAL" clId="{80447B50-7E42-3845-90A2-C4F6C0059AC6}" dt="2022-07-20T23:58:05.524" v="2920" actId="1035"/>
          <ac:spMkLst>
            <pc:docMk/>
            <pc:sldMk cId="302961107" sldId="305"/>
            <ac:spMk id="71" creationId="{A5300A8C-04C1-E1B5-632E-DAC64E76B0DD}"/>
          </ac:spMkLst>
        </pc:spChg>
        <pc:spChg chg="del">
          <ac:chgData name="Nafis Tanveer Islam" userId="7fb6d2e3-b301-43c3-9255-76c2ddf2b78c" providerId="ADAL" clId="{80447B50-7E42-3845-90A2-C4F6C0059AC6}" dt="2022-07-20T23:56:43.435" v="2815" actId="478"/>
          <ac:spMkLst>
            <pc:docMk/>
            <pc:sldMk cId="302961107" sldId="305"/>
            <ac:spMk id="72" creationId="{0A0BE2FB-1450-BF51-9136-B753F267C48B}"/>
          </ac:spMkLst>
        </pc:spChg>
        <pc:spChg chg="del">
          <ac:chgData name="Nafis Tanveer Islam" userId="7fb6d2e3-b301-43c3-9255-76c2ddf2b78c" providerId="ADAL" clId="{80447B50-7E42-3845-90A2-C4F6C0059AC6}" dt="2022-07-20T23:56:43.435" v="2815" actId="478"/>
          <ac:spMkLst>
            <pc:docMk/>
            <pc:sldMk cId="302961107" sldId="305"/>
            <ac:spMk id="77" creationId="{F7162874-7A33-58AB-AF80-CD7612EC82AA}"/>
          </ac:spMkLst>
        </pc:spChg>
        <pc:spChg chg="del">
          <ac:chgData name="Nafis Tanveer Islam" userId="7fb6d2e3-b301-43c3-9255-76c2ddf2b78c" providerId="ADAL" clId="{80447B50-7E42-3845-90A2-C4F6C0059AC6}" dt="2022-07-20T23:56:43.435" v="2815" actId="478"/>
          <ac:spMkLst>
            <pc:docMk/>
            <pc:sldMk cId="302961107" sldId="305"/>
            <ac:spMk id="79" creationId="{A3E645C0-9848-6F41-68FF-C0004DEF6C79}"/>
          </ac:spMkLst>
        </pc:spChg>
        <pc:spChg chg="mod">
          <ac:chgData name="Nafis Tanveer Islam" userId="7fb6d2e3-b301-43c3-9255-76c2ddf2b78c" providerId="ADAL" clId="{80447B50-7E42-3845-90A2-C4F6C0059AC6}" dt="2022-07-20T23:58:05.524" v="2920" actId="1035"/>
          <ac:spMkLst>
            <pc:docMk/>
            <pc:sldMk cId="302961107" sldId="305"/>
            <ac:spMk id="87" creationId="{C32E9671-B29E-F864-BC98-E3D00D4A375B}"/>
          </ac:spMkLst>
        </pc:spChg>
        <pc:spChg chg="mod">
          <ac:chgData name="Nafis Tanveer Islam" userId="7fb6d2e3-b301-43c3-9255-76c2ddf2b78c" providerId="ADAL" clId="{80447B50-7E42-3845-90A2-C4F6C0059AC6}" dt="2022-07-20T23:58:05.524" v="2920" actId="1035"/>
          <ac:spMkLst>
            <pc:docMk/>
            <pc:sldMk cId="302961107" sldId="305"/>
            <ac:spMk id="94" creationId="{DD2A974B-E1EB-AFAE-CC46-941A7A8D8F75}"/>
          </ac:spMkLst>
        </pc:spChg>
        <pc:spChg chg="mod">
          <ac:chgData name="Nafis Tanveer Islam" userId="7fb6d2e3-b301-43c3-9255-76c2ddf2b78c" providerId="ADAL" clId="{80447B50-7E42-3845-90A2-C4F6C0059AC6}" dt="2022-07-20T23:58:05.524" v="2920" actId="1035"/>
          <ac:spMkLst>
            <pc:docMk/>
            <pc:sldMk cId="302961107" sldId="305"/>
            <ac:spMk id="96" creationId="{1A095B9A-BFEF-2099-75AF-ABB0814C02C6}"/>
          </ac:spMkLst>
        </pc:spChg>
        <pc:cxnChg chg="mod">
          <ac:chgData name="Nafis Tanveer Islam" userId="7fb6d2e3-b301-43c3-9255-76c2ddf2b78c" providerId="ADAL" clId="{80447B50-7E42-3845-90A2-C4F6C0059AC6}" dt="2022-07-20T23:58:05.524" v="2920" actId="1035"/>
          <ac:cxnSpMkLst>
            <pc:docMk/>
            <pc:sldMk cId="302961107" sldId="305"/>
            <ac:cxnSpMk id="88" creationId="{360CFF6C-856E-1F77-B9E2-A28A522FBCC9}"/>
          </ac:cxnSpMkLst>
        </pc:cxnChg>
        <pc:cxnChg chg="del mod">
          <ac:chgData name="Nafis Tanveer Islam" userId="7fb6d2e3-b301-43c3-9255-76c2ddf2b78c" providerId="ADAL" clId="{80447B50-7E42-3845-90A2-C4F6C0059AC6}" dt="2022-07-20T23:56:43.435" v="2815" actId="478"/>
          <ac:cxnSpMkLst>
            <pc:docMk/>
            <pc:sldMk cId="302961107" sldId="305"/>
            <ac:cxnSpMk id="93" creationId="{5709F02D-5163-682E-2A77-1BA8A9F45E0B}"/>
          </ac:cxnSpMkLst>
        </pc:cxnChg>
        <pc:cxnChg chg="mod">
          <ac:chgData name="Nafis Tanveer Islam" userId="7fb6d2e3-b301-43c3-9255-76c2ddf2b78c" providerId="ADAL" clId="{80447B50-7E42-3845-90A2-C4F6C0059AC6}" dt="2022-07-20T23:58:05.524" v="2920" actId="1035"/>
          <ac:cxnSpMkLst>
            <pc:docMk/>
            <pc:sldMk cId="302961107" sldId="305"/>
            <ac:cxnSpMk id="95" creationId="{C2C18F5E-4B39-717E-9D07-380363A8291B}"/>
          </ac:cxnSpMkLst>
        </pc:cxnChg>
        <pc:cxnChg chg="del mod">
          <ac:chgData name="Nafis Tanveer Islam" userId="7fb6d2e3-b301-43c3-9255-76c2ddf2b78c" providerId="ADAL" clId="{80447B50-7E42-3845-90A2-C4F6C0059AC6}" dt="2022-07-20T23:56:43.435" v="2815" actId="478"/>
          <ac:cxnSpMkLst>
            <pc:docMk/>
            <pc:sldMk cId="302961107" sldId="305"/>
            <ac:cxnSpMk id="102" creationId="{DDBB9631-6213-D3C3-E48F-55E1A2555598}"/>
          </ac:cxnSpMkLst>
        </pc:cxnChg>
        <pc:cxnChg chg="del mod">
          <ac:chgData name="Nafis Tanveer Islam" userId="7fb6d2e3-b301-43c3-9255-76c2ddf2b78c" providerId="ADAL" clId="{80447B50-7E42-3845-90A2-C4F6C0059AC6}" dt="2022-07-20T23:56:43.435" v="2815" actId="478"/>
          <ac:cxnSpMkLst>
            <pc:docMk/>
            <pc:sldMk cId="302961107" sldId="305"/>
            <ac:cxnSpMk id="106" creationId="{27B3A617-8D88-12C3-8506-AF7D58C1DF56}"/>
          </ac:cxnSpMkLst>
        </pc:cxnChg>
        <pc:cxnChg chg="del mod">
          <ac:chgData name="Nafis Tanveer Islam" userId="7fb6d2e3-b301-43c3-9255-76c2ddf2b78c" providerId="ADAL" clId="{80447B50-7E42-3845-90A2-C4F6C0059AC6}" dt="2022-07-20T23:56:43.435" v="2815" actId="478"/>
          <ac:cxnSpMkLst>
            <pc:docMk/>
            <pc:sldMk cId="302961107" sldId="305"/>
            <ac:cxnSpMk id="107" creationId="{DC2401B6-1471-1F97-A7B2-F840A4E20D94}"/>
          </ac:cxnSpMkLst>
        </pc:cxnChg>
        <pc:cxnChg chg="del mod">
          <ac:chgData name="Nafis Tanveer Islam" userId="7fb6d2e3-b301-43c3-9255-76c2ddf2b78c" providerId="ADAL" clId="{80447B50-7E42-3845-90A2-C4F6C0059AC6}" dt="2022-07-20T23:56:43.435" v="2815" actId="478"/>
          <ac:cxnSpMkLst>
            <pc:docMk/>
            <pc:sldMk cId="302961107" sldId="305"/>
            <ac:cxnSpMk id="108" creationId="{F086CEA6-BB4B-FD58-92E8-8A51524122CF}"/>
          </ac:cxnSpMkLst>
        </pc:cxnChg>
        <pc:cxnChg chg="mod">
          <ac:chgData name="Nafis Tanveer Islam" userId="7fb6d2e3-b301-43c3-9255-76c2ddf2b78c" providerId="ADAL" clId="{80447B50-7E42-3845-90A2-C4F6C0059AC6}" dt="2022-07-20T23:58:05.524" v="2920" actId="1035"/>
          <ac:cxnSpMkLst>
            <pc:docMk/>
            <pc:sldMk cId="302961107" sldId="305"/>
            <ac:cxnSpMk id="109" creationId="{8ADB5309-3EE6-D61D-7CF1-6CBB01AE4E25}"/>
          </ac:cxnSpMkLst>
        </pc:cxnChg>
        <pc:cxnChg chg="add mod">
          <ac:chgData name="Nafis Tanveer Islam" userId="7fb6d2e3-b301-43c3-9255-76c2ddf2b78c" providerId="ADAL" clId="{80447B50-7E42-3845-90A2-C4F6C0059AC6}" dt="2022-07-20T23:59:27.150" v="2942" actId="14100"/>
          <ac:cxnSpMkLst>
            <pc:docMk/>
            <pc:sldMk cId="302961107" sldId="305"/>
            <ac:cxnSpMk id="110" creationId="{78E428DC-A535-A02E-EDA2-B9051360010B}"/>
          </ac:cxnSpMkLst>
        </pc:cxnChg>
        <pc:cxnChg chg="add mod">
          <ac:chgData name="Nafis Tanveer Islam" userId="7fb6d2e3-b301-43c3-9255-76c2ddf2b78c" providerId="ADAL" clId="{80447B50-7E42-3845-90A2-C4F6C0059AC6}" dt="2022-07-20T23:59:48.910" v="2945" actId="14100"/>
          <ac:cxnSpMkLst>
            <pc:docMk/>
            <pc:sldMk cId="302961107" sldId="305"/>
            <ac:cxnSpMk id="111" creationId="{8AF5CFE4-0BB9-169D-BE48-CAF579EAEE90}"/>
          </ac:cxnSpMkLst>
        </pc:cxnChg>
        <pc:cxnChg chg="add mod">
          <ac:chgData name="Nafis Tanveer Islam" userId="7fb6d2e3-b301-43c3-9255-76c2ddf2b78c" providerId="ADAL" clId="{80447B50-7E42-3845-90A2-C4F6C0059AC6}" dt="2022-07-20T23:58:56.896" v="2931"/>
          <ac:cxnSpMkLst>
            <pc:docMk/>
            <pc:sldMk cId="302961107" sldId="305"/>
            <ac:cxnSpMk id="112" creationId="{89BB55F7-C43C-5B33-BFC7-D916131740E8}"/>
          </ac:cxnSpMkLst>
        </pc:cxnChg>
        <pc:cxnChg chg="add mod">
          <ac:chgData name="Nafis Tanveer Islam" userId="7fb6d2e3-b301-43c3-9255-76c2ddf2b78c" providerId="ADAL" clId="{80447B50-7E42-3845-90A2-C4F6C0059AC6}" dt="2022-07-20T23:58:57.067" v="2932"/>
          <ac:cxnSpMkLst>
            <pc:docMk/>
            <pc:sldMk cId="302961107" sldId="305"/>
            <ac:cxnSpMk id="113" creationId="{58C96648-54E8-BCFD-8A34-DA05311A5346}"/>
          </ac:cxnSpMkLst>
        </pc:cxnChg>
        <pc:cxnChg chg="add mod">
          <ac:chgData name="Nafis Tanveer Islam" userId="7fb6d2e3-b301-43c3-9255-76c2ddf2b78c" providerId="ADAL" clId="{80447B50-7E42-3845-90A2-C4F6C0059AC6}" dt="2022-07-20T23:58:57.221" v="2933"/>
          <ac:cxnSpMkLst>
            <pc:docMk/>
            <pc:sldMk cId="302961107" sldId="305"/>
            <ac:cxnSpMk id="114" creationId="{FAE73DEB-2CFB-14AB-FFCC-08B5117EC38E}"/>
          </ac:cxnSpMkLst>
        </pc:cxnChg>
        <pc:cxnChg chg="add mod">
          <ac:chgData name="Nafis Tanveer Islam" userId="7fb6d2e3-b301-43c3-9255-76c2ddf2b78c" providerId="ADAL" clId="{80447B50-7E42-3845-90A2-C4F6C0059AC6}" dt="2022-07-20T23:58:57.496" v="2934"/>
          <ac:cxnSpMkLst>
            <pc:docMk/>
            <pc:sldMk cId="302961107" sldId="305"/>
            <ac:cxnSpMk id="115" creationId="{71CF402B-48D3-2199-B8C5-8E7939B21296}"/>
          </ac:cxnSpMkLst>
        </pc:cxnChg>
        <pc:cxnChg chg="mod">
          <ac:chgData name="Nafis Tanveer Islam" userId="7fb6d2e3-b301-43c3-9255-76c2ddf2b78c" providerId="ADAL" clId="{80447B50-7E42-3845-90A2-C4F6C0059AC6}" dt="2022-07-20T23:58:05.524" v="2920" actId="1035"/>
          <ac:cxnSpMkLst>
            <pc:docMk/>
            <pc:sldMk cId="302961107" sldId="305"/>
            <ac:cxnSpMk id="155" creationId="{50DDD693-117D-36F6-2A89-761A74D59651}"/>
          </ac:cxnSpMkLst>
        </pc:cxnChg>
        <pc:cxnChg chg="mod">
          <ac:chgData name="Nafis Tanveer Islam" userId="7fb6d2e3-b301-43c3-9255-76c2ddf2b78c" providerId="ADAL" clId="{80447B50-7E42-3845-90A2-C4F6C0059AC6}" dt="2022-07-20T23:58:05.524" v="2920" actId="1035"/>
          <ac:cxnSpMkLst>
            <pc:docMk/>
            <pc:sldMk cId="302961107" sldId="305"/>
            <ac:cxnSpMk id="156" creationId="{D22A8A8E-3815-0918-5CFC-2B89E2A821FB}"/>
          </ac:cxnSpMkLst>
        </pc:cxnChg>
        <pc:cxnChg chg="mod">
          <ac:chgData name="Nafis Tanveer Islam" userId="7fb6d2e3-b301-43c3-9255-76c2ddf2b78c" providerId="ADAL" clId="{80447B50-7E42-3845-90A2-C4F6C0059AC6}" dt="2022-07-20T23:58:05.524" v="2920" actId="1035"/>
          <ac:cxnSpMkLst>
            <pc:docMk/>
            <pc:sldMk cId="302961107" sldId="305"/>
            <ac:cxnSpMk id="157" creationId="{A0DF95F5-A757-3A1E-7E50-CF0C1305D98A}"/>
          </ac:cxnSpMkLst>
        </pc:cxnChg>
        <pc:cxnChg chg="mod">
          <ac:chgData name="Nafis Tanveer Islam" userId="7fb6d2e3-b301-43c3-9255-76c2ddf2b78c" providerId="ADAL" clId="{80447B50-7E42-3845-90A2-C4F6C0059AC6}" dt="2022-07-20T23:58:05.524" v="2920" actId="1035"/>
          <ac:cxnSpMkLst>
            <pc:docMk/>
            <pc:sldMk cId="302961107" sldId="305"/>
            <ac:cxnSpMk id="162" creationId="{5D716B89-8AEB-5715-EBFB-9742509EB9D2}"/>
          </ac:cxnSpMkLst>
        </pc:cxnChg>
        <pc:cxnChg chg="del mod">
          <ac:chgData name="Nafis Tanveer Islam" userId="7fb6d2e3-b301-43c3-9255-76c2ddf2b78c" providerId="ADAL" clId="{80447B50-7E42-3845-90A2-C4F6C0059AC6}" dt="2022-07-20T23:56:43.435" v="2815" actId="478"/>
          <ac:cxnSpMkLst>
            <pc:docMk/>
            <pc:sldMk cId="302961107" sldId="305"/>
            <ac:cxnSpMk id="171" creationId="{7A1C0186-BC91-3974-FD30-7F1C8D6B52F7}"/>
          </ac:cxnSpMkLst>
        </pc:cxnChg>
        <pc:cxnChg chg="mod">
          <ac:chgData name="Nafis Tanveer Islam" userId="7fb6d2e3-b301-43c3-9255-76c2ddf2b78c" providerId="ADAL" clId="{80447B50-7E42-3845-90A2-C4F6C0059AC6}" dt="2022-07-20T23:58:18.050" v="2922" actId="14100"/>
          <ac:cxnSpMkLst>
            <pc:docMk/>
            <pc:sldMk cId="302961107" sldId="305"/>
            <ac:cxnSpMk id="273" creationId="{7B701D6A-919F-E000-372F-9B1880D224E8}"/>
          </ac:cxnSpMkLst>
        </pc:cxnChg>
        <pc:cxnChg chg="del mod">
          <ac:chgData name="Nafis Tanveer Islam" userId="7fb6d2e3-b301-43c3-9255-76c2ddf2b78c" providerId="ADAL" clId="{80447B50-7E42-3845-90A2-C4F6C0059AC6}" dt="2022-07-20T23:57:45.090" v="2893" actId="478"/>
          <ac:cxnSpMkLst>
            <pc:docMk/>
            <pc:sldMk cId="302961107" sldId="305"/>
            <ac:cxnSpMk id="274" creationId="{0252B0EC-3D6A-6733-3D93-AC7F73F517E0}"/>
          </ac:cxnSpMkLst>
        </pc:cxnChg>
        <pc:cxnChg chg="del mod">
          <ac:chgData name="Nafis Tanveer Islam" userId="7fb6d2e3-b301-43c3-9255-76c2ddf2b78c" providerId="ADAL" clId="{80447B50-7E42-3845-90A2-C4F6C0059AC6}" dt="2022-07-20T23:56:43.435" v="2815" actId="478"/>
          <ac:cxnSpMkLst>
            <pc:docMk/>
            <pc:sldMk cId="302961107" sldId="305"/>
            <ac:cxnSpMk id="275" creationId="{1CD69017-731E-5683-86E1-BBC8C8AF15BF}"/>
          </ac:cxnSpMkLst>
        </pc:cxnChg>
        <pc:cxnChg chg="del mod">
          <ac:chgData name="Nafis Tanveer Islam" userId="7fb6d2e3-b301-43c3-9255-76c2ddf2b78c" providerId="ADAL" clId="{80447B50-7E42-3845-90A2-C4F6C0059AC6}" dt="2022-07-20T23:56:43.435" v="2815" actId="478"/>
          <ac:cxnSpMkLst>
            <pc:docMk/>
            <pc:sldMk cId="302961107" sldId="305"/>
            <ac:cxnSpMk id="276" creationId="{0D1D0F69-2EF2-2F3E-11ED-7242C8511670}"/>
          </ac:cxnSpMkLst>
        </pc:cxnChg>
        <pc:cxnChg chg="del mod">
          <ac:chgData name="Nafis Tanveer Islam" userId="7fb6d2e3-b301-43c3-9255-76c2ddf2b78c" providerId="ADAL" clId="{80447B50-7E42-3845-90A2-C4F6C0059AC6}" dt="2022-07-20T23:56:43.435" v="2815" actId="478"/>
          <ac:cxnSpMkLst>
            <pc:docMk/>
            <pc:sldMk cId="302961107" sldId="305"/>
            <ac:cxnSpMk id="277" creationId="{9676C04C-EB3B-05DF-8DB2-30DE76C2C20C}"/>
          </ac:cxnSpMkLst>
        </pc:cxnChg>
        <pc:cxnChg chg="del mod">
          <ac:chgData name="Nafis Tanveer Islam" userId="7fb6d2e3-b301-43c3-9255-76c2ddf2b78c" providerId="ADAL" clId="{80447B50-7E42-3845-90A2-C4F6C0059AC6}" dt="2022-07-20T23:56:43.435" v="2815" actId="478"/>
          <ac:cxnSpMkLst>
            <pc:docMk/>
            <pc:sldMk cId="302961107" sldId="305"/>
            <ac:cxnSpMk id="317" creationId="{D79C3DE9-8EB2-877E-F21C-504F8C995A33}"/>
          </ac:cxnSpMkLst>
        </pc:cxnChg>
        <pc:cxnChg chg="del mod">
          <ac:chgData name="Nafis Tanveer Islam" userId="7fb6d2e3-b301-43c3-9255-76c2ddf2b78c" providerId="ADAL" clId="{80447B50-7E42-3845-90A2-C4F6C0059AC6}" dt="2022-07-20T23:56:43.435" v="2815" actId="478"/>
          <ac:cxnSpMkLst>
            <pc:docMk/>
            <pc:sldMk cId="302961107" sldId="305"/>
            <ac:cxnSpMk id="318" creationId="{1D073937-467B-C174-F05A-E37CC4759C80}"/>
          </ac:cxnSpMkLst>
        </pc:cxnChg>
        <pc:cxnChg chg="del mod">
          <ac:chgData name="Nafis Tanveer Islam" userId="7fb6d2e3-b301-43c3-9255-76c2ddf2b78c" providerId="ADAL" clId="{80447B50-7E42-3845-90A2-C4F6C0059AC6}" dt="2022-07-20T23:56:43.435" v="2815" actId="478"/>
          <ac:cxnSpMkLst>
            <pc:docMk/>
            <pc:sldMk cId="302961107" sldId="305"/>
            <ac:cxnSpMk id="319" creationId="{B209876F-705E-E052-F0D5-6D49399B50A7}"/>
          </ac:cxnSpMkLst>
        </pc:cxnChg>
        <pc:cxnChg chg="del mod">
          <ac:chgData name="Nafis Tanveer Islam" userId="7fb6d2e3-b301-43c3-9255-76c2ddf2b78c" providerId="ADAL" clId="{80447B50-7E42-3845-90A2-C4F6C0059AC6}" dt="2022-07-20T23:57:48.931" v="2894" actId="478"/>
          <ac:cxnSpMkLst>
            <pc:docMk/>
            <pc:sldMk cId="302961107" sldId="305"/>
            <ac:cxnSpMk id="320" creationId="{BA264049-3ABA-ECFD-02E0-208106D08056}"/>
          </ac:cxnSpMkLst>
        </pc:cxnChg>
        <pc:cxnChg chg="del mod">
          <ac:chgData name="Nafis Tanveer Islam" userId="7fb6d2e3-b301-43c3-9255-76c2ddf2b78c" providerId="ADAL" clId="{80447B50-7E42-3845-90A2-C4F6C0059AC6}" dt="2022-07-20T23:57:51.040" v="2895" actId="478"/>
          <ac:cxnSpMkLst>
            <pc:docMk/>
            <pc:sldMk cId="302961107" sldId="305"/>
            <ac:cxnSpMk id="321" creationId="{52E0C577-9243-799E-F71C-5B27874C512B}"/>
          </ac:cxnSpMkLst>
        </pc:cxnChg>
        <pc:cxnChg chg="mod">
          <ac:chgData name="Nafis Tanveer Islam" userId="7fb6d2e3-b301-43c3-9255-76c2ddf2b78c" providerId="ADAL" clId="{80447B50-7E42-3845-90A2-C4F6C0059AC6}" dt="2022-07-20T23:58:05.524" v="2920" actId="1035"/>
          <ac:cxnSpMkLst>
            <pc:docMk/>
            <pc:sldMk cId="302961107" sldId="305"/>
            <ac:cxnSpMk id="322" creationId="{4372A1BE-9F36-3914-BBCE-252C9A11D129}"/>
          </ac:cxnSpMkLst>
        </pc:cxnChg>
        <pc:cxnChg chg="mod">
          <ac:chgData name="Nafis Tanveer Islam" userId="7fb6d2e3-b301-43c3-9255-76c2ddf2b78c" providerId="ADAL" clId="{80447B50-7E42-3845-90A2-C4F6C0059AC6}" dt="2022-07-20T23:58:05.524" v="2920" actId="1035"/>
          <ac:cxnSpMkLst>
            <pc:docMk/>
            <pc:sldMk cId="302961107" sldId="305"/>
            <ac:cxnSpMk id="323" creationId="{76398A9B-345D-E4E7-40DC-8C36E3011B53}"/>
          </ac:cxnSpMkLst>
        </pc:cxnChg>
        <pc:cxnChg chg="mod">
          <ac:chgData name="Nafis Tanveer Islam" userId="7fb6d2e3-b301-43c3-9255-76c2ddf2b78c" providerId="ADAL" clId="{80447B50-7E42-3845-90A2-C4F6C0059AC6}" dt="2022-07-20T23:58:05.524" v="2920" actId="1035"/>
          <ac:cxnSpMkLst>
            <pc:docMk/>
            <pc:sldMk cId="302961107" sldId="305"/>
            <ac:cxnSpMk id="324" creationId="{80B777C7-CFE1-1A49-3B79-7ABAF36070E6}"/>
          </ac:cxnSpMkLst>
        </pc:cxnChg>
        <pc:cxnChg chg="mod">
          <ac:chgData name="Nafis Tanveer Islam" userId="7fb6d2e3-b301-43c3-9255-76c2ddf2b78c" providerId="ADAL" clId="{80447B50-7E42-3845-90A2-C4F6C0059AC6}" dt="2022-07-20T23:58:05.524" v="2920" actId="1035"/>
          <ac:cxnSpMkLst>
            <pc:docMk/>
            <pc:sldMk cId="302961107" sldId="305"/>
            <ac:cxnSpMk id="325" creationId="{87F9FBF8-DEE0-160D-7A12-385DE5F3BE53}"/>
          </ac:cxnSpMkLst>
        </pc:cxnChg>
        <pc:cxnChg chg="mod">
          <ac:chgData name="Nafis Tanveer Islam" userId="7fb6d2e3-b301-43c3-9255-76c2ddf2b78c" providerId="ADAL" clId="{80447B50-7E42-3845-90A2-C4F6C0059AC6}" dt="2022-07-20T23:58:05.524" v="2920" actId="1035"/>
          <ac:cxnSpMkLst>
            <pc:docMk/>
            <pc:sldMk cId="302961107" sldId="305"/>
            <ac:cxnSpMk id="326" creationId="{FC2DA1FD-6827-7CD8-4891-A3A5367E1CBD}"/>
          </ac:cxnSpMkLst>
        </pc:cxnChg>
        <pc:cxnChg chg="mod">
          <ac:chgData name="Nafis Tanveer Islam" userId="7fb6d2e3-b301-43c3-9255-76c2ddf2b78c" providerId="ADAL" clId="{80447B50-7E42-3845-90A2-C4F6C0059AC6}" dt="2022-07-20T23:58:05.524" v="2920" actId="1035"/>
          <ac:cxnSpMkLst>
            <pc:docMk/>
            <pc:sldMk cId="302961107" sldId="305"/>
            <ac:cxnSpMk id="327" creationId="{E5D8BE08-568F-01E4-E402-91F91AF4D8F0}"/>
          </ac:cxnSpMkLst>
        </pc:cxnChg>
        <pc:cxnChg chg="del mod">
          <ac:chgData name="Nafis Tanveer Islam" userId="7fb6d2e3-b301-43c3-9255-76c2ddf2b78c" providerId="ADAL" clId="{80447B50-7E42-3845-90A2-C4F6C0059AC6}" dt="2022-07-20T23:56:43.435" v="2815" actId="478"/>
          <ac:cxnSpMkLst>
            <pc:docMk/>
            <pc:sldMk cId="302961107" sldId="305"/>
            <ac:cxnSpMk id="328" creationId="{A04D8614-791C-7D61-E212-A97F046AD4C0}"/>
          </ac:cxnSpMkLst>
        </pc:cxnChg>
      </pc:sldChg>
      <pc:sldChg chg="add del">
        <pc:chgData name="Nafis Tanveer Islam" userId="7fb6d2e3-b301-43c3-9255-76c2ddf2b78c" providerId="ADAL" clId="{80447B50-7E42-3845-90A2-C4F6C0059AC6}" dt="2022-07-26T19:45:03.936" v="5281" actId="2696"/>
        <pc:sldMkLst>
          <pc:docMk/>
          <pc:sldMk cId="3400731981" sldId="306"/>
        </pc:sldMkLst>
      </pc:sldChg>
      <pc:sldChg chg="addSp delSp modSp mod">
        <pc:chgData name="Nafis Tanveer Islam" userId="7fb6d2e3-b301-43c3-9255-76c2ddf2b78c" providerId="ADAL" clId="{80447B50-7E42-3845-90A2-C4F6C0059AC6}" dt="2022-07-26T17:16:09.658" v="4322" actId="1076"/>
        <pc:sldMkLst>
          <pc:docMk/>
          <pc:sldMk cId="3557082428" sldId="308"/>
        </pc:sldMkLst>
        <pc:spChg chg="mod">
          <ac:chgData name="Nafis Tanveer Islam" userId="7fb6d2e3-b301-43c3-9255-76c2ddf2b78c" providerId="ADAL" clId="{80447B50-7E42-3845-90A2-C4F6C0059AC6}" dt="2022-07-26T17:16:04.713" v="4321" actId="20577"/>
          <ac:spMkLst>
            <pc:docMk/>
            <pc:sldMk cId="3557082428" sldId="308"/>
            <ac:spMk id="7" creationId="{39B80949-4A31-34E8-C54A-8A071FE7BFE3}"/>
          </ac:spMkLst>
        </pc:spChg>
        <pc:spChg chg="add del mod">
          <ac:chgData name="Nafis Tanveer Islam" userId="7fb6d2e3-b301-43c3-9255-76c2ddf2b78c" providerId="ADAL" clId="{80447B50-7E42-3845-90A2-C4F6C0059AC6}" dt="2022-07-26T17:16:09.658" v="4322" actId="1076"/>
          <ac:spMkLst>
            <pc:docMk/>
            <pc:sldMk cId="3557082428" sldId="308"/>
            <ac:spMk id="94" creationId="{DD2A974B-E1EB-AFAE-CC46-941A7A8D8F75}"/>
          </ac:spMkLst>
        </pc:spChg>
        <pc:spChg chg="del">
          <ac:chgData name="Nafis Tanveer Islam" userId="7fb6d2e3-b301-43c3-9255-76c2ddf2b78c" providerId="ADAL" clId="{80447B50-7E42-3845-90A2-C4F6C0059AC6}" dt="2022-07-26T17:15:42.984" v="4315" actId="478"/>
          <ac:spMkLst>
            <pc:docMk/>
            <pc:sldMk cId="3557082428" sldId="308"/>
            <ac:spMk id="96" creationId="{1A095B9A-BFEF-2099-75AF-ABB0814C02C6}"/>
          </ac:spMkLst>
        </pc:spChg>
        <pc:cxnChg chg="add del mod">
          <ac:chgData name="Nafis Tanveer Islam" userId="7fb6d2e3-b301-43c3-9255-76c2ddf2b78c" providerId="ADAL" clId="{80447B50-7E42-3845-90A2-C4F6C0059AC6}" dt="2022-07-26T17:16:09.658" v="4322" actId="1076"/>
          <ac:cxnSpMkLst>
            <pc:docMk/>
            <pc:sldMk cId="3557082428" sldId="308"/>
            <ac:cxnSpMk id="326" creationId="{FC2DA1FD-6827-7CD8-4891-A3A5367E1CBD}"/>
          </ac:cxnSpMkLst>
        </pc:cxnChg>
        <pc:cxnChg chg="del mod">
          <ac:chgData name="Nafis Tanveer Islam" userId="7fb6d2e3-b301-43c3-9255-76c2ddf2b78c" providerId="ADAL" clId="{80447B50-7E42-3845-90A2-C4F6C0059AC6}" dt="2022-07-26T17:15:56.066" v="4318" actId="478"/>
          <ac:cxnSpMkLst>
            <pc:docMk/>
            <pc:sldMk cId="3557082428" sldId="308"/>
            <ac:cxnSpMk id="327" creationId="{E5D8BE08-568F-01E4-E402-91F91AF4D8F0}"/>
          </ac:cxnSpMkLst>
        </pc:cxnChg>
        <pc:cxnChg chg="del mod">
          <ac:chgData name="Nafis Tanveer Islam" userId="7fb6d2e3-b301-43c3-9255-76c2ddf2b78c" providerId="ADAL" clId="{80447B50-7E42-3845-90A2-C4F6C0059AC6}" dt="2022-07-26T17:15:58.665" v="4319" actId="478"/>
          <ac:cxnSpMkLst>
            <pc:docMk/>
            <pc:sldMk cId="3557082428" sldId="308"/>
            <ac:cxnSpMk id="385" creationId="{963DBB06-0BCE-8757-7AB6-4CA6AA3C81F3}"/>
          </ac:cxnSpMkLst>
        </pc:cxnChg>
      </pc:sldChg>
      <pc:sldChg chg="modSp mod">
        <pc:chgData name="Nafis Tanveer Islam" userId="7fb6d2e3-b301-43c3-9255-76c2ddf2b78c" providerId="ADAL" clId="{80447B50-7E42-3845-90A2-C4F6C0059AC6}" dt="2022-07-26T17:51:08.423" v="4516" actId="14100"/>
        <pc:sldMkLst>
          <pc:docMk/>
          <pc:sldMk cId="3297218953" sldId="309"/>
        </pc:sldMkLst>
        <pc:picChg chg="mod">
          <ac:chgData name="Nafis Tanveer Islam" userId="7fb6d2e3-b301-43c3-9255-76c2ddf2b78c" providerId="ADAL" clId="{80447B50-7E42-3845-90A2-C4F6C0059AC6}" dt="2022-07-26T17:51:08.423" v="4516" actId="14100"/>
          <ac:picMkLst>
            <pc:docMk/>
            <pc:sldMk cId="3297218953" sldId="309"/>
            <ac:picMk id="5" creationId="{A5F7B069-8A65-1061-1B0B-6FCCEC6052D2}"/>
          </ac:picMkLst>
        </pc:picChg>
      </pc:sldChg>
      <pc:sldChg chg="del">
        <pc:chgData name="Nafis Tanveer Islam" userId="7fb6d2e3-b301-43c3-9255-76c2ddf2b78c" providerId="ADAL" clId="{80447B50-7E42-3845-90A2-C4F6C0059AC6}" dt="2022-07-26T19:45:53.388" v="5285" actId="2696"/>
        <pc:sldMkLst>
          <pc:docMk/>
          <pc:sldMk cId="4128832701" sldId="311"/>
        </pc:sldMkLst>
      </pc:sldChg>
      <pc:sldChg chg="addSp delSp modSp add mod">
        <pc:chgData name="Nafis Tanveer Islam" userId="7fb6d2e3-b301-43c3-9255-76c2ddf2b78c" providerId="ADAL" clId="{80447B50-7E42-3845-90A2-C4F6C0059AC6}" dt="2022-07-24T02:58:10.830" v="4239" actId="14100"/>
        <pc:sldMkLst>
          <pc:docMk/>
          <pc:sldMk cId="1661636758" sldId="312"/>
        </pc:sldMkLst>
        <pc:spChg chg="add mod">
          <ac:chgData name="Nafis Tanveer Islam" userId="7fb6d2e3-b301-43c3-9255-76c2ddf2b78c" providerId="ADAL" clId="{80447B50-7E42-3845-90A2-C4F6C0059AC6}" dt="2022-07-24T02:55:56.202" v="4235" actId="1035"/>
          <ac:spMkLst>
            <pc:docMk/>
            <pc:sldMk cId="1661636758" sldId="312"/>
            <ac:spMk id="2" creationId="{684B5A90-7698-DCFC-1D23-0CF12C136BE9}"/>
          </ac:spMkLst>
        </pc:spChg>
        <pc:spChg chg="del">
          <ac:chgData name="Nafis Tanveer Islam" userId="7fb6d2e3-b301-43c3-9255-76c2ddf2b78c" providerId="ADAL" clId="{80447B50-7E42-3845-90A2-C4F6C0059AC6}" dt="2022-07-24T02:08:45.740" v="2973" actId="478"/>
          <ac:spMkLst>
            <pc:docMk/>
            <pc:sldMk cId="1661636758" sldId="312"/>
            <ac:spMk id="7" creationId="{39B80949-4A31-34E8-C54A-8A071FE7BFE3}"/>
          </ac:spMkLst>
        </pc:spChg>
        <pc:spChg chg="del">
          <ac:chgData name="Nafis Tanveer Islam" userId="7fb6d2e3-b301-43c3-9255-76c2ddf2b78c" providerId="ADAL" clId="{80447B50-7E42-3845-90A2-C4F6C0059AC6}" dt="2022-07-24T02:08:59.727" v="2974" actId="478"/>
          <ac:spMkLst>
            <pc:docMk/>
            <pc:sldMk cId="1661636758" sldId="312"/>
            <ac:spMk id="9" creationId="{B6E8EF3C-89F9-6FB1-BAFB-8A47E76B80B5}"/>
          </ac:spMkLst>
        </pc:spChg>
        <pc:spChg chg="del">
          <ac:chgData name="Nafis Tanveer Islam" userId="7fb6d2e3-b301-43c3-9255-76c2ddf2b78c" providerId="ADAL" clId="{80447B50-7E42-3845-90A2-C4F6C0059AC6}" dt="2022-07-24T02:08:59.727" v="2974" actId="478"/>
          <ac:spMkLst>
            <pc:docMk/>
            <pc:sldMk cId="1661636758" sldId="312"/>
            <ac:spMk id="13" creationId="{01BB4B40-015B-57B2-6FE9-DBE52AACE5ED}"/>
          </ac:spMkLst>
        </pc:spChg>
        <pc:spChg chg="del">
          <ac:chgData name="Nafis Tanveer Islam" userId="7fb6d2e3-b301-43c3-9255-76c2ddf2b78c" providerId="ADAL" clId="{80447B50-7E42-3845-90A2-C4F6C0059AC6}" dt="2022-07-24T02:08:59.727" v="2974" actId="478"/>
          <ac:spMkLst>
            <pc:docMk/>
            <pc:sldMk cId="1661636758" sldId="312"/>
            <ac:spMk id="15" creationId="{A1123E7A-2C0A-8FC6-8609-58743EDD8213}"/>
          </ac:spMkLst>
        </pc:spChg>
        <pc:spChg chg="del">
          <ac:chgData name="Nafis Tanveer Islam" userId="7fb6d2e3-b301-43c3-9255-76c2ddf2b78c" providerId="ADAL" clId="{80447B50-7E42-3845-90A2-C4F6C0059AC6}" dt="2022-07-24T02:08:59.727" v="2974" actId="478"/>
          <ac:spMkLst>
            <pc:docMk/>
            <pc:sldMk cId="1661636758" sldId="312"/>
            <ac:spMk id="17" creationId="{CBA39806-27D7-760F-68AA-6AA0F80598A7}"/>
          </ac:spMkLst>
        </pc:spChg>
        <pc:spChg chg="del">
          <ac:chgData name="Nafis Tanveer Islam" userId="7fb6d2e3-b301-43c3-9255-76c2ddf2b78c" providerId="ADAL" clId="{80447B50-7E42-3845-90A2-C4F6C0059AC6}" dt="2022-07-24T02:08:59.727" v="2974" actId="478"/>
          <ac:spMkLst>
            <pc:docMk/>
            <pc:sldMk cId="1661636758" sldId="312"/>
            <ac:spMk id="27" creationId="{E0B9EEBE-20C1-DDDB-B835-36FABBDDCA79}"/>
          </ac:spMkLst>
        </pc:spChg>
        <pc:spChg chg="del">
          <ac:chgData name="Nafis Tanveer Islam" userId="7fb6d2e3-b301-43c3-9255-76c2ddf2b78c" providerId="ADAL" clId="{80447B50-7E42-3845-90A2-C4F6C0059AC6}" dt="2022-07-24T02:08:59.727" v="2974" actId="478"/>
          <ac:spMkLst>
            <pc:docMk/>
            <pc:sldMk cId="1661636758" sldId="312"/>
            <ac:spMk id="47" creationId="{677E6B9B-1168-F761-251B-EC87675A4822}"/>
          </ac:spMkLst>
        </pc:spChg>
        <pc:spChg chg="mod topLvl">
          <ac:chgData name="Nafis Tanveer Islam" userId="7fb6d2e3-b301-43c3-9255-76c2ddf2b78c" providerId="ADAL" clId="{80447B50-7E42-3845-90A2-C4F6C0059AC6}" dt="2022-07-24T02:57:43.039" v="4237" actId="164"/>
          <ac:spMkLst>
            <pc:docMk/>
            <pc:sldMk cId="1661636758" sldId="312"/>
            <ac:spMk id="49" creationId="{442E9AF2-FA02-F1D0-6F79-2FE8FBEF0D63}"/>
          </ac:spMkLst>
        </pc:spChg>
        <pc:spChg chg="del">
          <ac:chgData name="Nafis Tanveer Islam" userId="7fb6d2e3-b301-43c3-9255-76c2ddf2b78c" providerId="ADAL" clId="{80447B50-7E42-3845-90A2-C4F6C0059AC6}" dt="2022-07-24T02:08:59.727" v="2974" actId="478"/>
          <ac:spMkLst>
            <pc:docMk/>
            <pc:sldMk cId="1661636758" sldId="312"/>
            <ac:spMk id="51" creationId="{648EB24B-70F9-21F3-7BF6-CDDC0AF5E9B8}"/>
          </ac:spMkLst>
        </pc:spChg>
        <pc:spChg chg="del">
          <ac:chgData name="Nafis Tanveer Islam" userId="7fb6d2e3-b301-43c3-9255-76c2ddf2b78c" providerId="ADAL" clId="{80447B50-7E42-3845-90A2-C4F6C0059AC6}" dt="2022-07-24T02:08:59.727" v="2974" actId="478"/>
          <ac:spMkLst>
            <pc:docMk/>
            <pc:sldMk cId="1661636758" sldId="312"/>
            <ac:spMk id="53" creationId="{F6CBA404-42A8-9462-B6D7-46D231980EF3}"/>
          </ac:spMkLst>
        </pc:spChg>
        <pc:spChg chg="del">
          <ac:chgData name="Nafis Tanveer Islam" userId="7fb6d2e3-b301-43c3-9255-76c2ddf2b78c" providerId="ADAL" clId="{80447B50-7E42-3845-90A2-C4F6C0059AC6}" dt="2022-07-24T02:08:59.727" v="2974" actId="478"/>
          <ac:spMkLst>
            <pc:docMk/>
            <pc:sldMk cId="1661636758" sldId="312"/>
            <ac:spMk id="55" creationId="{BFF998DB-54B7-24BD-685A-8AA8B8FDD1D2}"/>
          </ac:spMkLst>
        </pc:spChg>
        <pc:spChg chg="del">
          <ac:chgData name="Nafis Tanveer Islam" userId="7fb6d2e3-b301-43c3-9255-76c2ddf2b78c" providerId="ADAL" clId="{80447B50-7E42-3845-90A2-C4F6C0059AC6}" dt="2022-07-24T02:08:59.727" v="2974" actId="478"/>
          <ac:spMkLst>
            <pc:docMk/>
            <pc:sldMk cId="1661636758" sldId="312"/>
            <ac:spMk id="60" creationId="{69F9273F-3BAA-F8AD-5F68-00CE999B920D}"/>
          </ac:spMkLst>
        </pc:spChg>
        <pc:spChg chg="del">
          <ac:chgData name="Nafis Tanveer Islam" userId="7fb6d2e3-b301-43c3-9255-76c2ddf2b78c" providerId="ADAL" clId="{80447B50-7E42-3845-90A2-C4F6C0059AC6}" dt="2022-07-24T02:08:59.727" v="2974" actId="478"/>
          <ac:spMkLst>
            <pc:docMk/>
            <pc:sldMk cId="1661636758" sldId="312"/>
            <ac:spMk id="61" creationId="{C13D2806-B180-434F-E1EC-2464A7ED6595}"/>
          </ac:spMkLst>
        </pc:spChg>
        <pc:spChg chg="del">
          <ac:chgData name="Nafis Tanveer Islam" userId="7fb6d2e3-b301-43c3-9255-76c2ddf2b78c" providerId="ADAL" clId="{80447B50-7E42-3845-90A2-C4F6C0059AC6}" dt="2022-07-24T02:08:59.727" v="2974" actId="478"/>
          <ac:spMkLst>
            <pc:docMk/>
            <pc:sldMk cId="1661636758" sldId="312"/>
            <ac:spMk id="63" creationId="{E947EAD3-A679-DE6F-70F5-767F9C880241}"/>
          </ac:spMkLst>
        </pc:spChg>
        <pc:spChg chg="del">
          <ac:chgData name="Nafis Tanveer Islam" userId="7fb6d2e3-b301-43c3-9255-76c2ddf2b78c" providerId="ADAL" clId="{80447B50-7E42-3845-90A2-C4F6C0059AC6}" dt="2022-07-24T02:08:59.727" v="2974" actId="478"/>
          <ac:spMkLst>
            <pc:docMk/>
            <pc:sldMk cId="1661636758" sldId="312"/>
            <ac:spMk id="64" creationId="{1D972087-EB64-A937-567E-6E8261877B53}"/>
          </ac:spMkLst>
        </pc:spChg>
        <pc:spChg chg="del">
          <ac:chgData name="Nafis Tanveer Islam" userId="7fb6d2e3-b301-43c3-9255-76c2ddf2b78c" providerId="ADAL" clId="{80447B50-7E42-3845-90A2-C4F6C0059AC6}" dt="2022-07-24T02:08:59.727" v="2974" actId="478"/>
          <ac:spMkLst>
            <pc:docMk/>
            <pc:sldMk cId="1661636758" sldId="312"/>
            <ac:spMk id="65" creationId="{BE2E606B-0623-9847-2DB9-ADE589107907}"/>
          </ac:spMkLst>
        </pc:spChg>
        <pc:spChg chg="del">
          <ac:chgData name="Nafis Tanveer Islam" userId="7fb6d2e3-b301-43c3-9255-76c2ddf2b78c" providerId="ADAL" clId="{80447B50-7E42-3845-90A2-C4F6C0059AC6}" dt="2022-07-24T02:08:59.727" v="2974" actId="478"/>
          <ac:spMkLst>
            <pc:docMk/>
            <pc:sldMk cId="1661636758" sldId="312"/>
            <ac:spMk id="67" creationId="{ECDEB366-16B3-ACDE-C956-9DB9FB8CCB12}"/>
          </ac:spMkLst>
        </pc:spChg>
        <pc:spChg chg="del">
          <ac:chgData name="Nafis Tanveer Islam" userId="7fb6d2e3-b301-43c3-9255-76c2ddf2b78c" providerId="ADAL" clId="{80447B50-7E42-3845-90A2-C4F6C0059AC6}" dt="2022-07-24T02:08:59.727" v="2974" actId="478"/>
          <ac:spMkLst>
            <pc:docMk/>
            <pc:sldMk cId="1661636758" sldId="312"/>
            <ac:spMk id="68" creationId="{A9A74281-31A9-35D2-B86C-BAE553B01547}"/>
          </ac:spMkLst>
        </pc:spChg>
        <pc:spChg chg="del">
          <ac:chgData name="Nafis Tanveer Islam" userId="7fb6d2e3-b301-43c3-9255-76c2ddf2b78c" providerId="ADAL" clId="{80447B50-7E42-3845-90A2-C4F6C0059AC6}" dt="2022-07-24T02:08:59.727" v="2974" actId="478"/>
          <ac:spMkLst>
            <pc:docMk/>
            <pc:sldMk cId="1661636758" sldId="312"/>
            <ac:spMk id="69" creationId="{19D1937F-1DEA-7CFE-40A0-A390B693DE22}"/>
          </ac:spMkLst>
        </pc:spChg>
        <pc:spChg chg="del">
          <ac:chgData name="Nafis Tanveer Islam" userId="7fb6d2e3-b301-43c3-9255-76c2ddf2b78c" providerId="ADAL" clId="{80447B50-7E42-3845-90A2-C4F6C0059AC6}" dt="2022-07-24T02:08:59.727" v="2974" actId="478"/>
          <ac:spMkLst>
            <pc:docMk/>
            <pc:sldMk cId="1661636758" sldId="312"/>
            <ac:spMk id="71" creationId="{A5300A8C-04C1-E1B5-632E-DAC64E76B0DD}"/>
          </ac:spMkLst>
        </pc:spChg>
        <pc:spChg chg="del">
          <ac:chgData name="Nafis Tanveer Islam" userId="7fb6d2e3-b301-43c3-9255-76c2ddf2b78c" providerId="ADAL" clId="{80447B50-7E42-3845-90A2-C4F6C0059AC6}" dt="2022-07-24T02:08:59.727" v="2974" actId="478"/>
          <ac:spMkLst>
            <pc:docMk/>
            <pc:sldMk cId="1661636758" sldId="312"/>
            <ac:spMk id="73" creationId="{057F167B-4452-F318-D417-241CA518CC36}"/>
          </ac:spMkLst>
        </pc:spChg>
        <pc:spChg chg="del">
          <ac:chgData name="Nafis Tanveer Islam" userId="7fb6d2e3-b301-43c3-9255-76c2ddf2b78c" providerId="ADAL" clId="{80447B50-7E42-3845-90A2-C4F6C0059AC6}" dt="2022-07-24T02:08:59.727" v="2974" actId="478"/>
          <ac:spMkLst>
            <pc:docMk/>
            <pc:sldMk cId="1661636758" sldId="312"/>
            <ac:spMk id="75" creationId="{8942AB9C-0F34-BF81-DAAB-A322FD461A6B}"/>
          </ac:spMkLst>
        </pc:spChg>
        <pc:spChg chg="del">
          <ac:chgData name="Nafis Tanveer Islam" userId="7fb6d2e3-b301-43c3-9255-76c2ddf2b78c" providerId="ADAL" clId="{80447B50-7E42-3845-90A2-C4F6C0059AC6}" dt="2022-07-24T02:08:59.727" v="2974" actId="478"/>
          <ac:spMkLst>
            <pc:docMk/>
            <pc:sldMk cId="1661636758" sldId="312"/>
            <ac:spMk id="81" creationId="{F036311A-A267-0B46-DC75-AB8FD9E2E8A0}"/>
          </ac:spMkLst>
        </pc:spChg>
        <pc:spChg chg="del">
          <ac:chgData name="Nafis Tanveer Islam" userId="7fb6d2e3-b301-43c3-9255-76c2ddf2b78c" providerId="ADAL" clId="{80447B50-7E42-3845-90A2-C4F6C0059AC6}" dt="2022-07-24T02:08:59.727" v="2974" actId="478"/>
          <ac:spMkLst>
            <pc:docMk/>
            <pc:sldMk cId="1661636758" sldId="312"/>
            <ac:spMk id="83" creationId="{02FD3BB8-5EA6-4FA8-F3A8-498D7BA02CB3}"/>
          </ac:spMkLst>
        </pc:spChg>
        <pc:spChg chg="del">
          <ac:chgData name="Nafis Tanveer Islam" userId="7fb6d2e3-b301-43c3-9255-76c2ddf2b78c" providerId="ADAL" clId="{80447B50-7E42-3845-90A2-C4F6C0059AC6}" dt="2022-07-24T02:08:59.727" v="2974" actId="478"/>
          <ac:spMkLst>
            <pc:docMk/>
            <pc:sldMk cId="1661636758" sldId="312"/>
            <ac:spMk id="85" creationId="{532A8CC7-3250-E665-CFA4-3E830DB6AD5E}"/>
          </ac:spMkLst>
        </pc:spChg>
        <pc:spChg chg="del">
          <ac:chgData name="Nafis Tanveer Islam" userId="7fb6d2e3-b301-43c3-9255-76c2ddf2b78c" providerId="ADAL" clId="{80447B50-7E42-3845-90A2-C4F6C0059AC6}" dt="2022-07-24T02:08:59.727" v="2974" actId="478"/>
          <ac:spMkLst>
            <pc:docMk/>
            <pc:sldMk cId="1661636758" sldId="312"/>
            <ac:spMk id="87" creationId="{C32E9671-B29E-F864-BC98-E3D00D4A375B}"/>
          </ac:spMkLst>
        </pc:spChg>
        <pc:spChg chg="add mod topLvl">
          <ac:chgData name="Nafis Tanveer Islam" userId="7fb6d2e3-b301-43c3-9255-76c2ddf2b78c" providerId="ADAL" clId="{80447B50-7E42-3845-90A2-C4F6C0059AC6}" dt="2022-07-24T02:57:43.039" v="4237" actId="164"/>
          <ac:spMkLst>
            <pc:docMk/>
            <pc:sldMk cId="1661636758" sldId="312"/>
            <ac:spMk id="92" creationId="{91313E5B-437B-B8A3-97EF-2A50E73B00BE}"/>
          </ac:spMkLst>
        </pc:spChg>
        <pc:spChg chg="add mod topLvl">
          <ac:chgData name="Nafis Tanveer Islam" userId="7fb6d2e3-b301-43c3-9255-76c2ddf2b78c" providerId="ADAL" clId="{80447B50-7E42-3845-90A2-C4F6C0059AC6}" dt="2022-07-24T02:57:43.039" v="4237" actId="164"/>
          <ac:spMkLst>
            <pc:docMk/>
            <pc:sldMk cId="1661636758" sldId="312"/>
            <ac:spMk id="93" creationId="{7BFA8DF2-591F-A7C1-388C-BF60D292F39B}"/>
          </ac:spMkLst>
        </pc:spChg>
        <pc:spChg chg="del">
          <ac:chgData name="Nafis Tanveer Islam" userId="7fb6d2e3-b301-43c3-9255-76c2ddf2b78c" providerId="ADAL" clId="{80447B50-7E42-3845-90A2-C4F6C0059AC6}" dt="2022-07-24T02:08:59.727" v="2974" actId="478"/>
          <ac:spMkLst>
            <pc:docMk/>
            <pc:sldMk cId="1661636758" sldId="312"/>
            <ac:spMk id="94" creationId="{DD2A974B-E1EB-AFAE-CC46-941A7A8D8F75}"/>
          </ac:spMkLst>
        </pc:spChg>
        <pc:spChg chg="del">
          <ac:chgData name="Nafis Tanveer Islam" userId="7fb6d2e3-b301-43c3-9255-76c2ddf2b78c" providerId="ADAL" clId="{80447B50-7E42-3845-90A2-C4F6C0059AC6}" dt="2022-07-24T02:08:59.727" v="2974" actId="478"/>
          <ac:spMkLst>
            <pc:docMk/>
            <pc:sldMk cId="1661636758" sldId="312"/>
            <ac:spMk id="96" creationId="{1A095B9A-BFEF-2099-75AF-ABB0814C02C6}"/>
          </ac:spMkLst>
        </pc:spChg>
        <pc:spChg chg="add mod topLvl">
          <ac:chgData name="Nafis Tanveer Islam" userId="7fb6d2e3-b301-43c3-9255-76c2ddf2b78c" providerId="ADAL" clId="{80447B50-7E42-3845-90A2-C4F6C0059AC6}" dt="2022-07-24T02:57:43.039" v="4237" actId="164"/>
          <ac:spMkLst>
            <pc:docMk/>
            <pc:sldMk cId="1661636758" sldId="312"/>
            <ac:spMk id="102" creationId="{06F46718-C0BB-4BF8-97B8-069B9431F70E}"/>
          </ac:spMkLst>
        </pc:spChg>
        <pc:spChg chg="add mod topLvl">
          <ac:chgData name="Nafis Tanveer Islam" userId="7fb6d2e3-b301-43c3-9255-76c2ddf2b78c" providerId="ADAL" clId="{80447B50-7E42-3845-90A2-C4F6C0059AC6}" dt="2022-07-24T02:57:43.039" v="4237" actId="164"/>
          <ac:spMkLst>
            <pc:docMk/>
            <pc:sldMk cId="1661636758" sldId="312"/>
            <ac:spMk id="106" creationId="{3DE876FF-08C6-EDAA-0FE0-3AA1A8C52E4F}"/>
          </ac:spMkLst>
        </pc:spChg>
        <pc:spChg chg="add mod topLvl">
          <ac:chgData name="Nafis Tanveer Islam" userId="7fb6d2e3-b301-43c3-9255-76c2ddf2b78c" providerId="ADAL" clId="{80447B50-7E42-3845-90A2-C4F6C0059AC6}" dt="2022-07-24T02:57:43.039" v="4237" actId="164"/>
          <ac:spMkLst>
            <pc:docMk/>
            <pc:sldMk cId="1661636758" sldId="312"/>
            <ac:spMk id="107" creationId="{304518C4-C2A8-3603-E367-6A2DBD9BEC08}"/>
          </ac:spMkLst>
        </pc:spChg>
        <pc:spChg chg="add mod topLvl">
          <ac:chgData name="Nafis Tanveer Islam" userId="7fb6d2e3-b301-43c3-9255-76c2ddf2b78c" providerId="ADAL" clId="{80447B50-7E42-3845-90A2-C4F6C0059AC6}" dt="2022-07-24T02:57:43.039" v="4237" actId="164"/>
          <ac:spMkLst>
            <pc:docMk/>
            <pc:sldMk cId="1661636758" sldId="312"/>
            <ac:spMk id="108" creationId="{8454F902-8483-E35B-34C2-762FED7EBA92}"/>
          </ac:spMkLst>
        </pc:spChg>
        <pc:spChg chg="add mod topLvl">
          <ac:chgData name="Nafis Tanveer Islam" userId="7fb6d2e3-b301-43c3-9255-76c2ddf2b78c" providerId="ADAL" clId="{80447B50-7E42-3845-90A2-C4F6C0059AC6}" dt="2022-07-24T02:57:43.039" v="4237" actId="164"/>
          <ac:spMkLst>
            <pc:docMk/>
            <pc:sldMk cId="1661636758" sldId="312"/>
            <ac:spMk id="110" creationId="{0EA9A179-CD82-3758-6DC9-952CCA2BA1FA}"/>
          </ac:spMkLst>
        </pc:spChg>
        <pc:spChg chg="add mod topLvl">
          <ac:chgData name="Nafis Tanveer Islam" userId="7fb6d2e3-b301-43c3-9255-76c2ddf2b78c" providerId="ADAL" clId="{80447B50-7E42-3845-90A2-C4F6C0059AC6}" dt="2022-07-24T02:57:43.039" v="4237" actId="164"/>
          <ac:spMkLst>
            <pc:docMk/>
            <pc:sldMk cId="1661636758" sldId="312"/>
            <ac:spMk id="111" creationId="{D60A2113-E259-3634-F000-D1488A6E0743}"/>
          </ac:spMkLst>
        </pc:spChg>
        <pc:spChg chg="add mod topLvl">
          <ac:chgData name="Nafis Tanveer Islam" userId="7fb6d2e3-b301-43c3-9255-76c2ddf2b78c" providerId="ADAL" clId="{80447B50-7E42-3845-90A2-C4F6C0059AC6}" dt="2022-07-24T02:57:43.039" v="4237" actId="164"/>
          <ac:spMkLst>
            <pc:docMk/>
            <pc:sldMk cId="1661636758" sldId="312"/>
            <ac:spMk id="112" creationId="{1E839B70-32C8-F3CD-86E4-45C07EF2F767}"/>
          </ac:spMkLst>
        </pc:spChg>
        <pc:spChg chg="add mod topLvl">
          <ac:chgData name="Nafis Tanveer Islam" userId="7fb6d2e3-b301-43c3-9255-76c2ddf2b78c" providerId="ADAL" clId="{80447B50-7E42-3845-90A2-C4F6C0059AC6}" dt="2022-07-24T02:57:43.039" v="4237" actId="164"/>
          <ac:spMkLst>
            <pc:docMk/>
            <pc:sldMk cId="1661636758" sldId="312"/>
            <ac:spMk id="113" creationId="{4ED6156B-7261-532F-187F-EAFCF18DC6AD}"/>
          </ac:spMkLst>
        </pc:spChg>
        <pc:spChg chg="add mod topLvl">
          <ac:chgData name="Nafis Tanveer Islam" userId="7fb6d2e3-b301-43c3-9255-76c2ddf2b78c" providerId="ADAL" clId="{80447B50-7E42-3845-90A2-C4F6C0059AC6}" dt="2022-07-24T02:57:43.039" v="4237" actId="164"/>
          <ac:spMkLst>
            <pc:docMk/>
            <pc:sldMk cId="1661636758" sldId="312"/>
            <ac:spMk id="114" creationId="{2C6E3582-F797-08A4-E17F-A226658B4A19}"/>
          </ac:spMkLst>
        </pc:spChg>
        <pc:spChg chg="add mod topLvl">
          <ac:chgData name="Nafis Tanveer Islam" userId="7fb6d2e3-b301-43c3-9255-76c2ddf2b78c" providerId="ADAL" clId="{80447B50-7E42-3845-90A2-C4F6C0059AC6}" dt="2022-07-24T02:57:43.039" v="4237" actId="164"/>
          <ac:spMkLst>
            <pc:docMk/>
            <pc:sldMk cId="1661636758" sldId="312"/>
            <ac:spMk id="115" creationId="{F38349E0-BD6A-1236-0A14-80987C6E37F6}"/>
          </ac:spMkLst>
        </pc:spChg>
        <pc:spChg chg="add mod topLvl">
          <ac:chgData name="Nafis Tanveer Islam" userId="7fb6d2e3-b301-43c3-9255-76c2ddf2b78c" providerId="ADAL" clId="{80447B50-7E42-3845-90A2-C4F6C0059AC6}" dt="2022-07-24T02:57:43.039" v="4237" actId="164"/>
          <ac:spMkLst>
            <pc:docMk/>
            <pc:sldMk cId="1661636758" sldId="312"/>
            <ac:spMk id="116" creationId="{DB3BB972-671D-4839-0002-D66132655192}"/>
          </ac:spMkLst>
        </pc:spChg>
        <pc:spChg chg="add mod topLvl">
          <ac:chgData name="Nafis Tanveer Islam" userId="7fb6d2e3-b301-43c3-9255-76c2ddf2b78c" providerId="ADAL" clId="{80447B50-7E42-3845-90A2-C4F6C0059AC6}" dt="2022-07-24T02:57:43.039" v="4237" actId="164"/>
          <ac:spMkLst>
            <pc:docMk/>
            <pc:sldMk cId="1661636758" sldId="312"/>
            <ac:spMk id="117" creationId="{7F805F63-D0E4-37F0-1D9D-D02FCDCF5913}"/>
          </ac:spMkLst>
        </pc:spChg>
        <pc:spChg chg="add mod topLvl">
          <ac:chgData name="Nafis Tanveer Islam" userId="7fb6d2e3-b301-43c3-9255-76c2ddf2b78c" providerId="ADAL" clId="{80447B50-7E42-3845-90A2-C4F6C0059AC6}" dt="2022-07-24T02:57:43.039" v="4237" actId="164"/>
          <ac:spMkLst>
            <pc:docMk/>
            <pc:sldMk cId="1661636758" sldId="312"/>
            <ac:spMk id="118" creationId="{2CC6A978-1291-8A0C-16D8-F33CAB31A718}"/>
          </ac:spMkLst>
        </pc:spChg>
        <pc:spChg chg="add mod topLvl">
          <ac:chgData name="Nafis Tanveer Islam" userId="7fb6d2e3-b301-43c3-9255-76c2ddf2b78c" providerId="ADAL" clId="{80447B50-7E42-3845-90A2-C4F6C0059AC6}" dt="2022-07-24T02:57:43.039" v="4237" actId="164"/>
          <ac:spMkLst>
            <pc:docMk/>
            <pc:sldMk cId="1661636758" sldId="312"/>
            <ac:spMk id="119" creationId="{044D7588-69FB-BB9B-3270-63B3C5952ED7}"/>
          </ac:spMkLst>
        </pc:spChg>
        <pc:spChg chg="add mod topLvl">
          <ac:chgData name="Nafis Tanveer Islam" userId="7fb6d2e3-b301-43c3-9255-76c2ddf2b78c" providerId="ADAL" clId="{80447B50-7E42-3845-90A2-C4F6C0059AC6}" dt="2022-07-24T02:57:43.039" v="4237" actId="164"/>
          <ac:spMkLst>
            <pc:docMk/>
            <pc:sldMk cId="1661636758" sldId="312"/>
            <ac:spMk id="120" creationId="{F1F23EB1-3BFC-2ED1-66F1-EB8C95E6E5C8}"/>
          </ac:spMkLst>
        </pc:spChg>
        <pc:spChg chg="add mod topLvl">
          <ac:chgData name="Nafis Tanveer Islam" userId="7fb6d2e3-b301-43c3-9255-76c2ddf2b78c" providerId="ADAL" clId="{80447B50-7E42-3845-90A2-C4F6C0059AC6}" dt="2022-07-24T02:57:43.039" v="4237" actId="164"/>
          <ac:spMkLst>
            <pc:docMk/>
            <pc:sldMk cId="1661636758" sldId="312"/>
            <ac:spMk id="121" creationId="{30FFBD6F-B3B7-42D2-E47D-B0BE84F78522}"/>
          </ac:spMkLst>
        </pc:spChg>
        <pc:spChg chg="add mod topLvl">
          <ac:chgData name="Nafis Tanveer Islam" userId="7fb6d2e3-b301-43c3-9255-76c2ddf2b78c" providerId="ADAL" clId="{80447B50-7E42-3845-90A2-C4F6C0059AC6}" dt="2022-07-24T02:57:43.039" v="4237" actId="164"/>
          <ac:spMkLst>
            <pc:docMk/>
            <pc:sldMk cId="1661636758" sldId="312"/>
            <ac:spMk id="122" creationId="{9ACD089D-A6DD-05DD-5FA3-D2B07518D2C0}"/>
          </ac:spMkLst>
        </pc:spChg>
        <pc:spChg chg="add mod topLvl">
          <ac:chgData name="Nafis Tanveer Islam" userId="7fb6d2e3-b301-43c3-9255-76c2ddf2b78c" providerId="ADAL" clId="{80447B50-7E42-3845-90A2-C4F6C0059AC6}" dt="2022-07-24T02:57:43.039" v="4237" actId="164"/>
          <ac:spMkLst>
            <pc:docMk/>
            <pc:sldMk cId="1661636758" sldId="312"/>
            <ac:spMk id="123" creationId="{49BE6B92-6847-F810-3BF1-C7BE90039464}"/>
          </ac:spMkLst>
        </pc:spChg>
        <pc:spChg chg="add mod topLvl">
          <ac:chgData name="Nafis Tanveer Islam" userId="7fb6d2e3-b301-43c3-9255-76c2ddf2b78c" providerId="ADAL" clId="{80447B50-7E42-3845-90A2-C4F6C0059AC6}" dt="2022-07-24T02:57:43.039" v="4237" actId="164"/>
          <ac:spMkLst>
            <pc:docMk/>
            <pc:sldMk cId="1661636758" sldId="312"/>
            <ac:spMk id="124" creationId="{317C4C19-352B-8611-6E57-F954B23D6D75}"/>
          </ac:spMkLst>
        </pc:spChg>
        <pc:spChg chg="add mod topLvl">
          <ac:chgData name="Nafis Tanveer Islam" userId="7fb6d2e3-b301-43c3-9255-76c2ddf2b78c" providerId="ADAL" clId="{80447B50-7E42-3845-90A2-C4F6C0059AC6}" dt="2022-07-24T02:57:43.039" v="4237" actId="164"/>
          <ac:spMkLst>
            <pc:docMk/>
            <pc:sldMk cId="1661636758" sldId="312"/>
            <ac:spMk id="125" creationId="{02FC4DF0-19C5-EFFF-EBC6-B76682938A12}"/>
          </ac:spMkLst>
        </pc:spChg>
        <pc:spChg chg="add mod topLvl">
          <ac:chgData name="Nafis Tanveer Islam" userId="7fb6d2e3-b301-43c3-9255-76c2ddf2b78c" providerId="ADAL" clId="{80447B50-7E42-3845-90A2-C4F6C0059AC6}" dt="2022-07-24T02:57:43.039" v="4237" actId="164"/>
          <ac:spMkLst>
            <pc:docMk/>
            <pc:sldMk cId="1661636758" sldId="312"/>
            <ac:spMk id="126" creationId="{F8586718-14D1-DAC9-CC50-832356F5E1FB}"/>
          </ac:spMkLst>
        </pc:spChg>
        <pc:spChg chg="add mod topLvl">
          <ac:chgData name="Nafis Tanveer Islam" userId="7fb6d2e3-b301-43c3-9255-76c2ddf2b78c" providerId="ADAL" clId="{80447B50-7E42-3845-90A2-C4F6C0059AC6}" dt="2022-07-24T02:57:43.039" v="4237" actId="164"/>
          <ac:spMkLst>
            <pc:docMk/>
            <pc:sldMk cId="1661636758" sldId="312"/>
            <ac:spMk id="127" creationId="{825AA724-63A6-8B70-2E45-8575DD548490}"/>
          </ac:spMkLst>
        </pc:spChg>
        <pc:spChg chg="add mod topLvl">
          <ac:chgData name="Nafis Tanveer Islam" userId="7fb6d2e3-b301-43c3-9255-76c2ddf2b78c" providerId="ADAL" clId="{80447B50-7E42-3845-90A2-C4F6C0059AC6}" dt="2022-07-24T02:57:43.039" v="4237" actId="164"/>
          <ac:spMkLst>
            <pc:docMk/>
            <pc:sldMk cId="1661636758" sldId="312"/>
            <ac:spMk id="128" creationId="{AE70BCA0-B407-FDD6-2A3F-228AA60F7E32}"/>
          </ac:spMkLst>
        </pc:spChg>
        <pc:spChg chg="add mod topLvl">
          <ac:chgData name="Nafis Tanveer Islam" userId="7fb6d2e3-b301-43c3-9255-76c2ddf2b78c" providerId="ADAL" clId="{80447B50-7E42-3845-90A2-C4F6C0059AC6}" dt="2022-07-24T02:57:43.039" v="4237" actId="164"/>
          <ac:spMkLst>
            <pc:docMk/>
            <pc:sldMk cId="1661636758" sldId="312"/>
            <ac:spMk id="129" creationId="{EDF1A0DE-062F-9DAA-8C54-0845077FDCC5}"/>
          </ac:spMkLst>
        </pc:spChg>
        <pc:spChg chg="add mod topLvl">
          <ac:chgData name="Nafis Tanveer Islam" userId="7fb6d2e3-b301-43c3-9255-76c2ddf2b78c" providerId="ADAL" clId="{80447B50-7E42-3845-90A2-C4F6C0059AC6}" dt="2022-07-24T02:57:43.039" v="4237" actId="164"/>
          <ac:spMkLst>
            <pc:docMk/>
            <pc:sldMk cId="1661636758" sldId="312"/>
            <ac:spMk id="130" creationId="{6B6B347C-B324-B384-0384-01EA35807D2F}"/>
          </ac:spMkLst>
        </pc:spChg>
        <pc:spChg chg="add mod topLvl">
          <ac:chgData name="Nafis Tanveer Islam" userId="7fb6d2e3-b301-43c3-9255-76c2ddf2b78c" providerId="ADAL" clId="{80447B50-7E42-3845-90A2-C4F6C0059AC6}" dt="2022-07-24T02:57:43.039" v="4237" actId="164"/>
          <ac:spMkLst>
            <pc:docMk/>
            <pc:sldMk cId="1661636758" sldId="312"/>
            <ac:spMk id="131" creationId="{A61B88DC-650B-BF8F-7672-EB683885926E}"/>
          </ac:spMkLst>
        </pc:spChg>
        <pc:spChg chg="add mod topLvl">
          <ac:chgData name="Nafis Tanveer Islam" userId="7fb6d2e3-b301-43c3-9255-76c2ddf2b78c" providerId="ADAL" clId="{80447B50-7E42-3845-90A2-C4F6C0059AC6}" dt="2022-07-24T02:57:43.039" v="4237" actId="164"/>
          <ac:spMkLst>
            <pc:docMk/>
            <pc:sldMk cId="1661636758" sldId="312"/>
            <ac:spMk id="132" creationId="{D058E8E9-F66E-DD1C-3046-3363DD29A6F6}"/>
          </ac:spMkLst>
        </pc:spChg>
        <pc:spChg chg="add mod topLvl">
          <ac:chgData name="Nafis Tanveer Islam" userId="7fb6d2e3-b301-43c3-9255-76c2ddf2b78c" providerId="ADAL" clId="{80447B50-7E42-3845-90A2-C4F6C0059AC6}" dt="2022-07-24T02:57:43.039" v="4237" actId="164"/>
          <ac:spMkLst>
            <pc:docMk/>
            <pc:sldMk cId="1661636758" sldId="312"/>
            <ac:spMk id="133" creationId="{8B1F9283-9486-4D5F-A797-D414E293E906}"/>
          </ac:spMkLst>
        </pc:spChg>
        <pc:spChg chg="add del mod">
          <ac:chgData name="Nafis Tanveer Islam" userId="7fb6d2e3-b301-43c3-9255-76c2ddf2b78c" providerId="ADAL" clId="{80447B50-7E42-3845-90A2-C4F6C0059AC6}" dt="2022-07-24T02:55:29.548" v="4227" actId="478"/>
          <ac:spMkLst>
            <pc:docMk/>
            <pc:sldMk cId="1661636758" sldId="312"/>
            <ac:spMk id="134" creationId="{9D47F454-6477-64A3-B9A4-F7107880F7A9}"/>
          </ac:spMkLst>
        </pc:spChg>
        <pc:spChg chg="add del mod">
          <ac:chgData name="Nafis Tanveer Islam" userId="7fb6d2e3-b301-43c3-9255-76c2ddf2b78c" providerId="ADAL" clId="{80447B50-7E42-3845-90A2-C4F6C0059AC6}" dt="2022-07-24T02:55:29.548" v="4227" actId="478"/>
          <ac:spMkLst>
            <pc:docMk/>
            <pc:sldMk cId="1661636758" sldId="312"/>
            <ac:spMk id="135" creationId="{F1EC6766-B8D5-A07B-BCD0-43F21B0AE526}"/>
          </ac:spMkLst>
        </pc:spChg>
        <pc:spChg chg="add mod topLvl">
          <ac:chgData name="Nafis Tanveer Islam" userId="7fb6d2e3-b301-43c3-9255-76c2ddf2b78c" providerId="ADAL" clId="{80447B50-7E42-3845-90A2-C4F6C0059AC6}" dt="2022-07-24T02:57:43.039" v="4237" actId="164"/>
          <ac:spMkLst>
            <pc:docMk/>
            <pc:sldMk cId="1661636758" sldId="312"/>
            <ac:spMk id="136" creationId="{0F5855F0-CB77-CB1C-12F0-32A93B741B36}"/>
          </ac:spMkLst>
        </pc:spChg>
        <pc:spChg chg="add del mod">
          <ac:chgData name="Nafis Tanveer Islam" userId="7fb6d2e3-b301-43c3-9255-76c2ddf2b78c" providerId="ADAL" clId="{80447B50-7E42-3845-90A2-C4F6C0059AC6}" dt="2022-07-24T02:55:29.548" v="4227" actId="478"/>
          <ac:spMkLst>
            <pc:docMk/>
            <pc:sldMk cId="1661636758" sldId="312"/>
            <ac:spMk id="137" creationId="{BCB02BCD-DF51-BD17-D023-054429E05C1C}"/>
          </ac:spMkLst>
        </pc:spChg>
        <pc:spChg chg="add del mod">
          <ac:chgData name="Nafis Tanveer Islam" userId="7fb6d2e3-b301-43c3-9255-76c2ddf2b78c" providerId="ADAL" clId="{80447B50-7E42-3845-90A2-C4F6C0059AC6}" dt="2022-07-24T02:55:29.548" v="4227" actId="478"/>
          <ac:spMkLst>
            <pc:docMk/>
            <pc:sldMk cId="1661636758" sldId="312"/>
            <ac:spMk id="138" creationId="{C8AA8481-CB37-9BEE-93BD-D5F58B617AAC}"/>
          </ac:spMkLst>
        </pc:spChg>
        <pc:spChg chg="add del mod">
          <ac:chgData name="Nafis Tanveer Islam" userId="7fb6d2e3-b301-43c3-9255-76c2ddf2b78c" providerId="ADAL" clId="{80447B50-7E42-3845-90A2-C4F6C0059AC6}" dt="2022-07-24T02:55:29.548" v="4227" actId="478"/>
          <ac:spMkLst>
            <pc:docMk/>
            <pc:sldMk cId="1661636758" sldId="312"/>
            <ac:spMk id="139" creationId="{41E25C29-B3E6-7008-9A4D-2BC210A3FA8A}"/>
          </ac:spMkLst>
        </pc:spChg>
        <pc:spChg chg="add del mod">
          <ac:chgData name="Nafis Tanveer Islam" userId="7fb6d2e3-b301-43c3-9255-76c2ddf2b78c" providerId="ADAL" clId="{80447B50-7E42-3845-90A2-C4F6C0059AC6}" dt="2022-07-24T02:55:29.548" v="4227" actId="478"/>
          <ac:spMkLst>
            <pc:docMk/>
            <pc:sldMk cId="1661636758" sldId="312"/>
            <ac:spMk id="140" creationId="{055D88AD-A962-8AB1-A6A2-790A605D4DB6}"/>
          </ac:spMkLst>
        </pc:spChg>
        <pc:spChg chg="add del mod">
          <ac:chgData name="Nafis Tanveer Islam" userId="7fb6d2e3-b301-43c3-9255-76c2ddf2b78c" providerId="ADAL" clId="{80447B50-7E42-3845-90A2-C4F6C0059AC6}" dt="2022-07-24T02:55:29.548" v="4227" actId="478"/>
          <ac:spMkLst>
            <pc:docMk/>
            <pc:sldMk cId="1661636758" sldId="312"/>
            <ac:spMk id="141" creationId="{CC1D7946-7F59-26F9-6F7C-3A07ACF7F8F1}"/>
          </ac:spMkLst>
        </pc:spChg>
        <pc:spChg chg="add del mod">
          <ac:chgData name="Nafis Tanveer Islam" userId="7fb6d2e3-b301-43c3-9255-76c2ddf2b78c" providerId="ADAL" clId="{80447B50-7E42-3845-90A2-C4F6C0059AC6}" dt="2022-07-24T02:55:29.548" v="4227" actId="478"/>
          <ac:spMkLst>
            <pc:docMk/>
            <pc:sldMk cId="1661636758" sldId="312"/>
            <ac:spMk id="142" creationId="{E16CDBC4-67F2-2C3C-EA6C-711E841DE150}"/>
          </ac:spMkLst>
        </pc:spChg>
        <pc:spChg chg="add del mod">
          <ac:chgData name="Nafis Tanveer Islam" userId="7fb6d2e3-b301-43c3-9255-76c2ddf2b78c" providerId="ADAL" clId="{80447B50-7E42-3845-90A2-C4F6C0059AC6}" dt="2022-07-24T02:55:29.548" v="4227" actId="478"/>
          <ac:spMkLst>
            <pc:docMk/>
            <pc:sldMk cId="1661636758" sldId="312"/>
            <ac:spMk id="143" creationId="{7298CA29-1C46-91CE-D09F-0860AF0D88EB}"/>
          </ac:spMkLst>
        </pc:spChg>
        <pc:spChg chg="add mod topLvl">
          <ac:chgData name="Nafis Tanveer Islam" userId="7fb6d2e3-b301-43c3-9255-76c2ddf2b78c" providerId="ADAL" clId="{80447B50-7E42-3845-90A2-C4F6C0059AC6}" dt="2022-07-24T02:57:43.039" v="4237" actId="164"/>
          <ac:spMkLst>
            <pc:docMk/>
            <pc:sldMk cId="1661636758" sldId="312"/>
            <ac:spMk id="144" creationId="{4D208182-280F-A0C6-9BA7-0385A0616549}"/>
          </ac:spMkLst>
        </pc:spChg>
        <pc:spChg chg="add mod topLvl">
          <ac:chgData name="Nafis Tanveer Islam" userId="7fb6d2e3-b301-43c3-9255-76c2ddf2b78c" providerId="ADAL" clId="{80447B50-7E42-3845-90A2-C4F6C0059AC6}" dt="2022-07-24T02:57:43.039" v="4237" actId="164"/>
          <ac:spMkLst>
            <pc:docMk/>
            <pc:sldMk cId="1661636758" sldId="312"/>
            <ac:spMk id="145" creationId="{3B9B9F8F-ECE3-8248-D48D-3CF5D6097A04}"/>
          </ac:spMkLst>
        </pc:spChg>
        <pc:spChg chg="add del mod">
          <ac:chgData name="Nafis Tanveer Islam" userId="7fb6d2e3-b301-43c3-9255-76c2ddf2b78c" providerId="ADAL" clId="{80447B50-7E42-3845-90A2-C4F6C0059AC6}" dt="2022-07-24T02:30:16.733" v="3470" actId="478"/>
          <ac:spMkLst>
            <pc:docMk/>
            <pc:sldMk cId="1661636758" sldId="312"/>
            <ac:spMk id="146" creationId="{F5A2BBC4-42AC-EF0C-7B91-40582BF27911}"/>
          </ac:spMkLst>
        </pc:spChg>
        <pc:spChg chg="add mod topLvl">
          <ac:chgData name="Nafis Tanveer Islam" userId="7fb6d2e3-b301-43c3-9255-76c2ddf2b78c" providerId="ADAL" clId="{80447B50-7E42-3845-90A2-C4F6C0059AC6}" dt="2022-07-24T02:57:43.039" v="4237" actId="164"/>
          <ac:spMkLst>
            <pc:docMk/>
            <pc:sldMk cId="1661636758" sldId="312"/>
            <ac:spMk id="147" creationId="{36D61E74-5D2C-E8A3-7931-71AF210E6722}"/>
          </ac:spMkLst>
        </pc:spChg>
        <pc:spChg chg="add mod topLvl">
          <ac:chgData name="Nafis Tanveer Islam" userId="7fb6d2e3-b301-43c3-9255-76c2ddf2b78c" providerId="ADAL" clId="{80447B50-7E42-3845-90A2-C4F6C0059AC6}" dt="2022-07-24T02:57:43.039" v="4237" actId="164"/>
          <ac:spMkLst>
            <pc:docMk/>
            <pc:sldMk cId="1661636758" sldId="312"/>
            <ac:spMk id="148" creationId="{DFA2C489-8A9D-545D-1246-D95B6AA2CFAE}"/>
          </ac:spMkLst>
        </pc:spChg>
        <pc:spChg chg="del">
          <ac:chgData name="Nafis Tanveer Islam" userId="7fb6d2e3-b301-43c3-9255-76c2ddf2b78c" providerId="ADAL" clId="{80447B50-7E42-3845-90A2-C4F6C0059AC6}" dt="2022-07-24T02:08:59.727" v="2974" actId="478"/>
          <ac:spMkLst>
            <pc:docMk/>
            <pc:sldMk cId="1661636758" sldId="312"/>
            <ac:spMk id="245" creationId="{03D99D72-7050-D16B-EEA1-02D1EEC8CD79}"/>
          </ac:spMkLst>
        </pc:spChg>
        <pc:spChg chg="add del mod">
          <ac:chgData name="Nafis Tanveer Islam" userId="7fb6d2e3-b301-43c3-9255-76c2ddf2b78c" providerId="ADAL" clId="{80447B50-7E42-3845-90A2-C4F6C0059AC6}" dt="2022-07-24T02:54:46.434" v="4120" actId="478"/>
          <ac:spMkLst>
            <pc:docMk/>
            <pc:sldMk cId="1661636758" sldId="312"/>
            <ac:spMk id="354" creationId="{CA4BAE69-C52A-6778-EED2-5BF3035EF42B}"/>
          </ac:spMkLst>
        </pc:spChg>
        <pc:spChg chg="add mod topLvl">
          <ac:chgData name="Nafis Tanveer Islam" userId="7fb6d2e3-b301-43c3-9255-76c2ddf2b78c" providerId="ADAL" clId="{80447B50-7E42-3845-90A2-C4F6C0059AC6}" dt="2022-07-24T02:58:10.830" v="4239" actId="14100"/>
          <ac:spMkLst>
            <pc:docMk/>
            <pc:sldMk cId="1661636758" sldId="312"/>
            <ac:spMk id="355" creationId="{9A226007-630D-C6F8-9AAD-6DDD70C867DF}"/>
          </ac:spMkLst>
        </pc:spChg>
        <pc:grpChg chg="add del">
          <ac:chgData name="Nafis Tanveer Islam" userId="7fb6d2e3-b301-43c3-9255-76c2ddf2b78c" providerId="ADAL" clId="{80447B50-7E42-3845-90A2-C4F6C0059AC6}" dt="2022-07-24T02:57:43.039" v="4237" actId="164"/>
          <ac:grpSpMkLst>
            <pc:docMk/>
            <pc:sldMk cId="1661636758" sldId="312"/>
            <ac:grpSpMk id="356" creationId="{D1BB9C4C-7F40-B598-32E1-1D0277D62B32}"/>
          </ac:grpSpMkLst>
        </pc:grpChg>
        <pc:cxnChg chg="mod topLvl">
          <ac:chgData name="Nafis Tanveer Islam" userId="7fb6d2e3-b301-43c3-9255-76c2ddf2b78c" providerId="ADAL" clId="{80447B50-7E42-3845-90A2-C4F6C0059AC6}" dt="2022-07-24T02:57:43.039" v="4237" actId="164"/>
          <ac:cxnSpMkLst>
            <pc:docMk/>
            <pc:sldMk cId="1661636758" sldId="312"/>
            <ac:cxnSpMk id="8" creationId="{76E232B1-4705-03CA-0E7B-EAC44103B6D7}"/>
          </ac:cxnSpMkLst>
        </pc:cxnChg>
        <pc:cxnChg chg="del mod">
          <ac:chgData name="Nafis Tanveer Islam" userId="7fb6d2e3-b301-43c3-9255-76c2ddf2b78c" providerId="ADAL" clId="{80447B50-7E42-3845-90A2-C4F6C0059AC6}" dt="2022-07-24T02:08:59.727" v="2974" actId="478"/>
          <ac:cxnSpMkLst>
            <pc:docMk/>
            <pc:sldMk cId="1661636758" sldId="312"/>
            <ac:cxnSpMk id="20" creationId="{FF102F41-44C9-BB8D-82E7-3B914A37603A}"/>
          </ac:cxnSpMkLst>
        </pc:cxnChg>
        <pc:cxnChg chg="del mod">
          <ac:chgData name="Nafis Tanveer Islam" userId="7fb6d2e3-b301-43c3-9255-76c2ddf2b78c" providerId="ADAL" clId="{80447B50-7E42-3845-90A2-C4F6C0059AC6}" dt="2022-07-24T02:08:59.727" v="2974" actId="478"/>
          <ac:cxnSpMkLst>
            <pc:docMk/>
            <pc:sldMk cId="1661636758" sldId="312"/>
            <ac:cxnSpMk id="74" creationId="{9CDE496F-083D-4905-CD0C-9140AE6BD392}"/>
          </ac:cxnSpMkLst>
        </pc:cxnChg>
        <pc:cxnChg chg="del mod">
          <ac:chgData name="Nafis Tanveer Islam" userId="7fb6d2e3-b301-43c3-9255-76c2ddf2b78c" providerId="ADAL" clId="{80447B50-7E42-3845-90A2-C4F6C0059AC6}" dt="2022-07-24T02:08:59.727" v="2974" actId="478"/>
          <ac:cxnSpMkLst>
            <pc:docMk/>
            <pc:sldMk cId="1661636758" sldId="312"/>
            <ac:cxnSpMk id="82" creationId="{59AABBB8-1D40-EAB8-429E-F8B0CD6E3B54}"/>
          </ac:cxnSpMkLst>
        </pc:cxnChg>
        <pc:cxnChg chg="del mod">
          <ac:chgData name="Nafis Tanveer Islam" userId="7fb6d2e3-b301-43c3-9255-76c2ddf2b78c" providerId="ADAL" clId="{80447B50-7E42-3845-90A2-C4F6C0059AC6}" dt="2022-07-24T02:08:59.727" v="2974" actId="478"/>
          <ac:cxnSpMkLst>
            <pc:docMk/>
            <pc:sldMk cId="1661636758" sldId="312"/>
            <ac:cxnSpMk id="84" creationId="{F3E25BF8-7E5D-E87D-8101-EAF3E8730304}"/>
          </ac:cxnSpMkLst>
        </pc:cxnChg>
        <pc:cxnChg chg="del mod">
          <ac:chgData name="Nafis Tanveer Islam" userId="7fb6d2e3-b301-43c3-9255-76c2ddf2b78c" providerId="ADAL" clId="{80447B50-7E42-3845-90A2-C4F6C0059AC6}" dt="2022-07-24T02:08:59.727" v="2974" actId="478"/>
          <ac:cxnSpMkLst>
            <pc:docMk/>
            <pc:sldMk cId="1661636758" sldId="312"/>
            <ac:cxnSpMk id="86" creationId="{BA082734-813F-7458-A683-77673BF4FD23}"/>
          </ac:cxnSpMkLst>
        </pc:cxnChg>
        <pc:cxnChg chg="del mod">
          <ac:chgData name="Nafis Tanveer Islam" userId="7fb6d2e3-b301-43c3-9255-76c2ddf2b78c" providerId="ADAL" clId="{80447B50-7E42-3845-90A2-C4F6C0059AC6}" dt="2022-07-24T02:08:59.727" v="2974" actId="478"/>
          <ac:cxnSpMkLst>
            <pc:docMk/>
            <pc:sldMk cId="1661636758" sldId="312"/>
            <ac:cxnSpMk id="88" creationId="{360CFF6C-856E-1F77-B9E2-A28A522FBCC9}"/>
          </ac:cxnSpMkLst>
        </pc:cxnChg>
        <pc:cxnChg chg="del mod">
          <ac:chgData name="Nafis Tanveer Islam" userId="7fb6d2e3-b301-43c3-9255-76c2ddf2b78c" providerId="ADAL" clId="{80447B50-7E42-3845-90A2-C4F6C0059AC6}" dt="2022-07-24T02:08:59.727" v="2974" actId="478"/>
          <ac:cxnSpMkLst>
            <pc:docMk/>
            <pc:sldMk cId="1661636758" sldId="312"/>
            <ac:cxnSpMk id="89" creationId="{341E8D87-0438-5377-9C4C-79D343E26116}"/>
          </ac:cxnSpMkLst>
        </pc:cxnChg>
        <pc:cxnChg chg="del mod">
          <ac:chgData name="Nafis Tanveer Islam" userId="7fb6d2e3-b301-43c3-9255-76c2ddf2b78c" providerId="ADAL" clId="{80447B50-7E42-3845-90A2-C4F6C0059AC6}" dt="2022-07-24T02:08:59.727" v="2974" actId="478"/>
          <ac:cxnSpMkLst>
            <pc:docMk/>
            <pc:sldMk cId="1661636758" sldId="312"/>
            <ac:cxnSpMk id="90" creationId="{3AAE113E-7875-61A7-6312-13ED32255D79}"/>
          </ac:cxnSpMkLst>
        </pc:cxnChg>
        <pc:cxnChg chg="del">
          <ac:chgData name="Nafis Tanveer Islam" userId="7fb6d2e3-b301-43c3-9255-76c2ddf2b78c" providerId="ADAL" clId="{80447B50-7E42-3845-90A2-C4F6C0059AC6}" dt="2022-07-24T02:08:59.727" v="2974" actId="478"/>
          <ac:cxnSpMkLst>
            <pc:docMk/>
            <pc:sldMk cId="1661636758" sldId="312"/>
            <ac:cxnSpMk id="91" creationId="{2769CB6F-F5FF-07BC-C899-AC1749E06192}"/>
          </ac:cxnSpMkLst>
        </pc:cxnChg>
        <pc:cxnChg chg="del mod">
          <ac:chgData name="Nafis Tanveer Islam" userId="7fb6d2e3-b301-43c3-9255-76c2ddf2b78c" providerId="ADAL" clId="{80447B50-7E42-3845-90A2-C4F6C0059AC6}" dt="2022-07-24T02:08:59.727" v="2974" actId="478"/>
          <ac:cxnSpMkLst>
            <pc:docMk/>
            <pc:sldMk cId="1661636758" sldId="312"/>
            <ac:cxnSpMk id="95" creationId="{C2C18F5E-4B39-717E-9D07-380363A8291B}"/>
          </ac:cxnSpMkLst>
        </pc:cxnChg>
        <pc:cxnChg chg="del mod">
          <ac:chgData name="Nafis Tanveer Islam" userId="7fb6d2e3-b301-43c3-9255-76c2ddf2b78c" providerId="ADAL" clId="{80447B50-7E42-3845-90A2-C4F6C0059AC6}" dt="2022-07-24T02:08:59.727" v="2974" actId="478"/>
          <ac:cxnSpMkLst>
            <pc:docMk/>
            <pc:sldMk cId="1661636758" sldId="312"/>
            <ac:cxnSpMk id="97" creationId="{03BBACBB-C9F5-3D4C-B08C-80A22BF5395A}"/>
          </ac:cxnSpMkLst>
        </pc:cxnChg>
        <pc:cxnChg chg="del mod">
          <ac:chgData name="Nafis Tanveer Islam" userId="7fb6d2e3-b301-43c3-9255-76c2ddf2b78c" providerId="ADAL" clId="{80447B50-7E42-3845-90A2-C4F6C0059AC6}" dt="2022-07-24T02:08:59.727" v="2974" actId="478"/>
          <ac:cxnSpMkLst>
            <pc:docMk/>
            <pc:sldMk cId="1661636758" sldId="312"/>
            <ac:cxnSpMk id="98" creationId="{393B6CCB-1473-21C3-F80A-C4BFCB92FBDE}"/>
          </ac:cxnSpMkLst>
        </pc:cxnChg>
        <pc:cxnChg chg="del mod">
          <ac:chgData name="Nafis Tanveer Islam" userId="7fb6d2e3-b301-43c3-9255-76c2ddf2b78c" providerId="ADAL" clId="{80447B50-7E42-3845-90A2-C4F6C0059AC6}" dt="2022-07-24T02:08:59.727" v="2974" actId="478"/>
          <ac:cxnSpMkLst>
            <pc:docMk/>
            <pc:sldMk cId="1661636758" sldId="312"/>
            <ac:cxnSpMk id="99" creationId="{FB6F68AF-2CD9-5005-DE81-243172756686}"/>
          </ac:cxnSpMkLst>
        </pc:cxnChg>
        <pc:cxnChg chg="del mod">
          <ac:chgData name="Nafis Tanveer Islam" userId="7fb6d2e3-b301-43c3-9255-76c2ddf2b78c" providerId="ADAL" clId="{80447B50-7E42-3845-90A2-C4F6C0059AC6}" dt="2022-07-24T02:08:59.727" v="2974" actId="478"/>
          <ac:cxnSpMkLst>
            <pc:docMk/>
            <pc:sldMk cId="1661636758" sldId="312"/>
            <ac:cxnSpMk id="100" creationId="{6B4D1EE1-FB8E-F005-4B22-77CD3D94FEF1}"/>
          </ac:cxnSpMkLst>
        </pc:cxnChg>
        <pc:cxnChg chg="del mod">
          <ac:chgData name="Nafis Tanveer Islam" userId="7fb6d2e3-b301-43c3-9255-76c2ddf2b78c" providerId="ADAL" clId="{80447B50-7E42-3845-90A2-C4F6C0059AC6}" dt="2022-07-24T02:08:59.727" v="2974" actId="478"/>
          <ac:cxnSpMkLst>
            <pc:docMk/>
            <pc:sldMk cId="1661636758" sldId="312"/>
            <ac:cxnSpMk id="101" creationId="{4478C141-D38D-1D04-092A-FFF9CCD609DA}"/>
          </ac:cxnSpMkLst>
        </pc:cxnChg>
        <pc:cxnChg chg="del mod">
          <ac:chgData name="Nafis Tanveer Islam" userId="7fb6d2e3-b301-43c3-9255-76c2ddf2b78c" providerId="ADAL" clId="{80447B50-7E42-3845-90A2-C4F6C0059AC6}" dt="2022-07-24T02:08:59.727" v="2974" actId="478"/>
          <ac:cxnSpMkLst>
            <pc:docMk/>
            <pc:sldMk cId="1661636758" sldId="312"/>
            <ac:cxnSpMk id="103" creationId="{9B38C768-372B-936A-B92E-BD2C6CB16D10}"/>
          </ac:cxnSpMkLst>
        </pc:cxnChg>
        <pc:cxnChg chg="del mod">
          <ac:chgData name="Nafis Tanveer Islam" userId="7fb6d2e3-b301-43c3-9255-76c2ddf2b78c" providerId="ADAL" clId="{80447B50-7E42-3845-90A2-C4F6C0059AC6}" dt="2022-07-24T02:08:59.727" v="2974" actId="478"/>
          <ac:cxnSpMkLst>
            <pc:docMk/>
            <pc:sldMk cId="1661636758" sldId="312"/>
            <ac:cxnSpMk id="104" creationId="{CBFCC149-8DC0-6F48-3FE2-EF11541E37D5}"/>
          </ac:cxnSpMkLst>
        </pc:cxnChg>
        <pc:cxnChg chg="del mod">
          <ac:chgData name="Nafis Tanveer Islam" userId="7fb6d2e3-b301-43c3-9255-76c2ddf2b78c" providerId="ADAL" clId="{80447B50-7E42-3845-90A2-C4F6C0059AC6}" dt="2022-07-24T02:08:59.727" v="2974" actId="478"/>
          <ac:cxnSpMkLst>
            <pc:docMk/>
            <pc:sldMk cId="1661636758" sldId="312"/>
            <ac:cxnSpMk id="105" creationId="{39F8B44C-6BDF-6598-B05A-0E0AD8178C28}"/>
          </ac:cxnSpMkLst>
        </pc:cxnChg>
        <pc:cxnChg chg="del mod">
          <ac:chgData name="Nafis Tanveer Islam" userId="7fb6d2e3-b301-43c3-9255-76c2ddf2b78c" providerId="ADAL" clId="{80447B50-7E42-3845-90A2-C4F6C0059AC6}" dt="2022-07-24T02:08:59.727" v="2974" actId="478"/>
          <ac:cxnSpMkLst>
            <pc:docMk/>
            <pc:sldMk cId="1661636758" sldId="312"/>
            <ac:cxnSpMk id="109" creationId="{8ADB5309-3EE6-D61D-7CF1-6CBB01AE4E25}"/>
          </ac:cxnSpMkLst>
        </pc:cxnChg>
        <pc:cxnChg chg="add mod topLvl">
          <ac:chgData name="Nafis Tanveer Islam" userId="7fb6d2e3-b301-43c3-9255-76c2ddf2b78c" providerId="ADAL" clId="{80447B50-7E42-3845-90A2-C4F6C0059AC6}" dt="2022-07-24T02:57:43.039" v="4237" actId="164"/>
          <ac:cxnSpMkLst>
            <pc:docMk/>
            <pc:sldMk cId="1661636758" sldId="312"/>
            <ac:cxnSpMk id="149" creationId="{65F81555-735F-4D53-3F62-D277A05A5D11}"/>
          </ac:cxnSpMkLst>
        </pc:cxnChg>
        <pc:cxnChg chg="add mod topLvl">
          <ac:chgData name="Nafis Tanveer Islam" userId="7fb6d2e3-b301-43c3-9255-76c2ddf2b78c" providerId="ADAL" clId="{80447B50-7E42-3845-90A2-C4F6C0059AC6}" dt="2022-07-24T02:57:43.039" v="4237" actId="164"/>
          <ac:cxnSpMkLst>
            <pc:docMk/>
            <pc:sldMk cId="1661636758" sldId="312"/>
            <ac:cxnSpMk id="150" creationId="{ED66825C-6C03-E84E-0563-9C1C99687CDA}"/>
          </ac:cxnSpMkLst>
        </pc:cxnChg>
        <pc:cxnChg chg="add mod topLvl">
          <ac:chgData name="Nafis Tanveer Islam" userId="7fb6d2e3-b301-43c3-9255-76c2ddf2b78c" providerId="ADAL" clId="{80447B50-7E42-3845-90A2-C4F6C0059AC6}" dt="2022-07-24T02:57:43.039" v="4237" actId="164"/>
          <ac:cxnSpMkLst>
            <pc:docMk/>
            <pc:sldMk cId="1661636758" sldId="312"/>
            <ac:cxnSpMk id="151" creationId="{F2462F95-BA91-F107-5640-4D6AAF923A28}"/>
          </ac:cxnSpMkLst>
        </pc:cxnChg>
        <pc:cxnChg chg="add mod topLvl">
          <ac:chgData name="Nafis Tanveer Islam" userId="7fb6d2e3-b301-43c3-9255-76c2ddf2b78c" providerId="ADAL" clId="{80447B50-7E42-3845-90A2-C4F6C0059AC6}" dt="2022-07-24T02:57:43.039" v="4237" actId="164"/>
          <ac:cxnSpMkLst>
            <pc:docMk/>
            <pc:sldMk cId="1661636758" sldId="312"/>
            <ac:cxnSpMk id="152" creationId="{BB238CB0-F0FC-967E-A6AA-0BEFC4F11BB7}"/>
          </ac:cxnSpMkLst>
        </pc:cxnChg>
        <pc:cxnChg chg="add mod topLvl">
          <ac:chgData name="Nafis Tanveer Islam" userId="7fb6d2e3-b301-43c3-9255-76c2ddf2b78c" providerId="ADAL" clId="{80447B50-7E42-3845-90A2-C4F6C0059AC6}" dt="2022-07-24T02:57:43.039" v="4237" actId="164"/>
          <ac:cxnSpMkLst>
            <pc:docMk/>
            <pc:sldMk cId="1661636758" sldId="312"/>
            <ac:cxnSpMk id="153" creationId="{A0FA4408-F1E8-C754-1009-93E217A383D2}"/>
          </ac:cxnSpMkLst>
        </pc:cxnChg>
        <pc:cxnChg chg="add mod topLvl">
          <ac:chgData name="Nafis Tanveer Islam" userId="7fb6d2e3-b301-43c3-9255-76c2ddf2b78c" providerId="ADAL" clId="{80447B50-7E42-3845-90A2-C4F6C0059AC6}" dt="2022-07-24T02:57:43.039" v="4237" actId="164"/>
          <ac:cxnSpMkLst>
            <pc:docMk/>
            <pc:sldMk cId="1661636758" sldId="312"/>
            <ac:cxnSpMk id="154" creationId="{496E0A0A-BA5E-87FB-855E-4EF325D70225}"/>
          </ac:cxnSpMkLst>
        </pc:cxnChg>
        <pc:cxnChg chg="del mod">
          <ac:chgData name="Nafis Tanveer Islam" userId="7fb6d2e3-b301-43c3-9255-76c2ddf2b78c" providerId="ADAL" clId="{80447B50-7E42-3845-90A2-C4F6C0059AC6}" dt="2022-07-24T02:08:59.727" v="2974" actId="478"/>
          <ac:cxnSpMkLst>
            <pc:docMk/>
            <pc:sldMk cId="1661636758" sldId="312"/>
            <ac:cxnSpMk id="155" creationId="{50DDD693-117D-36F6-2A89-761A74D59651}"/>
          </ac:cxnSpMkLst>
        </pc:cxnChg>
        <pc:cxnChg chg="del mod">
          <ac:chgData name="Nafis Tanveer Islam" userId="7fb6d2e3-b301-43c3-9255-76c2ddf2b78c" providerId="ADAL" clId="{80447B50-7E42-3845-90A2-C4F6C0059AC6}" dt="2022-07-24T02:08:59.727" v="2974" actId="478"/>
          <ac:cxnSpMkLst>
            <pc:docMk/>
            <pc:sldMk cId="1661636758" sldId="312"/>
            <ac:cxnSpMk id="156" creationId="{D22A8A8E-3815-0918-5CFC-2B89E2A821FB}"/>
          </ac:cxnSpMkLst>
        </pc:cxnChg>
        <pc:cxnChg chg="add mod topLvl">
          <ac:chgData name="Nafis Tanveer Islam" userId="7fb6d2e3-b301-43c3-9255-76c2ddf2b78c" providerId="ADAL" clId="{80447B50-7E42-3845-90A2-C4F6C0059AC6}" dt="2022-07-24T02:57:43.039" v="4237" actId="164"/>
          <ac:cxnSpMkLst>
            <pc:docMk/>
            <pc:sldMk cId="1661636758" sldId="312"/>
            <ac:cxnSpMk id="157" creationId="{FB0BCB48-EE5B-4618-A30D-57C15FAF70A0}"/>
          </ac:cxnSpMkLst>
        </pc:cxnChg>
        <pc:cxnChg chg="add mod topLvl">
          <ac:chgData name="Nafis Tanveer Islam" userId="7fb6d2e3-b301-43c3-9255-76c2ddf2b78c" providerId="ADAL" clId="{80447B50-7E42-3845-90A2-C4F6C0059AC6}" dt="2022-07-24T02:57:43.039" v="4237" actId="164"/>
          <ac:cxnSpMkLst>
            <pc:docMk/>
            <pc:sldMk cId="1661636758" sldId="312"/>
            <ac:cxnSpMk id="161" creationId="{842D9ECC-E12C-575C-F88F-ACBDCB70B963}"/>
          </ac:cxnSpMkLst>
        </pc:cxnChg>
        <pc:cxnChg chg="del mod">
          <ac:chgData name="Nafis Tanveer Islam" userId="7fb6d2e3-b301-43c3-9255-76c2ddf2b78c" providerId="ADAL" clId="{80447B50-7E42-3845-90A2-C4F6C0059AC6}" dt="2022-07-24T02:08:59.727" v="2974" actId="478"/>
          <ac:cxnSpMkLst>
            <pc:docMk/>
            <pc:sldMk cId="1661636758" sldId="312"/>
            <ac:cxnSpMk id="162" creationId="{5D716B89-8AEB-5715-EBFB-9742509EB9D2}"/>
          </ac:cxnSpMkLst>
        </pc:cxnChg>
        <pc:cxnChg chg="add mod topLvl">
          <ac:chgData name="Nafis Tanveer Islam" userId="7fb6d2e3-b301-43c3-9255-76c2ddf2b78c" providerId="ADAL" clId="{80447B50-7E42-3845-90A2-C4F6C0059AC6}" dt="2022-07-24T02:57:43.039" v="4237" actId="164"/>
          <ac:cxnSpMkLst>
            <pc:docMk/>
            <pc:sldMk cId="1661636758" sldId="312"/>
            <ac:cxnSpMk id="163" creationId="{E184EC59-3126-A7F1-2B25-05A6E1017DD0}"/>
          </ac:cxnSpMkLst>
        </pc:cxnChg>
        <pc:cxnChg chg="add mod topLvl">
          <ac:chgData name="Nafis Tanveer Islam" userId="7fb6d2e3-b301-43c3-9255-76c2ddf2b78c" providerId="ADAL" clId="{80447B50-7E42-3845-90A2-C4F6C0059AC6}" dt="2022-07-24T02:57:43.039" v="4237" actId="164"/>
          <ac:cxnSpMkLst>
            <pc:docMk/>
            <pc:sldMk cId="1661636758" sldId="312"/>
            <ac:cxnSpMk id="164" creationId="{E9A5C821-E13E-26C2-CAC0-163FE0B1C887}"/>
          </ac:cxnSpMkLst>
        </pc:cxnChg>
        <pc:cxnChg chg="add mod topLvl">
          <ac:chgData name="Nafis Tanveer Islam" userId="7fb6d2e3-b301-43c3-9255-76c2ddf2b78c" providerId="ADAL" clId="{80447B50-7E42-3845-90A2-C4F6C0059AC6}" dt="2022-07-24T02:57:43.039" v="4237" actId="164"/>
          <ac:cxnSpMkLst>
            <pc:docMk/>
            <pc:sldMk cId="1661636758" sldId="312"/>
            <ac:cxnSpMk id="165" creationId="{9E13F90B-461D-920C-3A54-1C60FC1BD7A6}"/>
          </ac:cxnSpMkLst>
        </pc:cxnChg>
        <pc:cxnChg chg="add mod topLvl">
          <ac:chgData name="Nafis Tanveer Islam" userId="7fb6d2e3-b301-43c3-9255-76c2ddf2b78c" providerId="ADAL" clId="{80447B50-7E42-3845-90A2-C4F6C0059AC6}" dt="2022-07-24T02:57:43.039" v="4237" actId="164"/>
          <ac:cxnSpMkLst>
            <pc:docMk/>
            <pc:sldMk cId="1661636758" sldId="312"/>
            <ac:cxnSpMk id="166" creationId="{577F87BE-702A-9B14-3F18-F2F4E7E4186D}"/>
          </ac:cxnSpMkLst>
        </pc:cxnChg>
        <pc:cxnChg chg="add mod topLvl">
          <ac:chgData name="Nafis Tanveer Islam" userId="7fb6d2e3-b301-43c3-9255-76c2ddf2b78c" providerId="ADAL" clId="{80447B50-7E42-3845-90A2-C4F6C0059AC6}" dt="2022-07-24T02:57:43.039" v="4237" actId="164"/>
          <ac:cxnSpMkLst>
            <pc:docMk/>
            <pc:sldMk cId="1661636758" sldId="312"/>
            <ac:cxnSpMk id="167" creationId="{8ECF87A4-2673-91FA-0BEC-1E391B6C178A}"/>
          </ac:cxnSpMkLst>
        </pc:cxnChg>
        <pc:cxnChg chg="add mod topLvl">
          <ac:chgData name="Nafis Tanveer Islam" userId="7fb6d2e3-b301-43c3-9255-76c2ddf2b78c" providerId="ADAL" clId="{80447B50-7E42-3845-90A2-C4F6C0059AC6}" dt="2022-07-24T02:57:43.039" v="4237" actId="164"/>
          <ac:cxnSpMkLst>
            <pc:docMk/>
            <pc:sldMk cId="1661636758" sldId="312"/>
            <ac:cxnSpMk id="168" creationId="{80D07656-303B-CF95-20DB-72B26977704D}"/>
          </ac:cxnSpMkLst>
        </pc:cxnChg>
        <pc:cxnChg chg="add mod topLvl">
          <ac:chgData name="Nafis Tanveer Islam" userId="7fb6d2e3-b301-43c3-9255-76c2ddf2b78c" providerId="ADAL" clId="{80447B50-7E42-3845-90A2-C4F6C0059AC6}" dt="2022-07-24T02:57:43.039" v="4237" actId="164"/>
          <ac:cxnSpMkLst>
            <pc:docMk/>
            <pc:sldMk cId="1661636758" sldId="312"/>
            <ac:cxnSpMk id="169" creationId="{AFCA59FB-60E5-4FBB-1F81-019C42C64623}"/>
          </ac:cxnSpMkLst>
        </pc:cxnChg>
        <pc:cxnChg chg="add mod topLvl">
          <ac:chgData name="Nafis Tanveer Islam" userId="7fb6d2e3-b301-43c3-9255-76c2ddf2b78c" providerId="ADAL" clId="{80447B50-7E42-3845-90A2-C4F6C0059AC6}" dt="2022-07-24T02:57:43.039" v="4237" actId="164"/>
          <ac:cxnSpMkLst>
            <pc:docMk/>
            <pc:sldMk cId="1661636758" sldId="312"/>
            <ac:cxnSpMk id="170" creationId="{9EEB675B-7A86-49D5-848A-16739BE05515}"/>
          </ac:cxnSpMkLst>
        </pc:cxnChg>
        <pc:cxnChg chg="add mod topLvl">
          <ac:chgData name="Nafis Tanveer Islam" userId="7fb6d2e3-b301-43c3-9255-76c2ddf2b78c" providerId="ADAL" clId="{80447B50-7E42-3845-90A2-C4F6C0059AC6}" dt="2022-07-24T02:57:43.039" v="4237" actId="164"/>
          <ac:cxnSpMkLst>
            <pc:docMk/>
            <pc:sldMk cId="1661636758" sldId="312"/>
            <ac:cxnSpMk id="171" creationId="{709371F5-657A-A8BF-2ED1-69C8670DB29C}"/>
          </ac:cxnSpMkLst>
        </pc:cxnChg>
        <pc:cxnChg chg="add mod topLvl">
          <ac:chgData name="Nafis Tanveer Islam" userId="7fb6d2e3-b301-43c3-9255-76c2ddf2b78c" providerId="ADAL" clId="{80447B50-7E42-3845-90A2-C4F6C0059AC6}" dt="2022-07-24T02:57:43.039" v="4237" actId="164"/>
          <ac:cxnSpMkLst>
            <pc:docMk/>
            <pc:sldMk cId="1661636758" sldId="312"/>
            <ac:cxnSpMk id="172" creationId="{593644E2-0F3E-007A-D3F8-7235338DBB94}"/>
          </ac:cxnSpMkLst>
        </pc:cxnChg>
        <pc:cxnChg chg="mod topLvl">
          <ac:chgData name="Nafis Tanveer Islam" userId="7fb6d2e3-b301-43c3-9255-76c2ddf2b78c" providerId="ADAL" clId="{80447B50-7E42-3845-90A2-C4F6C0059AC6}" dt="2022-07-24T02:57:43.039" v="4237" actId="164"/>
          <ac:cxnSpMkLst>
            <pc:docMk/>
            <pc:sldMk cId="1661636758" sldId="312"/>
            <ac:cxnSpMk id="194" creationId="{1F29C823-8828-A287-3388-16925A94AE31}"/>
          </ac:cxnSpMkLst>
        </pc:cxnChg>
        <pc:cxnChg chg="add mod topLvl">
          <ac:chgData name="Nafis Tanveer Islam" userId="7fb6d2e3-b301-43c3-9255-76c2ddf2b78c" providerId="ADAL" clId="{80447B50-7E42-3845-90A2-C4F6C0059AC6}" dt="2022-07-24T02:57:43.039" v="4237" actId="164"/>
          <ac:cxnSpMkLst>
            <pc:docMk/>
            <pc:sldMk cId="1661636758" sldId="312"/>
            <ac:cxnSpMk id="195" creationId="{D237B067-02E8-C1FD-942D-0B1BA2B16C06}"/>
          </ac:cxnSpMkLst>
        </pc:cxnChg>
        <pc:cxnChg chg="add mod topLvl">
          <ac:chgData name="Nafis Tanveer Islam" userId="7fb6d2e3-b301-43c3-9255-76c2ddf2b78c" providerId="ADAL" clId="{80447B50-7E42-3845-90A2-C4F6C0059AC6}" dt="2022-07-24T02:57:43.039" v="4237" actId="164"/>
          <ac:cxnSpMkLst>
            <pc:docMk/>
            <pc:sldMk cId="1661636758" sldId="312"/>
            <ac:cxnSpMk id="196" creationId="{0617CEDA-E76A-88EA-777E-9DE26CBE5E5A}"/>
          </ac:cxnSpMkLst>
        </pc:cxnChg>
        <pc:cxnChg chg="add mod topLvl">
          <ac:chgData name="Nafis Tanveer Islam" userId="7fb6d2e3-b301-43c3-9255-76c2ddf2b78c" providerId="ADAL" clId="{80447B50-7E42-3845-90A2-C4F6C0059AC6}" dt="2022-07-24T02:57:43.039" v="4237" actId="164"/>
          <ac:cxnSpMkLst>
            <pc:docMk/>
            <pc:sldMk cId="1661636758" sldId="312"/>
            <ac:cxnSpMk id="197" creationId="{927F9B52-70E6-2966-8FC0-588E4FC504C8}"/>
          </ac:cxnSpMkLst>
        </pc:cxnChg>
        <pc:cxnChg chg="add mod topLvl">
          <ac:chgData name="Nafis Tanveer Islam" userId="7fb6d2e3-b301-43c3-9255-76c2ddf2b78c" providerId="ADAL" clId="{80447B50-7E42-3845-90A2-C4F6C0059AC6}" dt="2022-07-24T02:57:43.039" v="4237" actId="164"/>
          <ac:cxnSpMkLst>
            <pc:docMk/>
            <pc:sldMk cId="1661636758" sldId="312"/>
            <ac:cxnSpMk id="198" creationId="{7B917E07-0868-7BAE-0978-D123291CBF62}"/>
          </ac:cxnSpMkLst>
        </pc:cxnChg>
        <pc:cxnChg chg="del mod">
          <ac:chgData name="Nafis Tanveer Islam" userId="7fb6d2e3-b301-43c3-9255-76c2ddf2b78c" providerId="ADAL" clId="{80447B50-7E42-3845-90A2-C4F6C0059AC6}" dt="2022-07-24T02:08:59.727" v="2974" actId="478"/>
          <ac:cxnSpMkLst>
            <pc:docMk/>
            <pc:sldMk cId="1661636758" sldId="312"/>
            <ac:cxnSpMk id="199" creationId="{5F71CFAF-4529-95DB-3055-A567B0AB9DA3}"/>
          </ac:cxnSpMkLst>
        </pc:cxnChg>
        <pc:cxnChg chg="del mod">
          <ac:chgData name="Nafis Tanveer Islam" userId="7fb6d2e3-b301-43c3-9255-76c2ddf2b78c" providerId="ADAL" clId="{80447B50-7E42-3845-90A2-C4F6C0059AC6}" dt="2022-07-24T02:08:59.727" v="2974" actId="478"/>
          <ac:cxnSpMkLst>
            <pc:docMk/>
            <pc:sldMk cId="1661636758" sldId="312"/>
            <ac:cxnSpMk id="200" creationId="{7C48802A-8399-1F7C-36B9-8F35B04048D8}"/>
          </ac:cxnSpMkLst>
        </pc:cxnChg>
        <pc:cxnChg chg="del mod">
          <ac:chgData name="Nafis Tanveer Islam" userId="7fb6d2e3-b301-43c3-9255-76c2ddf2b78c" providerId="ADAL" clId="{80447B50-7E42-3845-90A2-C4F6C0059AC6}" dt="2022-07-24T02:08:59.727" v="2974" actId="478"/>
          <ac:cxnSpMkLst>
            <pc:docMk/>
            <pc:sldMk cId="1661636758" sldId="312"/>
            <ac:cxnSpMk id="201" creationId="{7CCAFFC4-313F-CE37-614F-C77FA08B6FBF}"/>
          </ac:cxnSpMkLst>
        </pc:cxnChg>
        <pc:cxnChg chg="del mod">
          <ac:chgData name="Nafis Tanveer Islam" userId="7fb6d2e3-b301-43c3-9255-76c2ddf2b78c" providerId="ADAL" clId="{80447B50-7E42-3845-90A2-C4F6C0059AC6}" dt="2022-07-24T02:08:59.727" v="2974" actId="478"/>
          <ac:cxnSpMkLst>
            <pc:docMk/>
            <pc:sldMk cId="1661636758" sldId="312"/>
            <ac:cxnSpMk id="202" creationId="{19491DBA-F04A-8349-CC8E-87643C1FC24F}"/>
          </ac:cxnSpMkLst>
        </pc:cxnChg>
        <pc:cxnChg chg="del mod">
          <ac:chgData name="Nafis Tanveer Islam" userId="7fb6d2e3-b301-43c3-9255-76c2ddf2b78c" providerId="ADAL" clId="{80447B50-7E42-3845-90A2-C4F6C0059AC6}" dt="2022-07-24T02:08:59.727" v="2974" actId="478"/>
          <ac:cxnSpMkLst>
            <pc:docMk/>
            <pc:sldMk cId="1661636758" sldId="312"/>
            <ac:cxnSpMk id="203" creationId="{C7C0DCBF-B0F4-CAE0-0719-BCE709356545}"/>
          </ac:cxnSpMkLst>
        </pc:cxnChg>
        <pc:cxnChg chg="add mod topLvl">
          <ac:chgData name="Nafis Tanveer Islam" userId="7fb6d2e3-b301-43c3-9255-76c2ddf2b78c" providerId="ADAL" clId="{80447B50-7E42-3845-90A2-C4F6C0059AC6}" dt="2022-07-24T02:57:43.039" v="4237" actId="164"/>
          <ac:cxnSpMkLst>
            <pc:docMk/>
            <pc:sldMk cId="1661636758" sldId="312"/>
            <ac:cxnSpMk id="204" creationId="{74F36974-F81B-A934-D04F-1AE6AF04B6F9}"/>
          </ac:cxnSpMkLst>
        </pc:cxnChg>
        <pc:cxnChg chg="add mod topLvl">
          <ac:chgData name="Nafis Tanveer Islam" userId="7fb6d2e3-b301-43c3-9255-76c2ddf2b78c" providerId="ADAL" clId="{80447B50-7E42-3845-90A2-C4F6C0059AC6}" dt="2022-07-24T02:57:43.039" v="4237" actId="164"/>
          <ac:cxnSpMkLst>
            <pc:docMk/>
            <pc:sldMk cId="1661636758" sldId="312"/>
            <ac:cxnSpMk id="205" creationId="{1FB3B8BE-0B36-4D2D-C393-229797896FCD}"/>
          </ac:cxnSpMkLst>
        </pc:cxnChg>
        <pc:cxnChg chg="add mod topLvl">
          <ac:chgData name="Nafis Tanveer Islam" userId="7fb6d2e3-b301-43c3-9255-76c2ddf2b78c" providerId="ADAL" clId="{80447B50-7E42-3845-90A2-C4F6C0059AC6}" dt="2022-07-24T02:57:43.039" v="4237" actId="164"/>
          <ac:cxnSpMkLst>
            <pc:docMk/>
            <pc:sldMk cId="1661636758" sldId="312"/>
            <ac:cxnSpMk id="206" creationId="{01DE3C6C-9E06-EB6A-AAF0-3B7FBFD04F58}"/>
          </ac:cxnSpMkLst>
        </pc:cxnChg>
        <pc:cxnChg chg="add mod topLvl">
          <ac:chgData name="Nafis Tanveer Islam" userId="7fb6d2e3-b301-43c3-9255-76c2ddf2b78c" providerId="ADAL" clId="{80447B50-7E42-3845-90A2-C4F6C0059AC6}" dt="2022-07-24T02:57:43.039" v="4237" actId="164"/>
          <ac:cxnSpMkLst>
            <pc:docMk/>
            <pc:sldMk cId="1661636758" sldId="312"/>
            <ac:cxnSpMk id="207" creationId="{D46E6F2E-9E52-FE05-87FD-FB0202EDECD3}"/>
          </ac:cxnSpMkLst>
        </pc:cxnChg>
        <pc:cxnChg chg="add mod topLvl">
          <ac:chgData name="Nafis Tanveer Islam" userId="7fb6d2e3-b301-43c3-9255-76c2ddf2b78c" providerId="ADAL" clId="{80447B50-7E42-3845-90A2-C4F6C0059AC6}" dt="2022-07-24T02:57:43.039" v="4237" actId="164"/>
          <ac:cxnSpMkLst>
            <pc:docMk/>
            <pc:sldMk cId="1661636758" sldId="312"/>
            <ac:cxnSpMk id="208" creationId="{39A4B812-8224-F9EF-5DF9-8CBBC18CEBEF}"/>
          </ac:cxnSpMkLst>
        </pc:cxnChg>
        <pc:cxnChg chg="add mod topLvl">
          <ac:chgData name="Nafis Tanveer Islam" userId="7fb6d2e3-b301-43c3-9255-76c2ddf2b78c" providerId="ADAL" clId="{80447B50-7E42-3845-90A2-C4F6C0059AC6}" dt="2022-07-24T02:57:43.039" v="4237" actId="164"/>
          <ac:cxnSpMkLst>
            <pc:docMk/>
            <pc:sldMk cId="1661636758" sldId="312"/>
            <ac:cxnSpMk id="209" creationId="{BDC70A4F-3919-84AB-4EFA-56E9BB12394E}"/>
          </ac:cxnSpMkLst>
        </pc:cxnChg>
        <pc:cxnChg chg="add mod topLvl">
          <ac:chgData name="Nafis Tanveer Islam" userId="7fb6d2e3-b301-43c3-9255-76c2ddf2b78c" providerId="ADAL" clId="{80447B50-7E42-3845-90A2-C4F6C0059AC6}" dt="2022-07-24T02:57:43.039" v="4237" actId="164"/>
          <ac:cxnSpMkLst>
            <pc:docMk/>
            <pc:sldMk cId="1661636758" sldId="312"/>
            <ac:cxnSpMk id="226" creationId="{9FBA56EC-AF54-D789-CB3A-FC473F5A0BA6}"/>
          </ac:cxnSpMkLst>
        </pc:cxnChg>
        <pc:cxnChg chg="add mod topLvl">
          <ac:chgData name="Nafis Tanveer Islam" userId="7fb6d2e3-b301-43c3-9255-76c2ddf2b78c" providerId="ADAL" clId="{80447B50-7E42-3845-90A2-C4F6C0059AC6}" dt="2022-07-24T02:57:43.039" v="4237" actId="164"/>
          <ac:cxnSpMkLst>
            <pc:docMk/>
            <pc:sldMk cId="1661636758" sldId="312"/>
            <ac:cxnSpMk id="227" creationId="{92E2FF30-27AD-D744-A9DF-72C84B87DB41}"/>
          </ac:cxnSpMkLst>
        </pc:cxnChg>
        <pc:cxnChg chg="add mod topLvl">
          <ac:chgData name="Nafis Tanveer Islam" userId="7fb6d2e3-b301-43c3-9255-76c2ddf2b78c" providerId="ADAL" clId="{80447B50-7E42-3845-90A2-C4F6C0059AC6}" dt="2022-07-24T02:57:43.039" v="4237" actId="164"/>
          <ac:cxnSpMkLst>
            <pc:docMk/>
            <pc:sldMk cId="1661636758" sldId="312"/>
            <ac:cxnSpMk id="228" creationId="{0158F318-2064-A76A-0109-CA76214D1BEB}"/>
          </ac:cxnSpMkLst>
        </pc:cxnChg>
        <pc:cxnChg chg="del mod">
          <ac:chgData name="Nafis Tanveer Islam" userId="7fb6d2e3-b301-43c3-9255-76c2ddf2b78c" providerId="ADAL" clId="{80447B50-7E42-3845-90A2-C4F6C0059AC6}" dt="2022-07-24T02:08:59.727" v="2974" actId="478"/>
          <ac:cxnSpMkLst>
            <pc:docMk/>
            <pc:sldMk cId="1661636758" sldId="312"/>
            <ac:cxnSpMk id="229" creationId="{0B6FE753-44B2-D191-5496-496954033C92}"/>
          </ac:cxnSpMkLst>
        </pc:cxnChg>
        <pc:cxnChg chg="del mod">
          <ac:chgData name="Nafis Tanveer Islam" userId="7fb6d2e3-b301-43c3-9255-76c2ddf2b78c" providerId="ADAL" clId="{80447B50-7E42-3845-90A2-C4F6C0059AC6}" dt="2022-07-24T02:08:59.727" v="2974" actId="478"/>
          <ac:cxnSpMkLst>
            <pc:docMk/>
            <pc:sldMk cId="1661636758" sldId="312"/>
            <ac:cxnSpMk id="230" creationId="{042B4FA1-B450-A6CF-71E4-E84319A23D68}"/>
          </ac:cxnSpMkLst>
        </pc:cxnChg>
        <pc:cxnChg chg="add mod topLvl">
          <ac:chgData name="Nafis Tanveer Islam" userId="7fb6d2e3-b301-43c3-9255-76c2ddf2b78c" providerId="ADAL" clId="{80447B50-7E42-3845-90A2-C4F6C0059AC6}" dt="2022-07-24T02:57:43.039" v="4237" actId="164"/>
          <ac:cxnSpMkLst>
            <pc:docMk/>
            <pc:sldMk cId="1661636758" sldId="312"/>
            <ac:cxnSpMk id="231" creationId="{885B0BA6-0412-774D-80FE-E89E0ED64C93}"/>
          </ac:cxnSpMkLst>
        </pc:cxnChg>
        <pc:cxnChg chg="add mod topLvl">
          <ac:chgData name="Nafis Tanveer Islam" userId="7fb6d2e3-b301-43c3-9255-76c2ddf2b78c" providerId="ADAL" clId="{80447B50-7E42-3845-90A2-C4F6C0059AC6}" dt="2022-07-24T02:57:43.039" v="4237" actId="164"/>
          <ac:cxnSpMkLst>
            <pc:docMk/>
            <pc:sldMk cId="1661636758" sldId="312"/>
            <ac:cxnSpMk id="232" creationId="{59C09D95-B1E3-9B13-B033-C776FEDD7CA5}"/>
          </ac:cxnSpMkLst>
        </pc:cxnChg>
        <pc:cxnChg chg="del mod">
          <ac:chgData name="Nafis Tanveer Islam" userId="7fb6d2e3-b301-43c3-9255-76c2ddf2b78c" providerId="ADAL" clId="{80447B50-7E42-3845-90A2-C4F6C0059AC6}" dt="2022-07-24T02:08:59.727" v="2974" actId="478"/>
          <ac:cxnSpMkLst>
            <pc:docMk/>
            <pc:sldMk cId="1661636758" sldId="312"/>
            <ac:cxnSpMk id="233" creationId="{5260945D-E87E-B931-4094-F17CC4ADCF33}"/>
          </ac:cxnSpMkLst>
        </pc:cxnChg>
        <pc:cxnChg chg="del mod">
          <ac:chgData name="Nafis Tanveer Islam" userId="7fb6d2e3-b301-43c3-9255-76c2ddf2b78c" providerId="ADAL" clId="{80447B50-7E42-3845-90A2-C4F6C0059AC6}" dt="2022-07-24T02:08:59.727" v="2974" actId="478"/>
          <ac:cxnSpMkLst>
            <pc:docMk/>
            <pc:sldMk cId="1661636758" sldId="312"/>
            <ac:cxnSpMk id="234" creationId="{6F6CC94E-6F2A-56EF-47C9-3F63F4999D54}"/>
          </ac:cxnSpMkLst>
        </pc:cxnChg>
        <pc:cxnChg chg="del mod">
          <ac:chgData name="Nafis Tanveer Islam" userId="7fb6d2e3-b301-43c3-9255-76c2ddf2b78c" providerId="ADAL" clId="{80447B50-7E42-3845-90A2-C4F6C0059AC6}" dt="2022-07-24T02:08:59.727" v="2974" actId="478"/>
          <ac:cxnSpMkLst>
            <pc:docMk/>
            <pc:sldMk cId="1661636758" sldId="312"/>
            <ac:cxnSpMk id="235" creationId="{C7B514D3-D436-B204-D3DD-66DCC92D9DCF}"/>
          </ac:cxnSpMkLst>
        </pc:cxnChg>
        <pc:cxnChg chg="add mod topLvl">
          <ac:chgData name="Nafis Tanveer Islam" userId="7fb6d2e3-b301-43c3-9255-76c2ddf2b78c" providerId="ADAL" clId="{80447B50-7E42-3845-90A2-C4F6C0059AC6}" dt="2022-07-24T02:57:43.039" v="4237" actId="164"/>
          <ac:cxnSpMkLst>
            <pc:docMk/>
            <pc:sldMk cId="1661636758" sldId="312"/>
            <ac:cxnSpMk id="236" creationId="{3E8B8176-B0B1-2142-B469-DCCFB6C4B447}"/>
          </ac:cxnSpMkLst>
        </pc:cxnChg>
        <pc:cxnChg chg="add mod topLvl">
          <ac:chgData name="Nafis Tanveer Islam" userId="7fb6d2e3-b301-43c3-9255-76c2ddf2b78c" providerId="ADAL" clId="{80447B50-7E42-3845-90A2-C4F6C0059AC6}" dt="2022-07-24T02:57:43.039" v="4237" actId="164"/>
          <ac:cxnSpMkLst>
            <pc:docMk/>
            <pc:sldMk cId="1661636758" sldId="312"/>
            <ac:cxnSpMk id="237" creationId="{C1B932A4-2563-BD4C-1E5A-78BB19A53436}"/>
          </ac:cxnSpMkLst>
        </pc:cxnChg>
        <pc:cxnChg chg="add mod topLvl">
          <ac:chgData name="Nafis Tanveer Islam" userId="7fb6d2e3-b301-43c3-9255-76c2ddf2b78c" providerId="ADAL" clId="{80447B50-7E42-3845-90A2-C4F6C0059AC6}" dt="2022-07-24T02:57:43.039" v="4237" actId="164"/>
          <ac:cxnSpMkLst>
            <pc:docMk/>
            <pc:sldMk cId="1661636758" sldId="312"/>
            <ac:cxnSpMk id="238" creationId="{FB667C83-97C7-1455-451C-F41ED26D19C0}"/>
          </ac:cxnSpMkLst>
        </pc:cxnChg>
        <pc:cxnChg chg="add mod topLvl">
          <ac:chgData name="Nafis Tanveer Islam" userId="7fb6d2e3-b301-43c3-9255-76c2ddf2b78c" providerId="ADAL" clId="{80447B50-7E42-3845-90A2-C4F6C0059AC6}" dt="2022-07-24T02:57:43.039" v="4237" actId="164"/>
          <ac:cxnSpMkLst>
            <pc:docMk/>
            <pc:sldMk cId="1661636758" sldId="312"/>
            <ac:cxnSpMk id="239" creationId="{36D688DD-367D-0E7E-76FE-36A4451B7459}"/>
          </ac:cxnSpMkLst>
        </pc:cxnChg>
        <pc:cxnChg chg="add mod topLvl">
          <ac:chgData name="Nafis Tanveer Islam" userId="7fb6d2e3-b301-43c3-9255-76c2ddf2b78c" providerId="ADAL" clId="{80447B50-7E42-3845-90A2-C4F6C0059AC6}" dt="2022-07-24T02:57:43.039" v="4237" actId="164"/>
          <ac:cxnSpMkLst>
            <pc:docMk/>
            <pc:sldMk cId="1661636758" sldId="312"/>
            <ac:cxnSpMk id="240" creationId="{D62F76FD-7CD9-45B2-1E6E-CF6B265AFAC6}"/>
          </ac:cxnSpMkLst>
        </pc:cxnChg>
        <pc:cxnChg chg="add mod topLvl">
          <ac:chgData name="Nafis Tanveer Islam" userId="7fb6d2e3-b301-43c3-9255-76c2ddf2b78c" providerId="ADAL" clId="{80447B50-7E42-3845-90A2-C4F6C0059AC6}" dt="2022-07-24T02:57:43.039" v="4237" actId="164"/>
          <ac:cxnSpMkLst>
            <pc:docMk/>
            <pc:sldMk cId="1661636758" sldId="312"/>
            <ac:cxnSpMk id="241" creationId="{0BA867A8-92FD-98D7-6759-7FA71E1AA36B}"/>
          </ac:cxnSpMkLst>
        </pc:cxnChg>
        <pc:cxnChg chg="add mod topLvl">
          <ac:chgData name="Nafis Tanveer Islam" userId="7fb6d2e3-b301-43c3-9255-76c2ddf2b78c" providerId="ADAL" clId="{80447B50-7E42-3845-90A2-C4F6C0059AC6}" dt="2022-07-24T02:57:43.039" v="4237" actId="164"/>
          <ac:cxnSpMkLst>
            <pc:docMk/>
            <pc:sldMk cId="1661636758" sldId="312"/>
            <ac:cxnSpMk id="242" creationId="{1AC3CAE7-AD59-4EE7-00E4-B0FF8667FFC0}"/>
          </ac:cxnSpMkLst>
        </pc:cxnChg>
        <pc:cxnChg chg="del mod">
          <ac:chgData name="Nafis Tanveer Islam" userId="7fb6d2e3-b301-43c3-9255-76c2ddf2b78c" providerId="ADAL" clId="{80447B50-7E42-3845-90A2-C4F6C0059AC6}" dt="2022-07-24T02:08:59.727" v="2974" actId="478"/>
          <ac:cxnSpMkLst>
            <pc:docMk/>
            <pc:sldMk cId="1661636758" sldId="312"/>
            <ac:cxnSpMk id="268" creationId="{AA2D71B1-35C8-1A74-8E68-04417204B4F3}"/>
          </ac:cxnSpMkLst>
        </pc:cxnChg>
        <pc:cxnChg chg="del mod">
          <ac:chgData name="Nafis Tanveer Islam" userId="7fb6d2e3-b301-43c3-9255-76c2ddf2b78c" providerId="ADAL" clId="{80447B50-7E42-3845-90A2-C4F6C0059AC6}" dt="2022-07-24T02:08:59.727" v="2974" actId="478"/>
          <ac:cxnSpMkLst>
            <pc:docMk/>
            <pc:sldMk cId="1661636758" sldId="312"/>
            <ac:cxnSpMk id="269" creationId="{DDB4F8B3-3F7F-6148-57DC-7E526C941CAB}"/>
          </ac:cxnSpMkLst>
        </pc:cxnChg>
        <pc:cxnChg chg="del mod">
          <ac:chgData name="Nafis Tanveer Islam" userId="7fb6d2e3-b301-43c3-9255-76c2ddf2b78c" providerId="ADAL" clId="{80447B50-7E42-3845-90A2-C4F6C0059AC6}" dt="2022-07-24T02:08:59.727" v="2974" actId="478"/>
          <ac:cxnSpMkLst>
            <pc:docMk/>
            <pc:sldMk cId="1661636758" sldId="312"/>
            <ac:cxnSpMk id="270" creationId="{28E99F2D-E248-629F-4CA7-B749C6A13FE5}"/>
          </ac:cxnSpMkLst>
        </pc:cxnChg>
        <pc:cxnChg chg="del mod">
          <ac:chgData name="Nafis Tanveer Islam" userId="7fb6d2e3-b301-43c3-9255-76c2ddf2b78c" providerId="ADAL" clId="{80447B50-7E42-3845-90A2-C4F6C0059AC6}" dt="2022-07-24T02:08:59.727" v="2974" actId="478"/>
          <ac:cxnSpMkLst>
            <pc:docMk/>
            <pc:sldMk cId="1661636758" sldId="312"/>
            <ac:cxnSpMk id="271" creationId="{8839395A-B856-E5D7-D712-116310A75F02}"/>
          </ac:cxnSpMkLst>
        </pc:cxnChg>
        <pc:cxnChg chg="del mod">
          <ac:chgData name="Nafis Tanveer Islam" userId="7fb6d2e3-b301-43c3-9255-76c2ddf2b78c" providerId="ADAL" clId="{80447B50-7E42-3845-90A2-C4F6C0059AC6}" dt="2022-07-24T02:08:59.727" v="2974" actId="478"/>
          <ac:cxnSpMkLst>
            <pc:docMk/>
            <pc:sldMk cId="1661636758" sldId="312"/>
            <ac:cxnSpMk id="272" creationId="{03FDAE1C-7EDD-E444-6F0B-A1EE5BBFC34A}"/>
          </ac:cxnSpMkLst>
        </pc:cxnChg>
        <pc:cxnChg chg="del mod">
          <ac:chgData name="Nafis Tanveer Islam" userId="7fb6d2e3-b301-43c3-9255-76c2ddf2b78c" providerId="ADAL" clId="{80447B50-7E42-3845-90A2-C4F6C0059AC6}" dt="2022-07-24T02:08:59.727" v="2974" actId="478"/>
          <ac:cxnSpMkLst>
            <pc:docMk/>
            <pc:sldMk cId="1661636758" sldId="312"/>
            <ac:cxnSpMk id="273" creationId="{7B701D6A-919F-E000-372F-9B1880D224E8}"/>
          </ac:cxnSpMkLst>
        </pc:cxnChg>
        <pc:cxnChg chg="del mod">
          <ac:chgData name="Nafis Tanveer Islam" userId="7fb6d2e3-b301-43c3-9255-76c2ddf2b78c" providerId="ADAL" clId="{80447B50-7E42-3845-90A2-C4F6C0059AC6}" dt="2022-07-24T02:08:59.727" v="2974" actId="478"/>
          <ac:cxnSpMkLst>
            <pc:docMk/>
            <pc:sldMk cId="1661636758" sldId="312"/>
            <ac:cxnSpMk id="274" creationId="{0252B0EC-3D6A-6733-3D93-AC7F73F517E0}"/>
          </ac:cxnSpMkLst>
        </pc:cxnChg>
        <pc:cxnChg chg="add mod topLvl">
          <ac:chgData name="Nafis Tanveer Islam" userId="7fb6d2e3-b301-43c3-9255-76c2ddf2b78c" providerId="ADAL" clId="{80447B50-7E42-3845-90A2-C4F6C0059AC6}" dt="2022-07-24T02:57:43.039" v="4237" actId="164"/>
          <ac:cxnSpMkLst>
            <pc:docMk/>
            <pc:sldMk cId="1661636758" sldId="312"/>
            <ac:cxnSpMk id="275" creationId="{AE6DC61C-86DC-3B35-7E3A-27A431EA7978}"/>
          </ac:cxnSpMkLst>
        </pc:cxnChg>
        <pc:cxnChg chg="add mod topLvl">
          <ac:chgData name="Nafis Tanveer Islam" userId="7fb6d2e3-b301-43c3-9255-76c2ddf2b78c" providerId="ADAL" clId="{80447B50-7E42-3845-90A2-C4F6C0059AC6}" dt="2022-07-24T02:57:43.039" v="4237" actId="164"/>
          <ac:cxnSpMkLst>
            <pc:docMk/>
            <pc:sldMk cId="1661636758" sldId="312"/>
            <ac:cxnSpMk id="276" creationId="{09C789DA-9898-F381-7793-2C7051EDA7FA}"/>
          </ac:cxnSpMkLst>
        </pc:cxnChg>
        <pc:cxnChg chg="add mod topLvl">
          <ac:chgData name="Nafis Tanveer Islam" userId="7fb6d2e3-b301-43c3-9255-76c2ddf2b78c" providerId="ADAL" clId="{80447B50-7E42-3845-90A2-C4F6C0059AC6}" dt="2022-07-24T02:57:43.039" v="4237" actId="164"/>
          <ac:cxnSpMkLst>
            <pc:docMk/>
            <pc:sldMk cId="1661636758" sldId="312"/>
            <ac:cxnSpMk id="277" creationId="{F2875C8B-0207-480C-FBE7-1C92D2A63D49}"/>
          </ac:cxnSpMkLst>
        </pc:cxnChg>
        <pc:cxnChg chg="add del mod">
          <ac:chgData name="Nafis Tanveer Islam" userId="7fb6d2e3-b301-43c3-9255-76c2ddf2b78c" providerId="ADAL" clId="{80447B50-7E42-3845-90A2-C4F6C0059AC6}" dt="2022-07-24T02:48:15.166" v="3839" actId="478"/>
          <ac:cxnSpMkLst>
            <pc:docMk/>
            <pc:sldMk cId="1661636758" sldId="312"/>
            <ac:cxnSpMk id="278" creationId="{3088FA7A-3B89-6DC3-C356-5E975C945453}"/>
          </ac:cxnSpMkLst>
        </pc:cxnChg>
        <pc:cxnChg chg="add mod topLvl">
          <ac:chgData name="Nafis Tanveer Islam" userId="7fb6d2e3-b301-43c3-9255-76c2ddf2b78c" providerId="ADAL" clId="{80447B50-7E42-3845-90A2-C4F6C0059AC6}" dt="2022-07-24T02:57:43.039" v="4237" actId="164"/>
          <ac:cxnSpMkLst>
            <pc:docMk/>
            <pc:sldMk cId="1661636758" sldId="312"/>
            <ac:cxnSpMk id="279" creationId="{B61CBB29-EDC9-496E-008F-83CCFA24BB98}"/>
          </ac:cxnSpMkLst>
        </pc:cxnChg>
        <pc:cxnChg chg="add mod topLvl">
          <ac:chgData name="Nafis Tanveer Islam" userId="7fb6d2e3-b301-43c3-9255-76c2ddf2b78c" providerId="ADAL" clId="{80447B50-7E42-3845-90A2-C4F6C0059AC6}" dt="2022-07-24T02:57:43.039" v="4237" actId="164"/>
          <ac:cxnSpMkLst>
            <pc:docMk/>
            <pc:sldMk cId="1661636758" sldId="312"/>
            <ac:cxnSpMk id="280" creationId="{4029A0B7-0D19-32B6-7AFD-F73210FFA811}"/>
          </ac:cxnSpMkLst>
        </pc:cxnChg>
        <pc:cxnChg chg="add mod topLvl">
          <ac:chgData name="Nafis Tanveer Islam" userId="7fb6d2e3-b301-43c3-9255-76c2ddf2b78c" providerId="ADAL" clId="{80447B50-7E42-3845-90A2-C4F6C0059AC6}" dt="2022-07-24T02:57:43.039" v="4237" actId="164"/>
          <ac:cxnSpMkLst>
            <pc:docMk/>
            <pc:sldMk cId="1661636758" sldId="312"/>
            <ac:cxnSpMk id="281" creationId="{02D31C95-95B5-0135-61E0-B263FDB80C2C}"/>
          </ac:cxnSpMkLst>
        </pc:cxnChg>
        <pc:cxnChg chg="add mod topLvl">
          <ac:chgData name="Nafis Tanveer Islam" userId="7fb6d2e3-b301-43c3-9255-76c2ddf2b78c" providerId="ADAL" clId="{80447B50-7E42-3845-90A2-C4F6C0059AC6}" dt="2022-07-24T02:57:43.039" v="4237" actId="164"/>
          <ac:cxnSpMkLst>
            <pc:docMk/>
            <pc:sldMk cId="1661636758" sldId="312"/>
            <ac:cxnSpMk id="282" creationId="{0FBF8D1A-25D2-7774-D9F8-442F19CA287B}"/>
          </ac:cxnSpMkLst>
        </pc:cxnChg>
        <pc:cxnChg chg="add mod topLvl">
          <ac:chgData name="Nafis Tanveer Islam" userId="7fb6d2e3-b301-43c3-9255-76c2ddf2b78c" providerId="ADAL" clId="{80447B50-7E42-3845-90A2-C4F6C0059AC6}" dt="2022-07-24T02:57:43.039" v="4237" actId="164"/>
          <ac:cxnSpMkLst>
            <pc:docMk/>
            <pc:sldMk cId="1661636758" sldId="312"/>
            <ac:cxnSpMk id="283" creationId="{C28457FA-302B-FD71-1508-2526EB2A1BDD}"/>
          </ac:cxnSpMkLst>
        </pc:cxnChg>
        <pc:cxnChg chg="add mod topLvl">
          <ac:chgData name="Nafis Tanveer Islam" userId="7fb6d2e3-b301-43c3-9255-76c2ddf2b78c" providerId="ADAL" clId="{80447B50-7E42-3845-90A2-C4F6C0059AC6}" dt="2022-07-24T02:57:43.039" v="4237" actId="164"/>
          <ac:cxnSpMkLst>
            <pc:docMk/>
            <pc:sldMk cId="1661636758" sldId="312"/>
            <ac:cxnSpMk id="284" creationId="{4F630590-F55D-B9C3-08EB-E348E8F99836}"/>
          </ac:cxnSpMkLst>
        </pc:cxnChg>
        <pc:cxnChg chg="add mod topLvl">
          <ac:chgData name="Nafis Tanveer Islam" userId="7fb6d2e3-b301-43c3-9255-76c2ddf2b78c" providerId="ADAL" clId="{80447B50-7E42-3845-90A2-C4F6C0059AC6}" dt="2022-07-24T02:57:43.039" v="4237" actId="164"/>
          <ac:cxnSpMkLst>
            <pc:docMk/>
            <pc:sldMk cId="1661636758" sldId="312"/>
            <ac:cxnSpMk id="285" creationId="{64D45AB2-B5E5-A647-4AAA-86B480D9B4AA}"/>
          </ac:cxnSpMkLst>
        </pc:cxnChg>
        <pc:cxnChg chg="add mod topLvl">
          <ac:chgData name="Nafis Tanveer Islam" userId="7fb6d2e3-b301-43c3-9255-76c2ddf2b78c" providerId="ADAL" clId="{80447B50-7E42-3845-90A2-C4F6C0059AC6}" dt="2022-07-24T02:57:43.039" v="4237" actId="164"/>
          <ac:cxnSpMkLst>
            <pc:docMk/>
            <pc:sldMk cId="1661636758" sldId="312"/>
            <ac:cxnSpMk id="286" creationId="{EF66193C-281C-C286-7C10-1D4B0ABF20F6}"/>
          </ac:cxnSpMkLst>
        </pc:cxnChg>
        <pc:cxnChg chg="add del mod">
          <ac:chgData name="Nafis Tanveer Islam" userId="7fb6d2e3-b301-43c3-9255-76c2ddf2b78c" providerId="ADAL" clId="{80447B50-7E42-3845-90A2-C4F6C0059AC6}" dt="2022-07-24T02:55:35.585" v="4229" actId="478"/>
          <ac:cxnSpMkLst>
            <pc:docMk/>
            <pc:sldMk cId="1661636758" sldId="312"/>
            <ac:cxnSpMk id="287" creationId="{F0C4E40C-EA1A-FD15-996A-E0B5611DB003}"/>
          </ac:cxnSpMkLst>
        </pc:cxnChg>
        <pc:cxnChg chg="add del mod">
          <ac:chgData name="Nafis Tanveer Islam" userId="7fb6d2e3-b301-43c3-9255-76c2ddf2b78c" providerId="ADAL" clId="{80447B50-7E42-3845-90A2-C4F6C0059AC6}" dt="2022-07-24T02:55:35.585" v="4229" actId="478"/>
          <ac:cxnSpMkLst>
            <pc:docMk/>
            <pc:sldMk cId="1661636758" sldId="312"/>
            <ac:cxnSpMk id="319" creationId="{722648C0-6958-79EE-220C-2F53447F6A41}"/>
          </ac:cxnSpMkLst>
        </pc:cxnChg>
        <pc:cxnChg chg="add del mod">
          <ac:chgData name="Nafis Tanveer Islam" userId="7fb6d2e3-b301-43c3-9255-76c2ddf2b78c" providerId="ADAL" clId="{80447B50-7E42-3845-90A2-C4F6C0059AC6}" dt="2022-07-24T02:55:29.548" v="4227" actId="478"/>
          <ac:cxnSpMkLst>
            <pc:docMk/>
            <pc:sldMk cId="1661636758" sldId="312"/>
            <ac:cxnSpMk id="320" creationId="{D12DF32F-3AAC-29F8-AD9A-887ACA541E65}"/>
          </ac:cxnSpMkLst>
        </pc:cxnChg>
        <pc:cxnChg chg="add del mod">
          <ac:chgData name="Nafis Tanveer Islam" userId="7fb6d2e3-b301-43c3-9255-76c2ddf2b78c" providerId="ADAL" clId="{80447B50-7E42-3845-90A2-C4F6C0059AC6}" dt="2022-07-24T02:55:29.548" v="4227" actId="478"/>
          <ac:cxnSpMkLst>
            <pc:docMk/>
            <pc:sldMk cId="1661636758" sldId="312"/>
            <ac:cxnSpMk id="321" creationId="{8E2C0902-C987-C617-2EED-A5A18C18B7C6}"/>
          </ac:cxnSpMkLst>
        </pc:cxnChg>
        <pc:cxnChg chg="del mod">
          <ac:chgData name="Nafis Tanveer Islam" userId="7fb6d2e3-b301-43c3-9255-76c2ddf2b78c" providerId="ADAL" clId="{80447B50-7E42-3845-90A2-C4F6C0059AC6}" dt="2022-07-24T02:08:59.727" v="2974" actId="478"/>
          <ac:cxnSpMkLst>
            <pc:docMk/>
            <pc:sldMk cId="1661636758" sldId="312"/>
            <ac:cxnSpMk id="322" creationId="{4372A1BE-9F36-3914-BBCE-252C9A11D129}"/>
          </ac:cxnSpMkLst>
        </pc:cxnChg>
        <pc:cxnChg chg="del mod">
          <ac:chgData name="Nafis Tanveer Islam" userId="7fb6d2e3-b301-43c3-9255-76c2ddf2b78c" providerId="ADAL" clId="{80447B50-7E42-3845-90A2-C4F6C0059AC6}" dt="2022-07-24T02:08:59.727" v="2974" actId="478"/>
          <ac:cxnSpMkLst>
            <pc:docMk/>
            <pc:sldMk cId="1661636758" sldId="312"/>
            <ac:cxnSpMk id="323" creationId="{76398A9B-345D-E4E7-40DC-8C36E3011B53}"/>
          </ac:cxnSpMkLst>
        </pc:cxnChg>
        <pc:cxnChg chg="del mod">
          <ac:chgData name="Nafis Tanveer Islam" userId="7fb6d2e3-b301-43c3-9255-76c2ddf2b78c" providerId="ADAL" clId="{80447B50-7E42-3845-90A2-C4F6C0059AC6}" dt="2022-07-24T02:08:59.727" v="2974" actId="478"/>
          <ac:cxnSpMkLst>
            <pc:docMk/>
            <pc:sldMk cId="1661636758" sldId="312"/>
            <ac:cxnSpMk id="324" creationId="{80B777C7-CFE1-1A49-3B79-7ABAF36070E6}"/>
          </ac:cxnSpMkLst>
        </pc:cxnChg>
        <pc:cxnChg chg="del mod">
          <ac:chgData name="Nafis Tanveer Islam" userId="7fb6d2e3-b301-43c3-9255-76c2ddf2b78c" providerId="ADAL" clId="{80447B50-7E42-3845-90A2-C4F6C0059AC6}" dt="2022-07-24T02:08:59.727" v="2974" actId="478"/>
          <ac:cxnSpMkLst>
            <pc:docMk/>
            <pc:sldMk cId="1661636758" sldId="312"/>
            <ac:cxnSpMk id="325" creationId="{87F9FBF8-DEE0-160D-7A12-385DE5F3BE53}"/>
          </ac:cxnSpMkLst>
        </pc:cxnChg>
        <pc:cxnChg chg="del mod">
          <ac:chgData name="Nafis Tanveer Islam" userId="7fb6d2e3-b301-43c3-9255-76c2ddf2b78c" providerId="ADAL" clId="{80447B50-7E42-3845-90A2-C4F6C0059AC6}" dt="2022-07-24T02:08:59.727" v="2974" actId="478"/>
          <ac:cxnSpMkLst>
            <pc:docMk/>
            <pc:sldMk cId="1661636758" sldId="312"/>
            <ac:cxnSpMk id="326" creationId="{FC2DA1FD-6827-7CD8-4891-A3A5367E1CBD}"/>
          </ac:cxnSpMkLst>
        </pc:cxnChg>
        <pc:cxnChg chg="del mod">
          <ac:chgData name="Nafis Tanveer Islam" userId="7fb6d2e3-b301-43c3-9255-76c2ddf2b78c" providerId="ADAL" clId="{80447B50-7E42-3845-90A2-C4F6C0059AC6}" dt="2022-07-24T02:08:59.727" v="2974" actId="478"/>
          <ac:cxnSpMkLst>
            <pc:docMk/>
            <pc:sldMk cId="1661636758" sldId="312"/>
            <ac:cxnSpMk id="327" creationId="{E5D8BE08-568F-01E4-E402-91F91AF4D8F0}"/>
          </ac:cxnSpMkLst>
        </pc:cxnChg>
        <pc:cxnChg chg="add del mod">
          <ac:chgData name="Nafis Tanveer Islam" userId="7fb6d2e3-b301-43c3-9255-76c2ddf2b78c" providerId="ADAL" clId="{80447B50-7E42-3845-90A2-C4F6C0059AC6}" dt="2022-07-24T02:55:29.548" v="4227" actId="478"/>
          <ac:cxnSpMkLst>
            <pc:docMk/>
            <pc:sldMk cId="1661636758" sldId="312"/>
            <ac:cxnSpMk id="328" creationId="{EBA2B2AD-092E-0A09-F977-B753E152E6FA}"/>
          </ac:cxnSpMkLst>
        </pc:cxnChg>
        <pc:cxnChg chg="add del mod">
          <ac:chgData name="Nafis Tanveer Islam" userId="7fb6d2e3-b301-43c3-9255-76c2ddf2b78c" providerId="ADAL" clId="{80447B50-7E42-3845-90A2-C4F6C0059AC6}" dt="2022-07-24T02:55:29.548" v="4227" actId="478"/>
          <ac:cxnSpMkLst>
            <pc:docMk/>
            <pc:sldMk cId="1661636758" sldId="312"/>
            <ac:cxnSpMk id="329" creationId="{3A10289F-E1A5-369E-4D28-CFBC30DD20E4}"/>
          </ac:cxnSpMkLst>
        </pc:cxnChg>
        <pc:cxnChg chg="add del mod">
          <ac:chgData name="Nafis Tanveer Islam" userId="7fb6d2e3-b301-43c3-9255-76c2ddf2b78c" providerId="ADAL" clId="{80447B50-7E42-3845-90A2-C4F6C0059AC6}" dt="2022-07-24T02:55:29.548" v="4227" actId="478"/>
          <ac:cxnSpMkLst>
            <pc:docMk/>
            <pc:sldMk cId="1661636758" sldId="312"/>
            <ac:cxnSpMk id="330" creationId="{F638BE91-6CD9-E6E3-8AB8-C09B358D15F2}"/>
          </ac:cxnSpMkLst>
        </pc:cxnChg>
        <pc:cxnChg chg="add del mod">
          <ac:chgData name="Nafis Tanveer Islam" userId="7fb6d2e3-b301-43c3-9255-76c2ddf2b78c" providerId="ADAL" clId="{80447B50-7E42-3845-90A2-C4F6C0059AC6}" dt="2022-07-24T02:55:29.548" v="4227" actId="478"/>
          <ac:cxnSpMkLst>
            <pc:docMk/>
            <pc:sldMk cId="1661636758" sldId="312"/>
            <ac:cxnSpMk id="331" creationId="{D12620A3-94C0-7D2E-FCB0-4C253DDB7D81}"/>
          </ac:cxnSpMkLst>
        </pc:cxnChg>
        <pc:cxnChg chg="add del mod">
          <ac:chgData name="Nafis Tanveer Islam" userId="7fb6d2e3-b301-43c3-9255-76c2ddf2b78c" providerId="ADAL" clId="{80447B50-7E42-3845-90A2-C4F6C0059AC6}" dt="2022-07-24T02:55:29.548" v="4227" actId="478"/>
          <ac:cxnSpMkLst>
            <pc:docMk/>
            <pc:sldMk cId="1661636758" sldId="312"/>
            <ac:cxnSpMk id="332" creationId="{7641C36F-A962-3C8F-28AD-E83F1E0333D0}"/>
          </ac:cxnSpMkLst>
        </pc:cxnChg>
        <pc:cxnChg chg="add del mod">
          <ac:chgData name="Nafis Tanveer Islam" userId="7fb6d2e3-b301-43c3-9255-76c2ddf2b78c" providerId="ADAL" clId="{80447B50-7E42-3845-90A2-C4F6C0059AC6}" dt="2022-07-24T02:55:29.548" v="4227" actId="478"/>
          <ac:cxnSpMkLst>
            <pc:docMk/>
            <pc:sldMk cId="1661636758" sldId="312"/>
            <ac:cxnSpMk id="333" creationId="{C795D1F7-1595-B241-BE34-CCC06583CB4E}"/>
          </ac:cxnSpMkLst>
        </pc:cxnChg>
        <pc:cxnChg chg="add del mod">
          <ac:chgData name="Nafis Tanveer Islam" userId="7fb6d2e3-b301-43c3-9255-76c2ddf2b78c" providerId="ADAL" clId="{80447B50-7E42-3845-90A2-C4F6C0059AC6}" dt="2022-07-24T02:55:29.548" v="4227" actId="478"/>
          <ac:cxnSpMkLst>
            <pc:docMk/>
            <pc:sldMk cId="1661636758" sldId="312"/>
            <ac:cxnSpMk id="334" creationId="{C9C6CECC-B874-9B18-14C2-6529CDEA29AA}"/>
          </ac:cxnSpMkLst>
        </pc:cxnChg>
        <pc:cxnChg chg="add del mod">
          <ac:chgData name="Nafis Tanveer Islam" userId="7fb6d2e3-b301-43c3-9255-76c2ddf2b78c" providerId="ADAL" clId="{80447B50-7E42-3845-90A2-C4F6C0059AC6}" dt="2022-07-24T02:55:29.548" v="4227" actId="478"/>
          <ac:cxnSpMkLst>
            <pc:docMk/>
            <pc:sldMk cId="1661636758" sldId="312"/>
            <ac:cxnSpMk id="335" creationId="{3F17848D-6AD3-5683-28AA-61C7C7365C97}"/>
          </ac:cxnSpMkLst>
        </pc:cxnChg>
        <pc:cxnChg chg="add mod topLvl">
          <ac:chgData name="Nafis Tanveer Islam" userId="7fb6d2e3-b301-43c3-9255-76c2ddf2b78c" providerId="ADAL" clId="{80447B50-7E42-3845-90A2-C4F6C0059AC6}" dt="2022-07-24T02:57:43.039" v="4237" actId="164"/>
          <ac:cxnSpMkLst>
            <pc:docMk/>
            <pc:sldMk cId="1661636758" sldId="312"/>
            <ac:cxnSpMk id="336" creationId="{BC0B6BD6-95CD-9FB6-BC64-7DF68F26A215}"/>
          </ac:cxnSpMkLst>
        </pc:cxnChg>
        <pc:cxnChg chg="add mod topLvl">
          <ac:chgData name="Nafis Tanveer Islam" userId="7fb6d2e3-b301-43c3-9255-76c2ddf2b78c" providerId="ADAL" clId="{80447B50-7E42-3845-90A2-C4F6C0059AC6}" dt="2022-07-24T02:57:43.039" v="4237" actId="164"/>
          <ac:cxnSpMkLst>
            <pc:docMk/>
            <pc:sldMk cId="1661636758" sldId="312"/>
            <ac:cxnSpMk id="337" creationId="{67D9A83D-8F45-90CB-3A14-B563E9664A0A}"/>
          </ac:cxnSpMkLst>
        </pc:cxnChg>
        <pc:cxnChg chg="add mod topLvl">
          <ac:chgData name="Nafis Tanveer Islam" userId="7fb6d2e3-b301-43c3-9255-76c2ddf2b78c" providerId="ADAL" clId="{80447B50-7E42-3845-90A2-C4F6C0059AC6}" dt="2022-07-24T02:57:43.039" v="4237" actId="164"/>
          <ac:cxnSpMkLst>
            <pc:docMk/>
            <pc:sldMk cId="1661636758" sldId="312"/>
            <ac:cxnSpMk id="338" creationId="{51EBEE99-D6AE-FE51-5931-DE2B7DA093BA}"/>
          </ac:cxnSpMkLst>
        </pc:cxnChg>
        <pc:cxnChg chg="add mod topLvl">
          <ac:chgData name="Nafis Tanveer Islam" userId="7fb6d2e3-b301-43c3-9255-76c2ddf2b78c" providerId="ADAL" clId="{80447B50-7E42-3845-90A2-C4F6C0059AC6}" dt="2022-07-24T02:57:43.039" v="4237" actId="164"/>
          <ac:cxnSpMkLst>
            <pc:docMk/>
            <pc:sldMk cId="1661636758" sldId="312"/>
            <ac:cxnSpMk id="339" creationId="{3F6D5E3F-A94F-8D37-1740-A8C6EA3E0090}"/>
          </ac:cxnSpMkLst>
        </pc:cxnChg>
        <pc:cxnChg chg="add mod topLvl">
          <ac:chgData name="Nafis Tanveer Islam" userId="7fb6d2e3-b301-43c3-9255-76c2ddf2b78c" providerId="ADAL" clId="{80447B50-7E42-3845-90A2-C4F6C0059AC6}" dt="2022-07-24T02:57:43.039" v="4237" actId="164"/>
          <ac:cxnSpMkLst>
            <pc:docMk/>
            <pc:sldMk cId="1661636758" sldId="312"/>
            <ac:cxnSpMk id="340" creationId="{CE95090B-757C-E9D9-F1CC-E7E533D0A51C}"/>
          </ac:cxnSpMkLst>
        </pc:cxnChg>
        <pc:cxnChg chg="add del mod">
          <ac:chgData name="Nafis Tanveer Islam" userId="7fb6d2e3-b301-43c3-9255-76c2ddf2b78c" providerId="ADAL" clId="{80447B50-7E42-3845-90A2-C4F6C0059AC6}" dt="2022-07-24T02:55:32.604" v="4228" actId="478"/>
          <ac:cxnSpMkLst>
            <pc:docMk/>
            <pc:sldMk cId="1661636758" sldId="312"/>
            <ac:cxnSpMk id="341" creationId="{7344CCB5-0EDD-8E73-C3A6-DD8ECF397DEF}"/>
          </ac:cxnSpMkLst>
        </pc:cxnChg>
        <pc:cxnChg chg="del mod">
          <ac:chgData name="Nafis Tanveer Islam" userId="7fb6d2e3-b301-43c3-9255-76c2ddf2b78c" providerId="ADAL" clId="{80447B50-7E42-3845-90A2-C4F6C0059AC6}" dt="2022-07-24T02:08:59.727" v="2974" actId="478"/>
          <ac:cxnSpMkLst>
            <pc:docMk/>
            <pc:sldMk cId="1661636758" sldId="312"/>
            <ac:cxnSpMk id="385" creationId="{963DBB06-0BCE-8757-7AB6-4CA6AA3C81F3}"/>
          </ac:cxnSpMkLst>
        </pc:cxnChg>
        <pc:cxnChg chg="del mod">
          <ac:chgData name="Nafis Tanveer Islam" userId="7fb6d2e3-b301-43c3-9255-76c2ddf2b78c" providerId="ADAL" clId="{80447B50-7E42-3845-90A2-C4F6C0059AC6}" dt="2022-07-24T02:08:59.727" v="2974" actId="478"/>
          <ac:cxnSpMkLst>
            <pc:docMk/>
            <pc:sldMk cId="1661636758" sldId="312"/>
            <ac:cxnSpMk id="395" creationId="{1F23DFB5-04B7-95C2-33FC-46437F431C69}"/>
          </ac:cxnSpMkLst>
        </pc:cxnChg>
      </pc:sldChg>
      <pc:sldChg chg="addSp delSp modSp add del mod">
        <pc:chgData name="Nafis Tanveer Islam" userId="7fb6d2e3-b301-43c3-9255-76c2ddf2b78c" providerId="ADAL" clId="{80447B50-7E42-3845-90A2-C4F6C0059AC6}" dt="2022-07-26T19:45:47.373" v="5284" actId="2696"/>
        <pc:sldMkLst>
          <pc:docMk/>
          <pc:sldMk cId="4284338839" sldId="313"/>
        </pc:sldMkLst>
        <pc:spChg chg="add del mod">
          <ac:chgData name="Nafis Tanveer Islam" userId="7fb6d2e3-b301-43c3-9255-76c2ddf2b78c" providerId="ADAL" clId="{80447B50-7E42-3845-90A2-C4F6C0059AC6}" dt="2022-07-24T03:01:55.032" v="4255" actId="166"/>
          <ac:spMkLst>
            <pc:docMk/>
            <pc:sldMk cId="4284338839" sldId="313"/>
            <ac:spMk id="2" creationId="{684B5A90-7698-DCFC-1D23-0CF12C136BE9}"/>
          </ac:spMkLst>
        </pc:spChg>
        <pc:grpChg chg="add del mod">
          <ac:chgData name="Nafis Tanveer Islam" userId="7fb6d2e3-b301-43c3-9255-76c2ddf2b78c" providerId="ADAL" clId="{80447B50-7E42-3845-90A2-C4F6C0059AC6}" dt="2022-07-24T03:00:16.257" v="4250" actId="478"/>
          <ac:grpSpMkLst>
            <pc:docMk/>
            <pc:sldMk cId="4284338839" sldId="313"/>
            <ac:grpSpMk id="3" creationId="{BD08C810-57CE-9769-FB51-60AF3F101B51}"/>
          </ac:grpSpMkLst>
        </pc:grpChg>
        <pc:cxnChg chg="mod">
          <ac:chgData name="Nafis Tanveer Islam" userId="7fb6d2e3-b301-43c3-9255-76c2ddf2b78c" providerId="ADAL" clId="{80447B50-7E42-3845-90A2-C4F6C0059AC6}" dt="2022-07-24T03:00:16.257" v="4250" actId="478"/>
          <ac:cxnSpMkLst>
            <pc:docMk/>
            <pc:sldMk cId="4284338839" sldId="313"/>
            <ac:cxnSpMk id="8" creationId="{76E232B1-4705-03CA-0E7B-EAC44103B6D7}"/>
          </ac:cxnSpMkLst>
        </pc:cxnChg>
        <pc:cxnChg chg="mod">
          <ac:chgData name="Nafis Tanveer Islam" userId="7fb6d2e3-b301-43c3-9255-76c2ddf2b78c" providerId="ADAL" clId="{80447B50-7E42-3845-90A2-C4F6C0059AC6}" dt="2022-07-24T03:00:16.257" v="4250" actId="478"/>
          <ac:cxnSpMkLst>
            <pc:docMk/>
            <pc:sldMk cId="4284338839" sldId="313"/>
            <ac:cxnSpMk id="149" creationId="{65F81555-735F-4D53-3F62-D277A05A5D11}"/>
          </ac:cxnSpMkLst>
        </pc:cxnChg>
        <pc:cxnChg chg="mod">
          <ac:chgData name="Nafis Tanveer Islam" userId="7fb6d2e3-b301-43c3-9255-76c2ddf2b78c" providerId="ADAL" clId="{80447B50-7E42-3845-90A2-C4F6C0059AC6}" dt="2022-07-24T03:00:16.257" v="4250" actId="478"/>
          <ac:cxnSpMkLst>
            <pc:docMk/>
            <pc:sldMk cId="4284338839" sldId="313"/>
            <ac:cxnSpMk id="150" creationId="{ED66825C-6C03-E84E-0563-9C1C99687CDA}"/>
          </ac:cxnSpMkLst>
        </pc:cxnChg>
        <pc:cxnChg chg="mod">
          <ac:chgData name="Nafis Tanveer Islam" userId="7fb6d2e3-b301-43c3-9255-76c2ddf2b78c" providerId="ADAL" clId="{80447B50-7E42-3845-90A2-C4F6C0059AC6}" dt="2022-07-24T03:00:16.257" v="4250" actId="478"/>
          <ac:cxnSpMkLst>
            <pc:docMk/>
            <pc:sldMk cId="4284338839" sldId="313"/>
            <ac:cxnSpMk id="151" creationId="{F2462F95-BA91-F107-5640-4D6AAF923A28}"/>
          </ac:cxnSpMkLst>
        </pc:cxnChg>
        <pc:cxnChg chg="mod">
          <ac:chgData name="Nafis Tanveer Islam" userId="7fb6d2e3-b301-43c3-9255-76c2ddf2b78c" providerId="ADAL" clId="{80447B50-7E42-3845-90A2-C4F6C0059AC6}" dt="2022-07-24T03:00:16.257" v="4250" actId="478"/>
          <ac:cxnSpMkLst>
            <pc:docMk/>
            <pc:sldMk cId="4284338839" sldId="313"/>
            <ac:cxnSpMk id="152" creationId="{BB238CB0-F0FC-967E-A6AA-0BEFC4F11BB7}"/>
          </ac:cxnSpMkLst>
        </pc:cxnChg>
        <pc:cxnChg chg="mod">
          <ac:chgData name="Nafis Tanveer Islam" userId="7fb6d2e3-b301-43c3-9255-76c2ddf2b78c" providerId="ADAL" clId="{80447B50-7E42-3845-90A2-C4F6C0059AC6}" dt="2022-07-24T03:00:16.257" v="4250" actId="478"/>
          <ac:cxnSpMkLst>
            <pc:docMk/>
            <pc:sldMk cId="4284338839" sldId="313"/>
            <ac:cxnSpMk id="153" creationId="{A0FA4408-F1E8-C754-1009-93E217A383D2}"/>
          </ac:cxnSpMkLst>
        </pc:cxnChg>
        <pc:cxnChg chg="mod">
          <ac:chgData name="Nafis Tanveer Islam" userId="7fb6d2e3-b301-43c3-9255-76c2ddf2b78c" providerId="ADAL" clId="{80447B50-7E42-3845-90A2-C4F6C0059AC6}" dt="2022-07-24T03:00:16.257" v="4250" actId="478"/>
          <ac:cxnSpMkLst>
            <pc:docMk/>
            <pc:sldMk cId="4284338839" sldId="313"/>
            <ac:cxnSpMk id="154" creationId="{496E0A0A-BA5E-87FB-855E-4EF325D70225}"/>
          </ac:cxnSpMkLst>
        </pc:cxnChg>
        <pc:cxnChg chg="mod">
          <ac:chgData name="Nafis Tanveer Islam" userId="7fb6d2e3-b301-43c3-9255-76c2ddf2b78c" providerId="ADAL" clId="{80447B50-7E42-3845-90A2-C4F6C0059AC6}" dt="2022-07-24T03:00:16.257" v="4250" actId="478"/>
          <ac:cxnSpMkLst>
            <pc:docMk/>
            <pc:sldMk cId="4284338839" sldId="313"/>
            <ac:cxnSpMk id="157" creationId="{FB0BCB48-EE5B-4618-A30D-57C15FAF70A0}"/>
          </ac:cxnSpMkLst>
        </pc:cxnChg>
        <pc:cxnChg chg="mod">
          <ac:chgData name="Nafis Tanveer Islam" userId="7fb6d2e3-b301-43c3-9255-76c2ddf2b78c" providerId="ADAL" clId="{80447B50-7E42-3845-90A2-C4F6C0059AC6}" dt="2022-07-24T03:00:16.257" v="4250" actId="478"/>
          <ac:cxnSpMkLst>
            <pc:docMk/>
            <pc:sldMk cId="4284338839" sldId="313"/>
            <ac:cxnSpMk id="161" creationId="{842D9ECC-E12C-575C-F88F-ACBDCB70B963}"/>
          </ac:cxnSpMkLst>
        </pc:cxnChg>
        <pc:cxnChg chg="mod">
          <ac:chgData name="Nafis Tanveer Islam" userId="7fb6d2e3-b301-43c3-9255-76c2ddf2b78c" providerId="ADAL" clId="{80447B50-7E42-3845-90A2-C4F6C0059AC6}" dt="2022-07-24T03:00:16.257" v="4250" actId="478"/>
          <ac:cxnSpMkLst>
            <pc:docMk/>
            <pc:sldMk cId="4284338839" sldId="313"/>
            <ac:cxnSpMk id="163" creationId="{E184EC59-3126-A7F1-2B25-05A6E1017DD0}"/>
          </ac:cxnSpMkLst>
        </pc:cxnChg>
        <pc:cxnChg chg="mod">
          <ac:chgData name="Nafis Tanveer Islam" userId="7fb6d2e3-b301-43c3-9255-76c2ddf2b78c" providerId="ADAL" clId="{80447B50-7E42-3845-90A2-C4F6C0059AC6}" dt="2022-07-24T03:00:16.257" v="4250" actId="478"/>
          <ac:cxnSpMkLst>
            <pc:docMk/>
            <pc:sldMk cId="4284338839" sldId="313"/>
            <ac:cxnSpMk id="164" creationId="{E9A5C821-E13E-26C2-CAC0-163FE0B1C887}"/>
          </ac:cxnSpMkLst>
        </pc:cxnChg>
        <pc:cxnChg chg="mod">
          <ac:chgData name="Nafis Tanveer Islam" userId="7fb6d2e3-b301-43c3-9255-76c2ddf2b78c" providerId="ADAL" clId="{80447B50-7E42-3845-90A2-C4F6C0059AC6}" dt="2022-07-24T03:00:16.257" v="4250" actId="478"/>
          <ac:cxnSpMkLst>
            <pc:docMk/>
            <pc:sldMk cId="4284338839" sldId="313"/>
            <ac:cxnSpMk id="165" creationId="{9E13F90B-461D-920C-3A54-1C60FC1BD7A6}"/>
          </ac:cxnSpMkLst>
        </pc:cxnChg>
        <pc:cxnChg chg="mod">
          <ac:chgData name="Nafis Tanveer Islam" userId="7fb6d2e3-b301-43c3-9255-76c2ddf2b78c" providerId="ADAL" clId="{80447B50-7E42-3845-90A2-C4F6C0059AC6}" dt="2022-07-24T03:00:16.257" v="4250" actId="478"/>
          <ac:cxnSpMkLst>
            <pc:docMk/>
            <pc:sldMk cId="4284338839" sldId="313"/>
            <ac:cxnSpMk id="166" creationId="{577F87BE-702A-9B14-3F18-F2F4E7E4186D}"/>
          </ac:cxnSpMkLst>
        </pc:cxnChg>
        <pc:cxnChg chg="mod">
          <ac:chgData name="Nafis Tanveer Islam" userId="7fb6d2e3-b301-43c3-9255-76c2ddf2b78c" providerId="ADAL" clId="{80447B50-7E42-3845-90A2-C4F6C0059AC6}" dt="2022-07-24T03:00:16.257" v="4250" actId="478"/>
          <ac:cxnSpMkLst>
            <pc:docMk/>
            <pc:sldMk cId="4284338839" sldId="313"/>
            <ac:cxnSpMk id="167" creationId="{8ECF87A4-2673-91FA-0BEC-1E391B6C178A}"/>
          </ac:cxnSpMkLst>
        </pc:cxnChg>
        <pc:cxnChg chg="mod">
          <ac:chgData name="Nafis Tanveer Islam" userId="7fb6d2e3-b301-43c3-9255-76c2ddf2b78c" providerId="ADAL" clId="{80447B50-7E42-3845-90A2-C4F6C0059AC6}" dt="2022-07-24T03:00:16.257" v="4250" actId="478"/>
          <ac:cxnSpMkLst>
            <pc:docMk/>
            <pc:sldMk cId="4284338839" sldId="313"/>
            <ac:cxnSpMk id="168" creationId="{80D07656-303B-CF95-20DB-72B26977704D}"/>
          </ac:cxnSpMkLst>
        </pc:cxnChg>
        <pc:cxnChg chg="mod">
          <ac:chgData name="Nafis Tanveer Islam" userId="7fb6d2e3-b301-43c3-9255-76c2ddf2b78c" providerId="ADAL" clId="{80447B50-7E42-3845-90A2-C4F6C0059AC6}" dt="2022-07-24T03:00:16.257" v="4250" actId="478"/>
          <ac:cxnSpMkLst>
            <pc:docMk/>
            <pc:sldMk cId="4284338839" sldId="313"/>
            <ac:cxnSpMk id="169" creationId="{AFCA59FB-60E5-4FBB-1F81-019C42C64623}"/>
          </ac:cxnSpMkLst>
        </pc:cxnChg>
        <pc:cxnChg chg="mod">
          <ac:chgData name="Nafis Tanveer Islam" userId="7fb6d2e3-b301-43c3-9255-76c2ddf2b78c" providerId="ADAL" clId="{80447B50-7E42-3845-90A2-C4F6C0059AC6}" dt="2022-07-24T03:00:16.257" v="4250" actId="478"/>
          <ac:cxnSpMkLst>
            <pc:docMk/>
            <pc:sldMk cId="4284338839" sldId="313"/>
            <ac:cxnSpMk id="170" creationId="{9EEB675B-7A86-49D5-848A-16739BE05515}"/>
          </ac:cxnSpMkLst>
        </pc:cxnChg>
        <pc:cxnChg chg="mod">
          <ac:chgData name="Nafis Tanveer Islam" userId="7fb6d2e3-b301-43c3-9255-76c2ddf2b78c" providerId="ADAL" clId="{80447B50-7E42-3845-90A2-C4F6C0059AC6}" dt="2022-07-24T03:00:16.257" v="4250" actId="478"/>
          <ac:cxnSpMkLst>
            <pc:docMk/>
            <pc:sldMk cId="4284338839" sldId="313"/>
            <ac:cxnSpMk id="171" creationId="{709371F5-657A-A8BF-2ED1-69C8670DB29C}"/>
          </ac:cxnSpMkLst>
        </pc:cxnChg>
        <pc:cxnChg chg="mod">
          <ac:chgData name="Nafis Tanveer Islam" userId="7fb6d2e3-b301-43c3-9255-76c2ddf2b78c" providerId="ADAL" clId="{80447B50-7E42-3845-90A2-C4F6C0059AC6}" dt="2022-07-24T03:00:16.257" v="4250" actId="478"/>
          <ac:cxnSpMkLst>
            <pc:docMk/>
            <pc:sldMk cId="4284338839" sldId="313"/>
            <ac:cxnSpMk id="172" creationId="{593644E2-0F3E-007A-D3F8-7235338DBB94}"/>
          </ac:cxnSpMkLst>
        </pc:cxnChg>
        <pc:cxnChg chg="mod">
          <ac:chgData name="Nafis Tanveer Islam" userId="7fb6d2e3-b301-43c3-9255-76c2ddf2b78c" providerId="ADAL" clId="{80447B50-7E42-3845-90A2-C4F6C0059AC6}" dt="2022-07-24T03:00:16.257" v="4250" actId="478"/>
          <ac:cxnSpMkLst>
            <pc:docMk/>
            <pc:sldMk cId="4284338839" sldId="313"/>
            <ac:cxnSpMk id="194" creationId="{1F29C823-8828-A287-3388-16925A94AE31}"/>
          </ac:cxnSpMkLst>
        </pc:cxnChg>
        <pc:cxnChg chg="mod">
          <ac:chgData name="Nafis Tanveer Islam" userId="7fb6d2e3-b301-43c3-9255-76c2ddf2b78c" providerId="ADAL" clId="{80447B50-7E42-3845-90A2-C4F6C0059AC6}" dt="2022-07-24T03:00:16.257" v="4250" actId="478"/>
          <ac:cxnSpMkLst>
            <pc:docMk/>
            <pc:sldMk cId="4284338839" sldId="313"/>
            <ac:cxnSpMk id="195" creationId="{D237B067-02E8-C1FD-942D-0B1BA2B16C06}"/>
          </ac:cxnSpMkLst>
        </pc:cxnChg>
        <pc:cxnChg chg="mod">
          <ac:chgData name="Nafis Tanveer Islam" userId="7fb6d2e3-b301-43c3-9255-76c2ddf2b78c" providerId="ADAL" clId="{80447B50-7E42-3845-90A2-C4F6C0059AC6}" dt="2022-07-24T03:00:16.257" v="4250" actId="478"/>
          <ac:cxnSpMkLst>
            <pc:docMk/>
            <pc:sldMk cId="4284338839" sldId="313"/>
            <ac:cxnSpMk id="196" creationId="{0617CEDA-E76A-88EA-777E-9DE26CBE5E5A}"/>
          </ac:cxnSpMkLst>
        </pc:cxnChg>
        <pc:cxnChg chg="mod">
          <ac:chgData name="Nafis Tanveer Islam" userId="7fb6d2e3-b301-43c3-9255-76c2ddf2b78c" providerId="ADAL" clId="{80447B50-7E42-3845-90A2-C4F6C0059AC6}" dt="2022-07-24T03:00:16.257" v="4250" actId="478"/>
          <ac:cxnSpMkLst>
            <pc:docMk/>
            <pc:sldMk cId="4284338839" sldId="313"/>
            <ac:cxnSpMk id="197" creationId="{927F9B52-70E6-2966-8FC0-588E4FC504C8}"/>
          </ac:cxnSpMkLst>
        </pc:cxnChg>
        <pc:cxnChg chg="mod">
          <ac:chgData name="Nafis Tanveer Islam" userId="7fb6d2e3-b301-43c3-9255-76c2ddf2b78c" providerId="ADAL" clId="{80447B50-7E42-3845-90A2-C4F6C0059AC6}" dt="2022-07-24T03:00:16.257" v="4250" actId="478"/>
          <ac:cxnSpMkLst>
            <pc:docMk/>
            <pc:sldMk cId="4284338839" sldId="313"/>
            <ac:cxnSpMk id="198" creationId="{7B917E07-0868-7BAE-0978-D123291CBF62}"/>
          </ac:cxnSpMkLst>
        </pc:cxnChg>
        <pc:cxnChg chg="mod">
          <ac:chgData name="Nafis Tanveer Islam" userId="7fb6d2e3-b301-43c3-9255-76c2ddf2b78c" providerId="ADAL" clId="{80447B50-7E42-3845-90A2-C4F6C0059AC6}" dt="2022-07-24T03:00:16.257" v="4250" actId="478"/>
          <ac:cxnSpMkLst>
            <pc:docMk/>
            <pc:sldMk cId="4284338839" sldId="313"/>
            <ac:cxnSpMk id="204" creationId="{74F36974-F81B-A934-D04F-1AE6AF04B6F9}"/>
          </ac:cxnSpMkLst>
        </pc:cxnChg>
        <pc:cxnChg chg="mod">
          <ac:chgData name="Nafis Tanveer Islam" userId="7fb6d2e3-b301-43c3-9255-76c2ddf2b78c" providerId="ADAL" clId="{80447B50-7E42-3845-90A2-C4F6C0059AC6}" dt="2022-07-24T03:00:16.257" v="4250" actId="478"/>
          <ac:cxnSpMkLst>
            <pc:docMk/>
            <pc:sldMk cId="4284338839" sldId="313"/>
            <ac:cxnSpMk id="205" creationId="{1FB3B8BE-0B36-4D2D-C393-229797896FCD}"/>
          </ac:cxnSpMkLst>
        </pc:cxnChg>
        <pc:cxnChg chg="mod">
          <ac:chgData name="Nafis Tanveer Islam" userId="7fb6d2e3-b301-43c3-9255-76c2ddf2b78c" providerId="ADAL" clId="{80447B50-7E42-3845-90A2-C4F6C0059AC6}" dt="2022-07-24T03:00:16.257" v="4250" actId="478"/>
          <ac:cxnSpMkLst>
            <pc:docMk/>
            <pc:sldMk cId="4284338839" sldId="313"/>
            <ac:cxnSpMk id="206" creationId="{01DE3C6C-9E06-EB6A-AAF0-3B7FBFD04F58}"/>
          </ac:cxnSpMkLst>
        </pc:cxnChg>
        <pc:cxnChg chg="mod">
          <ac:chgData name="Nafis Tanveer Islam" userId="7fb6d2e3-b301-43c3-9255-76c2ddf2b78c" providerId="ADAL" clId="{80447B50-7E42-3845-90A2-C4F6C0059AC6}" dt="2022-07-24T03:00:16.257" v="4250" actId="478"/>
          <ac:cxnSpMkLst>
            <pc:docMk/>
            <pc:sldMk cId="4284338839" sldId="313"/>
            <ac:cxnSpMk id="207" creationId="{D46E6F2E-9E52-FE05-87FD-FB0202EDECD3}"/>
          </ac:cxnSpMkLst>
        </pc:cxnChg>
        <pc:cxnChg chg="mod">
          <ac:chgData name="Nafis Tanveer Islam" userId="7fb6d2e3-b301-43c3-9255-76c2ddf2b78c" providerId="ADAL" clId="{80447B50-7E42-3845-90A2-C4F6C0059AC6}" dt="2022-07-24T03:00:16.257" v="4250" actId="478"/>
          <ac:cxnSpMkLst>
            <pc:docMk/>
            <pc:sldMk cId="4284338839" sldId="313"/>
            <ac:cxnSpMk id="208" creationId="{39A4B812-8224-F9EF-5DF9-8CBBC18CEBEF}"/>
          </ac:cxnSpMkLst>
        </pc:cxnChg>
        <pc:cxnChg chg="mod">
          <ac:chgData name="Nafis Tanveer Islam" userId="7fb6d2e3-b301-43c3-9255-76c2ddf2b78c" providerId="ADAL" clId="{80447B50-7E42-3845-90A2-C4F6C0059AC6}" dt="2022-07-24T03:00:16.257" v="4250" actId="478"/>
          <ac:cxnSpMkLst>
            <pc:docMk/>
            <pc:sldMk cId="4284338839" sldId="313"/>
            <ac:cxnSpMk id="209" creationId="{BDC70A4F-3919-84AB-4EFA-56E9BB12394E}"/>
          </ac:cxnSpMkLst>
        </pc:cxnChg>
        <pc:cxnChg chg="mod">
          <ac:chgData name="Nafis Tanveer Islam" userId="7fb6d2e3-b301-43c3-9255-76c2ddf2b78c" providerId="ADAL" clId="{80447B50-7E42-3845-90A2-C4F6C0059AC6}" dt="2022-07-24T03:00:16.257" v="4250" actId="478"/>
          <ac:cxnSpMkLst>
            <pc:docMk/>
            <pc:sldMk cId="4284338839" sldId="313"/>
            <ac:cxnSpMk id="226" creationId="{9FBA56EC-AF54-D789-CB3A-FC473F5A0BA6}"/>
          </ac:cxnSpMkLst>
        </pc:cxnChg>
        <pc:cxnChg chg="mod">
          <ac:chgData name="Nafis Tanveer Islam" userId="7fb6d2e3-b301-43c3-9255-76c2ddf2b78c" providerId="ADAL" clId="{80447B50-7E42-3845-90A2-C4F6C0059AC6}" dt="2022-07-24T03:00:16.257" v="4250" actId="478"/>
          <ac:cxnSpMkLst>
            <pc:docMk/>
            <pc:sldMk cId="4284338839" sldId="313"/>
            <ac:cxnSpMk id="227" creationId="{92E2FF30-27AD-D744-A9DF-72C84B87DB41}"/>
          </ac:cxnSpMkLst>
        </pc:cxnChg>
        <pc:cxnChg chg="mod">
          <ac:chgData name="Nafis Tanveer Islam" userId="7fb6d2e3-b301-43c3-9255-76c2ddf2b78c" providerId="ADAL" clId="{80447B50-7E42-3845-90A2-C4F6C0059AC6}" dt="2022-07-24T03:00:16.257" v="4250" actId="478"/>
          <ac:cxnSpMkLst>
            <pc:docMk/>
            <pc:sldMk cId="4284338839" sldId="313"/>
            <ac:cxnSpMk id="228" creationId="{0158F318-2064-A76A-0109-CA76214D1BEB}"/>
          </ac:cxnSpMkLst>
        </pc:cxnChg>
        <pc:cxnChg chg="mod">
          <ac:chgData name="Nafis Tanveer Islam" userId="7fb6d2e3-b301-43c3-9255-76c2ddf2b78c" providerId="ADAL" clId="{80447B50-7E42-3845-90A2-C4F6C0059AC6}" dt="2022-07-24T03:00:16.257" v="4250" actId="478"/>
          <ac:cxnSpMkLst>
            <pc:docMk/>
            <pc:sldMk cId="4284338839" sldId="313"/>
            <ac:cxnSpMk id="231" creationId="{885B0BA6-0412-774D-80FE-E89E0ED64C93}"/>
          </ac:cxnSpMkLst>
        </pc:cxnChg>
        <pc:cxnChg chg="mod">
          <ac:chgData name="Nafis Tanveer Islam" userId="7fb6d2e3-b301-43c3-9255-76c2ddf2b78c" providerId="ADAL" clId="{80447B50-7E42-3845-90A2-C4F6C0059AC6}" dt="2022-07-24T03:00:16.257" v="4250" actId="478"/>
          <ac:cxnSpMkLst>
            <pc:docMk/>
            <pc:sldMk cId="4284338839" sldId="313"/>
            <ac:cxnSpMk id="232" creationId="{59C09D95-B1E3-9B13-B033-C776FEDD7CA5}"/>
          </ac:cxnSpMkLst>
        </pc:cxnChg>
        <pc:cxnChg chg="mod">
          <ac:chgData name="Nafis Tanveer Islam" userId="7fb6d2e3-b301-43c3-9255-76c2ddf2b78c" providerId="ADAL" clId="{80447B50-7E42-3845-90A2-C4F6C0059AC6}" dt="2022-07-24T03:00:16.257" v="4250" actId="478"/>
          <ac:cxnSpMkLst>
            <pc:docMk/>
            <pc:sldMk cId="4284338839" sldId="313"/>
            <ac:cxnSpMk id="236" creationId="{3E8B8176-B0B1-2142-B469-DCCFB6C4B447}"/>
          </ac:cxnSpMkLst>
        </pc:cxnChg>
        <pc:cxnChg chg="mod">
          <ac:chgData name="Nafis Tanveer Islam" userId="7fb6d2e3-b301-43c3-9255-76c2ddf2b78c" providerId="ADAL" clId="{80447B50-7E42-3845-90A2-C4F6C0059AC6}" dt="2022-07-24T03:00:16.257" v="4250" actId="478"/>
          <ac:cxnSpMkLst>
            <pc:docMk/>
            <pc:sldMk cId="4284338839" sldId="313"/>
            <ac:cxnSpMk id="237" creationId="{C1B932A4-2563-BD4C-1E5A-78BB19A53436}"/>
          </ac:cxnSpMkLst>
        </pc:cxnChg>
        <pc:cxnChg chg="mod">
          <ac:chgData name="Nafis Tanveer Islam" userId="7fb6d2e3-b301-43c3-9255-76c2ddf2b78c" providerId="ADAL" clId="{80447B50-7E42-3845-90A2-C4F6C0059AC6}" dt="2022-07-24T03:00:16.257" v="4250" actId="478"/>
          <ac:cxnSpMkLst>
            <pc:docMk/>
            <pc:sldMk cId="4284338839" sldId="313"/>
            <ac:cxnSpMk id="238" creationId="{FB667C83-97C7-1455-451C-F41ED26D19C0}"/>
          </ac:cxnSpMkLst>
        </pc:cxnChg>
        <pc:cxnChg chg="mod">
          <ac:chgData name="Nafis Tanveer Islam" userId="7fb6d2e3-b301-43c3-9255-76c2ddf2b78c" providerId="ADAL" clId="{80447B50-7E42-3845-90A2-C4F6C0059AC6}" dt="2022-07-24T03:00:16.257" v="4250" actId="478"/>
          <ac:cxnSpMkLst>
            <pc:docMk/>
            <pc:sldMk cId="4284338839" sldId="313"/>
            <ac:cxnSpMk id="239" creationId="{36D688DD-367D-0E7E-76FE-36A4451B7459}"/>
          </ac:cxnSpMkLst>
        </pc:cxnChg>
        <pc:cxnChg chg="mod">
          <ac:chgData name="Nafis Tanveer Islam" userId="7fb6d2e3-b301-43c3-9255-76c2ddf2b78c" providerId="ADAL" clId="{80447B50-7E42-3845-90A2-C4F6C0059AC6}" dt="2022-07-24T03:00:16.257" v="4250" actId="478"/>
          <ac:cxnSpMkLst>
            <pc:docMk/>
            <pc:sldMk cId="4284338839" sldId="313"/>
            <ac:cxnSpMk id="240" creationId="{D62F76FD-7CD9-45B2-1E6E-CF6B265AFAC6}"/>
          </ac:cxnSpMkLst>
        </pc:cxnChg>
        <pc:cxnChg chg="mod">
          <ac:chgData name="Nafis Tanveer Islam" userId="7fb6d2e3-b301-43c3-9255-76c2ddf2b78c" providerId="ADAL" clId="{80447B50-7E42-3845-90A2-C4F6C0059AC6}" dt="2022-07-24T03:00:16.257" v="4250" actId="478"/>
          <ac:cxnSpMkLst>
            <pc:docMk/>
            <pc:sldMk cId="4284338839" sldId="313"/>
            <ac:cxnSpMk id="241" creationId="{0BA867A8-92FD-98D7-6759-7FA71E1AA36B}"/>
          </ac:cxnSpMkLst>
        </pc:cxnChg>
        <pc:cxnChg chg="mod">
          <ac:chgData name="Nafis Tanveer Islam" userId="7fb6d2e3-b301-43c3-9255-76c2ddf2b78c" providerId="ADAL" clId="{80447B50-7E42-3845-90A2-C4F6C0059AC6}" dt="2022-07-24T03:00:16.257" v="4250" actId="478"/>
          <ac:cxnSpMkLst>
            <pc:docMk/>
            <pc:sldMk cId="4284338839" sldId="313"/>
            <ac:cxnSpMk id="242" creationId="{1AC3CAE7-AD59-4EE7-00E4-B0FF8667FFC0}"/>
          </ac:cxnSpMkLst>
        </pc:cxnChg>
        <pc:cxnChg chg="mod">
          <ac:chgData name="Nafis Tanveer Islam" userId="7fb6d2e3-b301-43c3-9255-76c2ddf2b78c" providerId="ADAL" clId="{80447B50-7E42-3845-90A2-C4F6C0059AC6}" dt="2022-07-24T03:00:16.257" v="4250" actId="478"/>
          <ac:cxnSpMkLst>
            <pc:docMk/>
            <pc:sldMk cId="4284338839" sldId="313"/>
            <ac:cxnSpMk id="275" creationId="{AE6DC61C-86DC-3B35-7E3A-27A431EA7978}"/>
          </ac:cxnSpMkLst>
        </pc:cxnChg>
        <pc:cxnChg chg="mod">
          <ac:chgData name="Nafis Tanveer Islam" userId="7fb6d2e3-b301-43c3-9255-76c2ddf2b78c" providerId="ADAL" clId="{80447B50-7E42-3845-90A2-C4F6C0059AC6}" dt="2022-07-24T03:00:16.257" v="4250" actId="478"/>
          <ac:cxnSpMkLst>
            <pc:docMk/>
            <pc:sldMk cId="4284338839" sldId="313"/>
            <ac:cxnSpMk id="276" creationId="{09C789DA-9898-F381-7793-2C7051EDA7FA}"/>
          </ac:cxnSpMkLst>
        </pc:cxnChg>
        <pc:cxnChg chg="mod">
          <ac:chgData name="Nafis Tanveer Islam" userId="7fb6d2e3-b301-43c3-9255-76c2ddf2b78c" providerId="ADAL" clId="{80447B50-7E42-3845-90A2-C4F6C0059AC6}" dt="2022-07-24T03:00:16.257" v="4250" actId="478"/>
          <ac:cxnSpMkLst>
            <pc:docMk/>
            <pc:sldMk cId="4284338839" sldId="313"/>
            <ac:cxnSpMk id="277" creationId="{F2875C8B-0207-480C-FBE7-1C92D2A63D49}"/>
          </ac:cxnSpMkLst>
        </pc:cxnChg>
        <pc:cxnChg chg="mod">
          <ac:chgData name="Nafis Tanveer Islam" userId="7fb6d2e3-b301-43c3-9255-76c2ddf2b78c" providerId="ADAL" clId="{80447B50-7E42-3845-90A2-C4F6C0059AC6}" dt="2022-07-24T03:00:16.257" v="4250" actId="478"/>
          <ac:cxnSpMkLst>
            <pc:docMk/>
            <pc:sldMk cId="4284338839" sldId="313"/>
            <ac:cxnSpMk id="279" creationId="{B61CBB29-EDC9-496E-008F-83CCFA24BB98}"/>
          </ac:cxnSpMkLst>
        </pc:cxnChg>
        <pc:cxnChg chg="mod">
          <ac:chgData name="Nafis Tanveer Islam" userId="7fb6d2e3-b301-43c3-9255-76c2ddf2b78c" providerId="ADAL" clId="{80447B50-7E42-3845-90A2-C4F6C0059AC6}" dt="2022-07-24T03:00:16.257" v="4250" actId="478"/>
          <ac:cxnSpMkLst>
            <pc:docMk/>
            <pc:sldMk cId="4284338839" sldId="313"/>
            <ac:cxnSpMk id="280" creationId="{4029A0B7-0D19-32B6-7AFD-F73210FFA811}"/>
          </ac:cxnSpMkLst>
        </pc:cxnChg>
        <pc:cxnChg chg="mod">
          <ac:chgData name="Nafis Tanveer Islam" userId="7fb6d2e3-b301-43c3-9255-76c2ddf2b78c" providerId="ADAL" clId="{80447B50-7E42-3845-90A2-C4F6C0059AC6}" dt="2022-07-24T03:00:16.257" v="4250" actId="478"/>
          <ac:cxnSpMkLst>
            <pc:docMk/>
            <pc:sldMk cId="4284338839" sldId="313"/>
            <ac:cxnSpMk id="281" creationId="{02D31C95-95B5-0135-61E0-B263FDB80C2C}"/>
          </ac:cxnSpMkLst>
        </pc:cxnChg>
        <pc:cxnChg chg="mod">
          <ac:chgData name="Nafis Tanveer Islam" userId="7fb6d2e3-b301-43c3-9255-76c2ddf2b78c" providerId="ADAL" clId="{80447B50-7E42-3845-90A2-C4F6C0059AC6}" dt="2022-07-24T03:00:16.257" v="4250" actId="478"/>
          <ac:cxnSpMkLst>
            <pc:docMk/>
            <pc:sldMk cId="4284338839" sldId="313"/>
            <ac:cxnSpMk id="282" creationId="{0FBF8D1A-25D2-7774-D9F8-442F19CA287B}"/>
          </ac:cxnSpMkLst>
        </pc:cxnChg>
        <pc:cxnChg chg="mod">
          <ac:chgData name="Nafis Tanveer Islam" userId="7fb6d2e3-b301-43c3-9255-76c2ddf2b78c" providerId="ADAL" clId="{80447B50-7E42-3845-90A2-C4F6C0059AC6}" dt="2022-07-24T03:00:16.257" v="4250" actId="478"/>
          <ac:cxnSpMkLst>
            <pc:docMk/>
            <pc:sldMk cId="4284338839" sldId="313"/>
            <ac:cxnSpMk id="283" creationId="{C28457FA-302B-FD71-1508-2526EB2A1BDD}"/>
          </ac:cxnSpMkLst>
        </pc:cxnChg>
        <pc:cxnChg chg="mod">
          <ac:chgData name="Nafis Tanveer Islam" userId="7fb6d2e3-b301-43c3-9255-76c2ddf2b78c" providerId="ADAL" clId="{80447B50-7E42-3845-90A2-C4F6C0059AC6}" dt="2022-07-24T03:00:16.257" v="4250" actId="478"/>
          <ac:cxnSpMkLst>
            <pc:docMk/>
            <pc:sldMk cId="4284338839" sldId="313"/>
            <ac:cxnSpMk id="284" creationId="{4F630590-F55D-B9C3-08EB-E348E8F99836}"/>
          </ac:cxnSpMkLst>
        </pc:cxnChg>
        <pc:cxnChg chg="mod">
          <ac:chgData name="Nafis Tanveer Islam" userId="7fb6d2e3-b301-43c3-9255-76c2ddf2b78c" providerId="ADAL" clId="{80447B50-7E42-3845-90A2-C4F6C0059AC6}" dt="2022-07-24T03:00:16.257" v="4250" actId="478"/>
          <ac:cxnSpMkLst>
            <pc:docMk/>
            <pc:sldMk cId="4284338839" sldId="313"/>
            <ac:cxnSpMk id="285" creationId="{64D45AB2-B5E5-A647-4AAA-86B480D9B4AA}"/>
          </ac:cxnSpMkLst>
        </pc:cxnChg>
        <pc:cxnChg chg="mod">
          <ac:chgData name="Nafis Tanveer Islam" userId="7fb6d2e3-b301-43c3-9255-76c2ddf2b78c" providerId="ADAL" clId="{80447B50-7E42-3845-90A2-C4F6C0059AC6}" dt="2022-07-24T03:00:16.257" v="4250" actId="478"/>
          <ac:cxnSpMkLst>
            <pc:docMk/>
            <pc:sldMk cId="4284338839" sldId="313"/>
            <ac:cxnSpMk id="286" creationId="{EF66193C-281C-C286-7C10-1D4B0ABF20F6}"/>
          </ac:cxnSpMkLst>
        </pc:cxnChg>
        <pc:cxnChg chg="mod">
          <ac:chgData name="Nafis Tanveer Islam" userId="7fb6d2e3-b301-43c3-9255-76c2ddf2b78c" providerId="ADAL" clId="{80447B50-7E42-3845-90A2-C4F6C0059AC6}" dt="2022-07-24T03:00:16.257" v="4250" actId="478"/>
          <ac:cxnSpMkLst>
            <pc:docMk/>
            <pc:sldMk cId="4284338839" sldId="313"/>
            <ac:cxnSpMk id="336" creationId="{BC0B6BD6-95CD-9FB6-BC64-7DF68F26A215}"/>
          </ac:cxnSpMkLst>
        </pc:cxnChg>
        <pc:cxnChg chg="mod">
          <ac:chgData name="Nafis Tanveer Islam" userId="7fb6d2e3-b301-43c3-9255-76c2ddf2b78c" providerId="ADAL" clId="{80447B50-7E42-3845-90A2-C4F6C0059AC6}" dt="2022-07-24T03:00:16.257" v="4250" actId="478"/>
          <ac:cxnSpMkLst>
            <pc:docMk/>
            <pc:sldMk cId="4284338839" sldId="313"/>
            <ac:cxnSpMk id="337" creationId="{67D9A83D-8F45-90CB-3A14-B563E9664A0A}"/>
          </ac:cxnSpMkLst>
        </pc:cxnChg>
        <pc:cxnChg chg="mod">
          <ac:chgData name="Nafis Tanveer Islam" userId="7fb6d2e3-b301-43c3-9255-76c2ddf2b78c" providerId="ADAL" clId="{80447B50-7E42-3845-90A2-C4F6C0059AC6}" dt="2022-07-24T03:00:16.257" v="4250" actId="478"/>
          <ac:cxnSpMkLst>
            <pc:docMk/>
            <pc:sldMk cId="4284338839" sldId="313"/>
            <ac:cxnSpMk id="338" creationId="{51EBEE99-D6AE-FE51-5931-DE2B7DA093BA}"/>
          </ac:cxnSpMkLst>
        </pc:cxnChg>
        <pc:cxnChg chg="mod">
          <ac:chgData name="Nafis Tanveer Islam" userId="7fb6d2e3-b301-43c3-9255-76c2ddf2b78c" providerId="ADAL" clId="{80447B50-7E42-3845-90A2-C4F6C0059AC6}" dt="2022-07-24T03:00:16.257" v="4250" actId="478"/>
          <ac:cxnSpMkLst>
            <pc:docMk/>
            <pc:sldMk cId="4284338839" sldId="313"/>
            <ac:cxnSpMk id="339" creationId="{3F6D5E3F-A94F-8D37-1740-A8C6EA3E0090}"/>
          </ac:cxnSpMkLst>
        </pc:cxnChg>
        <pc:cxnChg chg="mod">
          <ac:chgData name="Nafis Tanveer Islam" userId="7fb6d2e3-b301-43c3-9255-76c2ddf2b78c" providerId="ADAL" clId="{80447B50-7E42-3845-90A2-C4F6C0059AC6}" dt="2022-07-24T03:00:16.257" v="4250" actId="478"/>
          <ac:cxnSpMkLst>
            <pc:docMk/>
            <pc:sldMk cId="4284338839" sldId="313"/>
            <ac:cxnSpMk id="340" creationId="{CE95090B-757C-E9D9-F1CC-E7E533D0A51C}"/>
          </ac:cxnSpMkLst>
        </pc:cxnChg>
      </pc:sldChg>
      <pc:sldChg chg="addSp delSp modSp new del mod">
        <pc:chgData name="Nafis Tanveer Islam" userId="7fb6d2e3-b301-43c3-9255-76c2ddf2b78c" providerId="ADAL" clId="{80447B50-7E42-3845-90A2-C4F6C0059AC6}" dt="2022-07-26T19:45:09.063" v="5283" actId="2696"/>
        <pc:sldMkLst>
          <pc:docMk/>
          <pc:sldMk cId="781037482" sldId="314"/>
        </pc:sldMkLst>
        <pc:spChg chg="del">
          <ac:chgData name="Nafis Tanveer Islam" userId="7fb6d2e3-b301-43c3-9255-76c2ddf2b78c" providerId="ADAL" clId="{80447B50-7E42-3845-90A2-C4F6C0059AC6}" dt="2022-07-24T02:59:02.149" v="4245" actId="478"/>
          <ac:spMkLst>
            <pc:docMk/>
            <pc:sldMk cId="781037482" sldId="314"/>
            <ac:spMk id="2" creationId="{5B23199D-EA8E-FA6A-9F42-082921B9C87F}"/>
          </ac:spMkLst>
        </pc:spChg>
        <pc:spChg chg="del">
          <ac:chgData name="Nafis Tanveer Islam" userId="7fb6d2e3-b301-43c3-9255-76c2ddf2b78c" providerId="ADAL" clId="{80447B50-7E42-3845-90A2-C4F6C0059AC6}" dt="2022-07-24T02:59:00.635" v="4244" actId="478"/>
          <ac:spMkLst>
            <pc:docMk/>
            <pc:sldMk cId="781037482" sldId="314"/>
            <ac:spMk id="3" creationId="{3BC51186-A2B6-D292-7CF9-30DB8A004FEE}"/>
          </ac:spMkLst>
        </pc:spChg>
        <pc:spChg chg="mod">
          <ac:chgData name="Nafis Tanveer Islam" userId="7fb6d2e3-b301-43c3-9255-76c2ddf2b78c" providerId="ADAL" clId="{80447B50-7E42-3845-90A2-C4F6C0059AC6}" dt="2022-07-24T02:59:03.325" v="4246"/>
          <ac:spMkLst>
            <pc:docMk/>
            <pc:sldMk cId="781037482" sldId="314"/>
            <ac:spMk id="7" creationId="{D4D25F20-764E-50D8-70F5-90E440B71477}"/>
          </ac:spMkLst>
        </pc:spChg>
        <pc:spChg chg="mod">
          <ac:chgData name="Nafis Tanveer Islam" userId="7fb6d2e3-b301-43c3-9255-76c2ddf2b78c" providerId="ADAL" clId="{80447B50-7E42-3845-90A2-C4F6C0059AC6}" dt="2022-07-24T02:59:03.325" v="4246"/>
          <ac:spMkLst>
            <pc:docMk/>
            <pc:sldMk cId="781037482" sldId="314"/>
            <ac:spMk id="8" creationId="{6E751466-10A9-A5AD-C48C-FB92F8B94B6F}"/>
          </ac:spMkLst>
        </pc:spChg>
        <pc:spChg chg="mod">
          <ac:chgData name="Nafis Tanveer Islam" userId="7fb6d2e3-b301-43c3-9255-76c2ddf2b78c" providerId="ADAL" clId="{80447B50-7E42-3845-90A2-C4F6C0059AC6}" dt="2022-07-24T02:59:03.325" v="4246"/>
          <ac:spMkLst>
            <pc:docMk/>
            <pc:sldMk cId="781037482" sldId="314"/>
            <ac:spMk id="9" creationId="{F7742D33-172D-66AE-BCD7-EECF09F80323}"/>
          </ac:spMkLst>
        </pc:spChg>
        <pc:spChg chg="mod">
          <ac:chgData name="Nafis Tanveer Islam" userId="7fb6d2e3-b301-43c3-9255-76c2ddf2b78c" providerId="ADAL" clId="{80447B50-7E42-3845-90A2-C4F6C0059AC6}" dt="2022-07-24T02:59:03.325" v="4246"/>
          <ac:spMkLst>
            <pc:docMk/>
            <pc:sldMk cId="781037482" sldId="314"/>
            <ac:spMk id="10" creationId="{984B16DB-6AE6-5190-72F0-862182856A45}"/>
          </ac:spMkLst>
        </pc:spChg>
        <pc:spChg chg="mod">
          <ac:chgData name="Nafis Tanveer Islam" userId="7fb6d2e3-b301-43c3-9255-76c2ddf2b78c" providerId="ADAL" clId="{80447B50-7E42-3845-90A2-C4F6C0059AC6}" dt="2022-07-24T02:59:03.325" v="4246"/>
          <ac:spMkLst>
            <pc:docMk/>
            <pc:sldMk cId="781037482" sldId="314"/>
            <ac:spMk id="11" creationId="{63550176-15D3-BF5E-CA46-500EDB169BF5}"/>
          </ac:spMkLst>
        </pc:spChg>
        <pc:spChg chg="mod">
          <ac:chgData name="Nafis Tanveer Islam" userId="7fb6d2e3-b301-43c3-9255-76c2ddf2b78c" providerId="ADAL" clId="{80447B50-7E42-3845-90A2-C4F6C0059AC6}" dt="2022-07-24T02:59:03.325" v="4246"/>
          <ac:spMkLst>
            <pc:docMk/>
            <pc:sldMk cId="781037482" sldId="314"/>
            <ac:spMk id="12" creationId="{C227E7C6-23AA-ADF0-CFF1-3A7135A14DBD}"/>
          </ac:spMkLst>
        </pc:spChg>
        <pc:spChg chg="mod">
          <ac:chgData name="Nafis Tanveer Islam" userId="7fb6d2e3-b301-43c3-9255-76c2ddf2b78c" providerId="ADAL" clId="{80447B50-7E42-3845-90A2-C4F6C0059AC6}" dt="2022-07-24T02:59:03.325" v="4246"/>
          <ac:spMkLst>
            <pc:docMk/>
            <pc:sldMk cId="781037482" sldId="314"/>
            <ac:spMk id="13" creationId="{DCF3A7F5-3EFF-FB90-6589-818B5D8E2459}"/>
          </ac:spMkLst>
        </pc:spChg>
        <pc:spChg chg="mod">
          <ac:chgData name="Nafis Tanveer Islam" userId="7fb6d2e3-b301-43c3-9255-76c2ddf2b78c" providerId="ADAL" clId="{80447B50-7E42-3845-90A2-C4F6C0059AC6}" dt="2022-07-24T02:59:03.325" v="4246"/>
          <ac:spMkLst>
            <pc:docMk/>
            <pc:sldMk cId="781037482" sldId="314"/>
            <ac:spMk id="14" creationId="{B9A37800-F998-2024-4B6E-3D80BC8EA979}"/>
          </ac:spMkLst>
        </pc:spChg>
        <pc:spChg chg="mod">
          <ac:chgData name="Nafis Tanveer Islam" userId="7fb6d2e3-b301-43c3-9255-76c2ddf2b78c" providerId="ADAL" clId="{80447B50-7E42-3845-90A2-C4F6C0059AC6}" dt="2022-07-24T02:59:03.325" v="4246"/>
          <ac:spMkLst>
            <pc:docMk/>
            <pc:sldMk cId="781037482" sldId="314"/>
            <ac:spMk id="15" creationId="{F1AF70D9-A4C3-2AB2-5DAC-C2DDAAB3FB2B}"/>
          </ac:spMkLst>
        </pc:spChg>
        <pc:spChg chg="mod">
          <ac:chgData name="Nafis Tanveer Islam" userId="7fb6d2e3-b301-43c3-9255-76c2ddf2b78c" providerId="ADAL" clId="{80447B50-7E42-3845-90A2-C4F6C0059AC6}" dt="2022-07-24T02:59:03.325" v="4246"/>
          <ac:spMkLst>
            <pc:docMk/>
            <pc:sldMk cId="781037482" sldId="314"/>
            <ac:spMk id="16" creationId="{CCC83F08-A9FB-F64E-F1DC-EE4F0515BC08}"/>
          </ac:spMkLst>
        </pc:spChg>
        <pc:spChg chg="mod">
          <ac:chgData name="Nafis Tanveer Islam" userId="7fb6d2e3-b301-43c3-9255-76c2ddf2b78c" providerId="ADAL" clId="{80447B50-7E42-3845-90A2-C4F6C0059AC6}" dt="2022-07-24T02:59:03.325" v="4246"/>
          <ac:spMkLst>
            <pc:docMk/>
            <pc:sldMk cId="781037482" sldId="314"/>
            <ac:spMk id="17" creationId="{A74FD42B-1A58-547B-5371-74E7E34C1B3D}"/>
          </ac:spMkLst>
        </pc:spChg>
        <pc:spChg chg="mod">
          <ac:chgData name="Nafis Tanveer Islam" userId="7fb6d2e3-b301-43c3-9255-76c2ddf2b78c" providerId="ADAL" clId="{80447B50-7E42-3845-90A2-C4F6C0059AC6}" dt="2022-07-24T02:59:03.325" v="4246"/>
          <ac:spMkLst>
            <pc:docMk/>
            <pc:sldMk cId="781037482" sldId="314"/>
            <ac:spMk id="18" creationId="{465BF0DE-AA02-DB0C-6451-3DEDF284FFD1}"/>
          </ac:spMkLst>
        </pc:spChg>
        <pc:spChg chg="mod">
          <ac:chgData name="Nafis Tanveer Islam" userId="7fb6d2e3-b301-43c3-9255-76c2ddf2b78c" providerId="ADAL" clId="{80447B50-7E42-3845-90A2-C4F6C0059AC6}" dt="2022-07-24T02:59:03.325" v="4246"/>
          <ac:spMkLst>
            <pc:docMk/>
            <pc:sldMk cId="781037482" sldId="314"/>
            <ac:spMk id="19" creationId="{4C5B5532-2987-3896-86B0-8B624F83C628}"/>
          </ac:spMkLst>
        </pc:spChg>
        <pc:spChg chg="mod">
          <ac:chgData name="Nafis Tanveer Islam" userId="7fb6d2e3-b301-43c3-9255-76c2ddf2b78c" providerId="ADAL" clId="{80447B50-7E42-3845-90A2-C4F6C0059AC6}" dt="2022-07-24T02:59:03.325" v="4246"/>
          <ac:spMkLst>
            <pc:docMk/>
            <pc:sldMk cId="781037482" sldId="314"/>
            <ac:spMk id="20" creationId="{6D5D9A11-4E50-B608-9156-B9AD87142CE0}"/>
          </ac:spMkLst>
        </pc:spChg>
        <pc:spChg chg="mod">
          <ac:chgData name="Nafis Tanveer Islam" userId="7fb6d2e3-b301-43c3-9255-76c2ddf2b78c" providerId="ADAL" clId="{80447B50-7E42-3845-90A2-C4F6C0059AC6}" dt="2022-07-24T02:59:03.325" v="4246"/>
          <ac:spMkLst>
            <pc:docMk/>
            <pc:sldMk cId="781037482" sldId="314"/>
            <ac:spMk id="21" creationId="{334FD09F-0EB2-2E53-BE71-4FFFC1696A0B}"/>
          </ac:spMkLst>
        </pc:spChg>
        <pc:spChg chg="mod">
          <ac:chgData name="Nafis Tanveer Islam" userId="7fb6d2e3-b301-43c3-9255-76c2ddf2b78c" providerId="ADAL" clId="{80447B50-7E42-3845-90A2-C4F6C0059AC6}" dt="2022-07-24T02:59:03.325" v="4246"/>
          <ac:spMkLst>
            <pc:docMk/>
            <pc:sldMk cId="781037482" sldId="314"/>
            <ac:spMk id="22" creationId="{38BFC2B2-C25C-D4A6-4E20-03822B6C7F99}"/>
          </ac:spMkLst>
        </pc:spChg>
        <pc:spChg chg="mod">
          <ac:chgData name="Nafis Tanveer Islam" userId="7fb6d2e3-b301-43c3-9255-76c2ddf2b78c" providerId="ADAL" clId="{80447B50-7E42-3845-90A2-C4F6C0059AC6}" dt="2022-07-24T02:59:03.325" v="4246"/>
          <ac:spMkLst>
            <pc:docMk/>
            <pc:sldMk cId="781037482" sldId="314"/>
            <ac:spMk id="23" creationId="{7BCAA6CC-003A-60D1-7A63-47847050CA08}"/>
          </ac:spMkLst>
        </pc:spChg>
        <pc:spChg chg="mod">
          <ac:chgData name="Nafis Tanveer Islam" userId="7fb6d2e3-b301-43c3-9255-76c2ddf2b78c" providerId="ADAL" clId="{80447B50-7E42-3845-90A2-C4F6C0059AC6}" dt="2022-07-24T02:59:03.325" v="4246"/>
          <ac:spMkLst>
            <pc:docMk/>
            <pc:sldMk cId="781037482" sldId="314"/>
            <ac:spMk id="24" creationId="{A1DD4252-6AF3-64C3-DEBC-2B2CD0BBCF16}"/>
          </ac:spMkLst>
        </pc:spChg>
        <pc:spChg chg="mod">
          <ac:chgData name="Nafis Tanveer Islam" userId="7fb6d2e3-b301-43c3-9255-76c2ddf2b78c" providerId="ADAL" clId="{80447B50-7E42-3845-90A2-C4F6C0059AC6}" dt="2022-07-24T02:59:03.325" v="4246"/>
          <ac:spMkLst>
            <pc:docMk/>
            <pc:sldMk cId="781037482" sldId="314"/>
            <ac:spMk id="25" creationId="{500A58BC-2BEE-8E61-15A3-31A07F0C2220}"/>
          </ac:spMkLst>
        </pc:spChg>
        <pc:spChg chg="mod">
          <ac:chgData name="Nafis Tanveer Islam" userId="7fb6d2e3-b301-43c3-9255-76c2ddf2b78c" providerId="ADAL" clId="{80447B50-7E42-3845-90A2-C4F6C0059AC6}" dt="2022-07-24T02:59:03.325" v="4246"/>
          <ac:spMkLst>
            <pc:docMk/>
            <pc:sldMk cId="781037482" sldId="314"/>
            <ac:spMk id="26" creationId="{3DA595BA-97A3-6B1F-8F9F-9DD97E24F6FE}"/>
          </ac:spMkLst>
        </pc:spChg>
        <pc:spChg chg="mod">
          <ac:chgData name="Nafis Tanveer Islam" userId="7fb6d2e3-b301-43c3-9255-76c2ddf2b78c" providerId="ADAL" clId="{80447B50-7E42-3845-90A2-C4F6C0059AC6}" dt="2022-07-24T02:59:03.325" v="4246"/>
          <ac:spMkLst>
            <pc:docMk/>
            <pc:sldMk cId="781037482" sldId="314"/>
            <ac:spMk id="27" creationId="{EC09D4D9-46C6-37E0-4595-F306036AEF52}"/>
          </ac:spMkLst>
        </pc:spChg>
        <pc:spChg chg="mod">
          <ac:chgData name="Nafis Tanveer Islam" userId="7fb6d2e3-b301-43c3-9255-76c2ddf2b78c" providerId="ADAL" clId="{80447B50-7E42-3845-90A2-C4F6C0059AC6}" dt="2022-07-24T02:59:03.325" v="4246"/>
          <ac:spMkLst>
            <pc:docMk/>
            <pc:sldMk cId="781037482" sldId="314"/>
            <ac:spMk id="28" creationId="{62456357-B56E-6F41-B69F-3C794BA885BF}"/>
          </ac:spMkLst>
        </pc:spChg>
        <pc:spChg chg="mod">
          <ac:chgData name="Nafis Tanveer Islam" userId="7fb6d2e3-b301-43c3-9255-76c2ddf2b78c" providerId="ADAL" clId="{80447B50-7E42-3845-90A2-C4F6C0059AC6}" dt="2022-07-24T02:59:03.325" v="4246"/>
          <ac:spMkLst>
            <pc:docMk/>
            <pc:sldMk cId="781037482" sldId="314"/>
            <ac:spMk id="29" creationId="{28709223-B5ED-9E18-6CEB-9AC1F3E2833C}"/>
          </ac:spMkLst>
        </pc:spChg>
        <pc:spChg chg="mod">
          <ac:chgData name="Nafis Tanveer Islam" userId="7fb6d2e3-b301-43c3-9255-76c2ddf2b78c" providerId="ADAL" clId="{80447B50-7E42-3845-90A2-C4F6C0059AC6}" dt="2022-07-24T02:59:03.325" v="4246"/>
          <ac:spMkLst>
            <pc:docMk/>
            <pc:sldMk cId="781037482" sldId="314"/>
            <ac:spMk id="30" creationId="{342FAA99-A2E6-6E32-5EBB-314FCCA72C12}"/>
          </ac:spMkLst>
        </pc:spChg>
        <pc:spChg chg="mod">
          <ac:chgData name="Nafis Tanveer Islam" userId="7fb6d2e3-b301-43c3-9255-76c2ddf2b78c" providerId="ADAL" clId="{80447B50-7E42-3845-90A2-C4F6C0059AC6}" dt="2022-07-24T02:59:03.325" v="4246"/>
          <ac:spMkLst>
            <pc:docMk/>
            <pc:sldMk cId="781037482" sldId="314"/>
            <ac:spMk id="31" creationId="{B3155ED4-9617-7BC0-D0BE-5FFCEADEA47E}"/>
          </ac:spMkLst>
        </pc:spChg>
        <pc:spChg chg="mod">
          <ac:chgData name="Nafis Tanveer Islam" userId="7fb6d2e3-b301-43c3-9255-76c2ddf2b78c" providerId="ADAL" clId="{80447B50-7E42-3845-90A2-C4F6C0059AC6}" dt="2022-07-24T02:59:03.325" v="4246"/>
          <ac:spMkLst>
            <pc:docMk/>
            <pc:sldMk cId="781037482" sldId="314"/>
            <ac:spMk id="32" creationId="{9B887874-6D04-3FED-30C6-2B05647E2EFB}"/>
          </ac:spMkLst>
        </pc:spChg>
        <pc:spChg chg="mod">
          <ac:chgData name="Nafis Tanveer Islam" userId="7fb6d2e3-b301-43c3-9255-76c2ddf2b78c" providerId="ADAL" clId="{80447B50-7E42-3845-90A2-C4F6C0059AC6}" dt="2022-07-24T02:59:03.325" v="4246"/>
          <ac:spMkLst>
            <pc:docMk/>
            <pc:sldMk cId="781037482" sldId="314"/>
            <ac:spMk id="33" creationId="{4903ACA6-FC89-EFE4-1BCC-5E9E64A32889}"/>
          </ac:spMkLst>
        </pc:spChg>
        <pc:spChg chg="mod">
          <ac:chgData name="Nafis Tanveer Islam" userId="7fb6d2e3-b301-43c3-9255-76c2ddf2b78c" providerId="ADAL" clId="{80447B50-7E42-3845-90A2-C4F6C0059AC6}" dt="2022-07-24T02:59:03.325" v="4246"/>
          <ac:spMkLst>
            <pc:docMk/>
            <pc:sldMk cId="781037482" sldId="314"/>
            <ac:spMk id="34" creationId="{C4EC8DB7-8517-72A1-84AC-E90CD393D957}"/>
          </ac:spMkLst>
        </pc:spChg>
        <pc:spChg chg="mod">
          <ac:chgData name="Nafis Tanveer Islam" userId="7fb6d2e3-b301-43c3-9255-76c2ddf2b78c" providerId="ADAL" clId="{80447B50-7E42-3845-90A2-C4F6C0059AC6}" dt="2022-07-24T02:59:03.325" v="4246"/>
          <ac:spMkLst>
            <pc:docMk/>
            <pc:sldMk cId="781037482" sldId="314"/>
            <ac:spMk id="35" creationId="{90EA501C-D76F-0297-B515-36FD8303A545}"/>
          </ac:spMkLst>
        </pc:spChg>
        <pc:spChg chg="mod">
          <ac:chgData name="Nafis Tanveer Islam" userId="7fb6d2e3-b301-43c3-9255-76c2ddf2b78c" providerId="ADAL" clId="{80447B50-7E42-3845-90A2-C4F6C0059AC6}" dt="2022-07-24T02:59:03.325" v="4246"/>
          <ac:spMkLst>
            <pc:docMk/>
            <pc:sldMk cId="781037482" sldId="314"/>
            <ac:spMk id="36" creationId="{0931AAC8-59F8-5089-AEB4-0EADF73761E9}"/>
          </ac:spMkLst>
        </pc:spChg>
        <pc:spChg chg="mod">
          <ac:chgData name="Nafis Tanveer Islam" userId="7fb6d2e3-b301-43c3-9255-76c2ddf2b78c" providerId="ADAL" clId="{80447B50-7E42-3845-90A2-C4F6C0059AC6}" dt="2022-07-24T02:59:03.325" v="4246"/>
          <ac:spMkLst>
            <pc:docMk/>
            <pc:sldMk cId="781037482" sldId="314"/>
            <ac:spMk id="37" creationId="{7059440E-8B50-DE59-C2BD-C044B5ADA213}"/>
          </ac:spMkLst>
        </pc:spChg>
        <pc:spChg chg="mod">
          <ac:chgData name="Nafis Tanveer Islam" userId="7fb6d2e3-b301-43c3-9255-76c2ddf2b78c" providerId="ADAL" clId="{80447B50-7E42-3845-90A2-C4F6C0059AC6}" dt="2022-07-24T02:59:03.325" v="4246"/>
          <ac:spMkLst>
            <pc:docMk/>
            <pc:sldMk cId="781037482" sldId="314"/>
            <ac:spMk id="38" creationId="{DC0A1634-5BD3-2A6B-8259-3E06F2DCDC4C}"/>
          </ac:spMkLst>
        </pc:spChg>
        <pc:spChg chg="mod">
          <ac:chgData name="Nafis Tanveer Islam" userId="7fb6d2e3-b301-43c3-9255-76c2ddf2b78c" providerId="ADAL" clId="{80447B50-7E42-3845-90A2-C4F6C0059AC6}" dt="2022-07-24T02:59:03.325" v="4246"/>
          <ac:spMkLst>
            <pc:docMk/>
            <pc:sldMk cId="781037482" sldId="314"/>
            <ac:spMk id="39" creationId="{C444D190-3D22-E81F-6C73-756873F4C7B2}"/>
          </ac:spMkLst>
        </pc:spChg>
        <pc:spChg chg="mod">
          <ac:chgData name="Nafis Tanveer Islam" userId="7fb6d2e3-b301-43c3-9255-76c2ddf2b78c" providerId="ADAL" clId="{80447B50-7E42-3845-90A2-C4F6C0059AC6}" dt="2022-07-24T02:59:03.325" v="4246"/>
          <ac:spMkLst>
            <pc:docMk/>
            <pc:sldMk cId="781037482" sldId="314"/>
            <ac:spMk id="40" creationId="{D64400E0-EE77-03D6-FC77-338459F5BE47}"/>
          </ac:spMkLst>
        </pc:spChg>
        <pc:spChg chg="mod">
          <ac:chgData name="Nafis Tanveer Islam" userId="7fb6d2e3-b301-43c3-9255-76c2ddf2b78c" providerId="ADAL" clId="{80447B50-7E42-3845-90A2-C4F6C0059AC6}" dt="2022-07-24T02:59:03.325" v="4246"/>
          <ac:spMkLst>
            <pc:docMk/>
            <pc:sldMk cId="781037482" sldId="314"/>
            <ac:spMk id="41" creationId="{274C3743-8C2B-E016-34F5-2AF4EE449200}"/>
          </ac:spMkLst>
        </pc:spChg>
        <pc:spChg chg="mod">
          <ac:chgData name="Nafis Tanveer Islam" userId="7fb6d2e3-b301-43c3-9255-76c2ddf2b78c" providerId="ADAL" clId="{80447B50-7E42-3845-90A2-C4F6C0059AC6}" dt="2022-07-24T02:59:03.325" v="4246"/>
          <ac:spMkLst>
            <pc:docMk/>
            <pc:sldMk cId="781037482" sldId="314"/>
            <ac:spMk id="42" creationId="{8D107671-E349-CB48-5CCC-A9722234F69B}"/>
          </ac:spMkLst>
        </pc:spChg>
        <pc:spChg chg="mod">
          <ac:chgData name="Nafis Tanveer Islam" userId="7fb6d2e3-b301-43c3-9255-76c2ddf2b78c" providerId="ADAL" clId="{80447B50-7E42-3845-90A2-C4F6C0059AC6}" dt="2022-07-24T02:59:03.325" v="4246"/>
          <ac:spMkLst>
            <pc:docMk/>
            <pc:sldMk cId="781037482" sldId="314"/>
            <ac:spMk id="99" creationId="{A8775076-5EAB-6817-56AA-DD37A7F6A532}"/>
          </ac:spMkLst>
        </pc:spChg>
        <pc:spChg chg="add mod">
          <ac:chgData name="Nafis Tanveer Islam" userId="7fb6d2e3-b301-43c3-9255-76c2ddf2b78c" providerId="ADAL" clId="{80447B50-7E42-3845-90A2-C4F6C0059AC6}" dt="2022-07-24T03:01:27.323" v="4254"/>
          <ac:spMkLst>
            <pc:docMk/>
            <pc:sldMk cId="781037482" sldId="314"/>
            <ac:spMk id="100" creationId="{2F2475D5-5A48-AFCF-B66E-8CFFD4A2B77C}"/>
          </ac:spMkLst>
        </pc:spChg>
        <pc:grpChg chg="add del mod">
          <ac:chgData name="Nafis Tanveer Islam" userId="7fb6d2e3-b301-43c3-9255-76c2ddf2b78c" providerId="ADAL" clId="{80447B50-7E42-3845-90A2-C4F6C0059AC6}" dt="2022-07-24T03:01:26.418" v="4253" actId="478"/>
          <ac:grpSpMkLst>
            <pc:docMk/>
            <pc:sldMk cId="781037482" sldId="314"/>
            <ac:grpSpMk id="4" creationId="{DB63042E-1DC8-BD3E-B3DA-E5DD136E1CBB}"/>
          </ac:grpSpMkLst>
        </pc:grpChg>
        <pc:cxnChg chg="mod">
          <ac:chgData name="Nafis Tanveer Islam" userId="7fb6d2e3-b301-43c3-9255-76c2ddf2b78c" providerId="ADAL" clId="{80447B50-7E42-3845-90A2-C4F6C0059AC6}" dt="2022-07-24T03:01:26.418" v="4253" actId="478"/>
          <ac:cxnSpMkLst>
            <pc:docMk/>
            <pc:sldMk cId="781037482" sldId="314"/>
            <ac:cxnSpMk id="5" creationId="{43DB44E1-3DFB-6A7F-EFAB-1E3D12CA3DCD}"/>
          </ac:cxnSpMkLst>
        </pc:cxnChg>
        <pc:cxnChg chg="mod">
          <ac:chgData name="Nafis Tanveer Islam" userId="7fb6d2e3-b301-43c3-9255-76c2ddf2b78c" providerId="ADAL" clId="{80447B50-7E42-3845-90A2-C4F6C0059AC6}" dt="2022-07-24T03:01:26.418" v="4253" actId="478"/>
          <ac:cxnSpMkLst>
            <pc:docMk/>
            <pc:sldMk cId="781037482" sldId="314"/>
            <ac:cxnSpMk id="6" creationId="{E2FA03F0-5333-E22A-459D-762446DC1659}"/>
          </ac:cxnSpMkLst>
        </pc:cxnChg>
        <pc:cxnChg chg="mod">
          <ac:chgData name="Nafis Tanveer Islam" userId="7fb6d2e3-b301-43c3-9255-76c2ddf2b78c" providerId="ADAL" clId="{80447B50-7E42-3845-90A2-C4F6C0059AC6}" dt="2022-07-24T03:01:26.418" v="4253" actId="478"/>
          <ac:cxnSpMkLst>
            <pc:docMk/>
            <pc:sldMk cId="781037482" sldId="314"/>
            <ac:cxnSpMk id="43" creationId="{C3EF4C73-275F-B783-7388-EDE5F651B0BF}"/>
          </ac:cxnSpMkLst>
        </pc:cxnChg>
        <pc:cxnChg chg="mod">
          <ac:chgData name="Nafis Tanveer Islam" userId="7fb6d2e3-b301-43c3-9255-76c2ddf2b78c" providerId="ADAL" clId="{80447B50-7E42-3845-90A2-C4F6C0059AC6}" dt="2022-07-24T03:01:26.418" v="4253" actId="478"/>
          <ac:cxnSpMkLst>
            <pc:docMk/>
            <pc:sldMk cId="781037482" sldId="314"/>
            <ac:cxnSpMk id="44" creationId="{792A271D-34FD-14A3-37EA-DE73A75C9272}"/>
          </ac:cxnSpMkLst>
        </pc:cxnChg>
        <pc:cxnChg chg="mod">
          <ac:chgData name="Nafis Tanveer Islam" userId="7fb6d2e3-b301-43c3-9255-76c2ddf2b78c" providerId="ADAL" clId="{80447B50-7E42-3845-90A2-C4F6C0059AC6}" dt="2022-07-24T03:01:26.418" v="4253" actId="478"/>
          <ac:cxnSpMkLst>
            <pc:docMk/>
            <pc:sldMk cId="781037482" sldId="314"/>
            <ac:cxnSpMk id="45" creationId="{958EB6CA-3BE5-F34A-82E2-D2A2097B5A21}"/>
          </ac:cxnSpMkLst>
        </pc:cxnChg>
        <pc:cxnChg chg="mod">
          <ac:chgData name="Nafis Tanveer Islam" userId="7fb6d2e3-b301-43c3-9255-76c2ddf2b78c" providerId="ADAL" clId="{80447B50-7E42-3845-90A2-C4F6C0059AC6}" dt="2022-07-24T03:01:26.418" v="4253" actId="478"/>
          <ac:cxnSpMkLst>
            <pc:docMk/>
            <pc:sldMk cId="781037482" sldId="314"/>
            <ac:cxnSpMk id="46" creationId="{C6F5933B-4946-8C24-937D-96DB58B165C5}"/>
          </ac:cxnSpMkLst>
        </pc:cxnChg>
        <pc:cxnChg chg="mod">
          <ac:chgData name="Nafis Tanveer Islam" userId="7fb6d2e3-b301-43c3-9255-76c2ddf2b78c" providerId="ADAL" clId="{80447B50-7E42-3845-90A2-C4F6C0059AC6}" dt="2022-07-24T03:01:26.418" v="4253" actId="478"/>
          <ac:cxnSpMkLst>
            <pc:docMk/>
            <pc:sldMk cId="781037482" sldId="314"/>
            <ac:cxnSpMk id="47" creationId="{FFB144D4-0240-E4B5-6CD4-1FC5054A3B45}"/>
          </ac:cxnSpMkLst>
        </pc:cxnChg>
        <pc:cxnChg chg="mod">
          <ac:chgData name="Nafis Tanveer Islam" userId="7fb6d2e3-b301-43c3-9255-76c2ddf2b78c" providerId="ADAL" clId="{80447B50-7E42-3845-90A2-C4F6C0059AC6}" dt="2022-07-24T03:01:26.418" v="4253" actId="478"/>
          <ac:cxnSpMkLst>
            <pc:docMk/>
            <pc:sldMk cId="781037482" sldId="314"/>
            <ac:cxnSpMk id="48" creationId="{85DACD4D-4D77-09B2-ECAB-68A8271B3714}"/>
          </ac:cxnSpMkLst>
        </pc:cxnChg>
        <pc:cxnChg chg="mod">
          <ac:chgData name="Nafis Tanveer Islam" userId="7fb6d2e3-b301-43c3-9255-76c2ddf2b78c" providerId="ADAL" clId="{80447B50-7E42-3845-90A2-C4F6C0059AC6}" dt="2022-07-24T03:01:26.418" v="4253" actId="478"/>
          <ac:cxnSpMkLst>
            <pc:docMk/>
            <pc:sldMk cId="781037482" sldId="314"/>
            <ac:cxnSpMk id="49" creationId="{9C98BF70-6C1A-81B2-1426-E9C4DFE6A70D}"/>
          </ac:cxnSpMkLst>
        </pc:cxnChg>
        <pc:cxnChg chg="mod">
          <ac:chgData name="Nafis Tanveer Islam" userId="7fb6d2e3-b301-43c3-9255-76c2ddf2b78c" providerId="ADAL" clId="{80447B50-7E42-3845-90A2-C4F6C0059AC6}" dt="2022-07-24T03:01:26.418" v="4253" actId="478"/>
          <ac:cxnSpMkLst>
            <pc:docMk/>
            <pc:sldMk cId="781037482" sldId="314"/>
            <ac:cxnSpMk id="50" creationId="{9995E107-F182-43C2-7A8D-FD4828471FF2}"/>
          </ac:cxnSpMkLst>
        </pc:cxnChg>
        <pc:cxnChg chg="mod">
          <ac:chgData name="Nafis Tanveer Islam" userId="7fb6d2e3-b301-43c3-9255-76c2ddf2b78c" providerId="ADAL" clId="{80447B50-7E42-3845-90A2-C4F6C0059AC6}" dt="2022-07-24T03:01:26.418" v="4253" actId="478"/>
          <ac:cxnSpMkLst>
            <pc:docMk/>
            <pc:sldMk cId="781037482" sldId="314"/>
            <ac:cxnSpMk id="51" creationId="{3F1CA18A-56F5-EF42-BA25-7F6C8F658509}"/>
          </ac:cxnSpMkLst>
        </pc:cxnChg>
        <pc:cxnChg chg="mod">
          <ac:chgData name="Nafis Tanveer Islam" userId="7fb6d2e3-b301-43c3-9255-76c2ddf2b78c" providerId="ADAL" clId="{80447B50-7E42-3845-90A2-C4F6C0059AC6}" dt="2022-07-24T03:01:26.418" v="4253" actId="478"/>
          <ac:cxnSpMkLst>
            <pc:docMk/>
            <pc:sldMk cId="781037482" sldId="314"/>
            <ac:cxnSpMk id="52" creationId="{CCCB7169-FD86-BEBA-3879-FD781B187C12}"/>
          </ac:cxnSpMkLst>
        </pc:cxnChg>
        <pc:cxnChg chg="mod">
          <ac:chgData name="Nafis Tanveer Islam" userId="7fb6d2e3-b301-43c3-9255-76c2ddf2b78c" providerId="ADAL" clId="{80447B50-7E42-3845-90A2-C4F6C0059AC6}" dt="2022-07-24T03:01:26.418" v="4253" actId="478"/>
          <ac:cxnSpMkLst>
            <pc:docMk/>
            <pc:sldMk cId="781037482" sldId="314"/>
            <ac:cxnSpMk id="53" creationId="{FAC7412C-BE2B-C42A-AA59-194CFCF3EAA7}"/>
          </ac:cxnSpMkLst>
        </pc:cxnChg>
        <pc:cxnChg chg="mod">
          <ac:chgData name="Nafis Tanveer Islam" userId="7fb6d2e3-b301-43c3-9255-76c2ddf2b78c" providerId="ADAL" clId="{80447B50-7E42-3845-90A2-C4F6C0059AC6}" dt="2022-07-24T03:01:26.418" v="4253" actId="478"/>
          <ac:cxnSpMkLst>
            <pc:docMk/>
            <pc:sldMk cId="781037482" sldId="314"/>
            <ac:cxnSpMk id="54" creationId="{C324A448-4CA2-81D2-04DC-A243FA5A8AC0}"/>
          </ac:cxnSpMkLst>
        </pc:cxnChg>
        <pc:cxnChg chg="mod">
          <ac:chgData name="Nafis Tanveer Islam" userId="7fb6d2e3-b301-43c3-9255-76c2ddf2b78c" providerId="ADAL" clId="{80447B50-7E42-3845-90A2-C4F6C0059AC6}" dt="2022-07-24T03:01:26.418" v="4253" actId="478"/>
          <ac:cxnSpMkLst>
            <pc:docMk/>
            <pc:sldMk cId="781037482" sldId="314"/>
            <ac:cxnSpMk id="55" creationId="{79526C7D-50BB-F8AE-9763-432F43A6984E}"/>
          </ac:cxnSpMkLst>
        </pc:cxnChg>
        <pc:cxnChg chg="mod">
          <ac:chgData name="Nafis Tanveer Islam" userId="7fb6d2e3-b301-43c3-9255-76c2ddf2b78c" providerId="ADAL" clId="{80447B50-7E42-3845-90A2-C4F6C0059AC6}" dt="2022-07-24T03:01:26.418" v="4253" actId="478"/>
          <ac:cxnSpMkLst>
            <pc:docMk/>
            <pc:sldMk cId="781037482" sldId="314"/>
            <ac:cxnSpMk id="56" creationId="{A316C436-F49A-2178-E01B-9455D4A8A055}"/>
          </ac:cxnSpMkLst>
        </pc:cxnChg>
        <pc:cxnChg chg="mod">
          <ac:chgData name="Nafis Tanveer Islam" userId="7fb6d2e3-b301-43c3-9255-76c2ddf2b78c" providerId="ADAL" clId="{80447B50-7E42-3845-90A2-C4F6C0059AC6}" dt="2022-07-24T03:01:26.418" v="4253" actId="478"/>
          <ac:cxnSpMkLst>
            <pc:docMk/>
            <pc:sldMk cId="781037482" sldId="314"/>
            <ac:cxnSpMk id="57" creationId="{BCD3E84C-8A9A-87D1-8D0F-BBF0E70680B7}"/>
          </ac:cxnSpMkLst>
        </pc:cxnChg>
        <pc:cxnChg chg="mod">
          <ac:chgData name="Nafis Tanveer Islam" userId="7fb6d2e3-b301-43c3-9255-76c2ddf2b78c" providerId="ADAL" clId="{80447B50-7E42-3845-90A2-C4F6C0059AC6}" dt="2022-07-24T03:01:26.418" v="4253" actId="478"/>
          <ac:cxnSpMkLst>
            <pc:docMk/>
            <pc:sldMk cId="781037482" sldId="314"/>
            <ac:cxnSpMk id="58" creationId="{05022777-14C8-6E7D-A02E-6CE92E068DE8}"/>
          </ac:cxnSpMkLst>
        </pc:cxnChg>
        <pc:cxnChg chg="mod">
          <ac:chgData name="Nafis Tanveer Islam" userId="7fb6d2e3-b301-43c3-9255-76c2ddf2b78c" providerId="ADAL" clId="{80447B50-7E42-3845-90A2-C4F6C0059AC6}" dt="2022-07-24T03:01:26.418" v="4253" actId="478"/>
          <ac:cxnSpMkLst>
            <pc:docMk/>
            <pc:sldMk cId="781037482" sldId="314"/>
            <ac:cxnSpMk id="59" creationId="{899A80BB-7AD8-17B6-428A-93751C3391FC}"/>
          </ac:cxnSpMkLst>
        </pc:cxnChg>
        <pc:cxnChg chg="mod">
          <ac:chgData name="Nafis Tanveer Islam" userId="7fb6d2e3-b301-43c3-9255-76c2ddf2b78c" providerId="ADAL" clId="{80447B50-7E42-3845-90A2-C4F6C0059AC6}" dt="2022-07-24T03:01:26.418" v="4253" actId="478"/>
          <ac:cxnSpMkLst>
            <pc:docMk/>
            <pc:sldMk cId="781037482" sldId="314"/>
            <ac:cxnSpMk id="60" creationId="{DC3C8895-F337-1B49-61E6-CC948E3D95FD}"/>
          </ac:cxnSpMkLst>
        </pc:cxnChg>
        <pc:cxnChg chg="mod">
          <ac:chgData name="Nafis Tanveer Islam" userId="7fb6d2e3-b301-43c3-9255-76c2ddf2b78c" providerId="ADAL" clId="{80447B50-7E42-3845-90A2-C4F6C0059AC6}" dt="2022-07-24T03:01:26.418" v="4253" actId="478"/>
          <ac:cxnSpMkLst>
            <pc:docMk/>
            <pc:sldMk cId="781037482" sldId="314"/>
            <ac:cxnSpMk id="61" creationId="{DCC8BCCA-5EF6-7436-A16A-1429182C6E35}"/>
          </ac:cxnSpMkLst>
        </pc:cxnChg>
        <pc:cxnChg chg="mod">
          <ac:chgData name="Nafis Tanveer Islam" userId="7fb6d2e3-b301-43c3-9255-76c2ddf2b78c" providerId="ADAL" clId="{80447B50-7E42-3845-90A2-C4F6C0059AC6}" dt="2022-07-24T03:01:26.418" v="4253" actId="478"/>
          <ac:cxnSpMkLst>
            <pc:docMk/>
            <pc:sldMk cId="781037482" sldId="314"/>
            <ac:cxnSpMk id="62" creationId="{50F56388-B704-FD96-2D80-8765D331C00C}"/>
          </ac:cxnSpMkLst>
        </pc:cxnChg>
        <pc:cxnChg chg="mod">
          <ac:chgData name="Nafis Tanveer Islam" userId="7fb6d2e3-b301-43c3-9255-76c2ddf2b78c" providerId="ADAL" clId="{80447B50-7E42-3845-90A2-C4F6C0059AC6}" dt="2022-07-24T03:01:26.418" v="4253" actId="478"/>
          <ac:cxnSpMkLst>
            <pc:docMk/>
            <pc:sldMk cId="781037482" sldId="314"/>
            <ac:cxnSpMk id="63" creationId="{7DCC4A7A-82F0-48B9-FB1F-1BB8D376FCBE}"/>
          </ac:cxnSpMkLst>
        </pc:cxnChg>
        <pc:cxnChg chg="mod">
          <ac:chgData name="Nafis Tanveer Islam" userId="7fb6d2e3-b301-43c3-9255-76c2ddf2b78c" providerId="ADAL" clId="{80447B50-7E42-3845-90A2-C4F6C0059AC6}" dt="2022-07-24T03:01:26.418" v="4253" actId="478"/>
          <ac:cxnSpMkLst>
            <pc:docMk/>
            <pc:sldMk cId="781037482" sldId="314"/>
            <ac:cxnSpMk id="64" creationId="{CCBA3CF4-EE67-2FAE-2165-65E2536F261A}"/>
          </ac:cxnSpMkLst>
        </pc:cxnChg>
        <pc:cxnChg chg="mod">
          <ac:chgData name="Nafis Tanveer Islam" userId="7fb6d2e3-b301-43c3-9255-76c2ddf2b78c" providerId="ADAL" clId="{80447B50-7E42-3845-90A2-C4F6C0059AC6}" dt="2022-07-24T03:01:26.418" v="4253" actId="478"/>
          <ac:cxnSpMkLst>
            <pc:docMk/>
            <pc:sldMk cId="781037482" sldId="314"/>
            <ac:cxnSpMk id="65" creationId="{4880FF8D-B3B7-D6A7-E7D9-5B6C77A8AEF3}"/>
          </ac:cxnSpMkLst>
        </pc:cxnChg>
        <pc:cxnChg chg="mod">
          <ac:chgData name="Nafis Tanveer Islam" userId="7fb6d2e3-b301-43c3-9255-76c2ddf2b78c" providerId="ADAL" clId="{80447B50-7E42-3845-90A2-C4F6C0059AC6}" dt="2022-07-24T03:01:26.418" v="4253" actId="478"/>
          <ac:cxnSpMkLst>
            <pc:docMk/>
            <pc:sldMk cId="781037482" sldId="314"/>
            <ac:cxnSpMk id="66" creationId="{7975B7C7-C053-CBE1-E0AA-9BED43DCFBB3}"/>
          </ac:cxnSpMkLst>
        </pc:cxnChg>
        <pc:cxnChg chg="mod">
          <ac:chgData name="Nafis Tanveer Islam" userId="7fb6d2e3-b301-43c3-9255-76c2ddf2b78c" providerId="ADAL" clId="{80447B50-7E42-3845-90A2-C4F6C0059AC6}" dt="2022-07-24T03:01:26.418" v="4253" actId="478"/>
          <ac:cxnSpMkLst>
            <pc:docMk/>
            <pc:sldMk cId="781037482" sldId="314"/>
            <ac:cxnSpMk id="67" creationId="{043265B2-CF05-3822-6BBD-73E95FF4BFA6}"/>
          </ac:cxnSpMkLst>
        </pc:cxnChg>
        <pc:cxnChg chg="mod">
          <ac:chgData name="Nafis Tanveer Islam" userId="7fb6d2e3-b301-43c3-9255-76c2ddf2b78c" providerId="ADAL" clId="{80447B50-7E42-3845-90A2-C4F6C0059AC6}" dt="2022-07-24T03:01:26.418" v="4253" actId="478"/>
          <ac:cxnSpMkLst>
            <pc:docMk/>
            <pc:sldMk cId="781037482" sldId="314"/>
            <ac:cxnSpMk id="68" creationId="{E2C3F471-44DD-BDC8-CD33-0AD7A21AC729}"/>
          </ac:cxnSpMkLst>
        </pc:cxnChg>
        <pc:cxnChg chg="mod">
          <ac:chgData name="Nafis Tanveer Islam" userId="7fb6d2e3-b301-43c3-9255-76c2ddf2b78c" providerId="ADAL" clId="{80447B50-7E42-3845-90A2-C4F6C0059AC6}" dt="2022-07-24T03:01:26.418" v="4253" actId="478"/>
          <ac:cxnSpMkLst>
            <pc:docMk/>
            <pc:sldMk cId="781037482" sldId="314"/>
            <ac:cxnSpMk id="69" creationId="{ECA59951-0F77-4637-D86F-E93CB8188321}"/>
          </ac:cxnSpMkLst>
        </pc:cxnChg>
        <pc:cxnChg chg="mod">
          <ac:chgData name="Nafis Tanveer Islam" userId="7fb6d2e3-b301-43c3-9255-76c2ddf2b78c" providerId="ADAL" clId="{80447B50-7E42-3845-90A2-C4F6C0059AC6}" dt="2022-07-24T03:01:26.418" v="4253" actId="478"/>
          <ac:cxnSpMkLst>
            <pc:docMk/>
            <pc:sldMk cId="781037482" sldId="314"/>
            <ac:cxnSpMk id="70" creationId="{C7F4817B-3EC7-A874-4785-0AFC18C959BE}"/>
          </ac:cxnSpMkLst>
        </pc:cxnChg>
        <pc:cxnChg chg="mod">
          <ac:chgData name="Nafis Tanveer Islam" userId="7fb6d2e3-b301-43c3-9255-76c2ddf2b78c" providerId="ADAL" clId="{80447B50-7E42-3845-90A2-C4F6C0059AC6}" dt="2022-07-24T03:01:26.418" v="4253" actId="478"/>
          <ac:cxnSpMkLst>
            <pc:docMk/>
            <pc:sldMk cId="781037482" sldId="314"/>
            <ac:cxnSpMk id="71" creationId="{EB81BD10-954F-E66A-9F7B-186F7942D1C8}"/>
          </ac:cxnSpMkLst>
        </pc:cxnChg>
        <pc:cxnChg chg="mod">
          <ac:chgData name="Nafis Tanveer Islam" userId="7fb6d2e3-b301-43c3-9255-76c2ddf2b78c" providerId="ADAL" clId="{80447B50-7E42-3845-90A2-C4F6C0059AC6}" dt="2022-07-24T03:01:26.418" v="4253" actId="478"/>
          <ac:cxnSpMkLst>
            <pc:docMk/>
            <pc:sldMk cId="781037482" sldId="314"/>
            <ac:cxnSpMk id="72" creationId="{CEB71E37-61ED-D2A8-C48C-401332211F11}"/>
          </ac:cxnSpMkLst>
        </pc:cxnChg>
        <pc:cxnChg chg="mod">
          <ac:chgData name="Nafis Tanveer Islam" userId="7fb6d2e3-b301-43c3-9255-76c2ddf2b78c" providerId="ADAL" clId="{80447B50-7E42-3845-90A2-C4F6C0059AC6}" dt="2022-07-24T03:01:26.418" v="4253" actId="478"/>
          <ac:cxnSpMkLst>
            <pc:docMk/>
            <pc:sldMk cId="781037482" sldId="314"/>
            <ac:cxnSpMk id="73" creationId="{DE0E31BC-ACB1-F3E5-FD85-B3E4914736B3}"/>
          </ac:cxnSpMkLst>
        </pc:cxnChg>
        <pc:cxnChg chg="mod">
          <ac:chgData name="Nafis Tanveer Islam" userId="7fb6d2e3-b301-43c3-9255-76c2ddf2b78c" providerId="ADAL" clId="{80447B50-7E42-3845-90A2-C4F6C0059AC6}" dt="2022-07-24T03:01:26.418" v="4253" actId="478"/>
          <ac:cxnSpMkLst>
            <pc:docMk/>
            <pc:sldMk cId="781037482" sldId="314"/>
            <ac:cxnSpMk id="74" creationId="{F2F546D1-6452-02DF-4AD7-5133E96D3C54}"/>
          </ac:cxnSpMkLst>
        </pc:cxnChg>
        <pc:cxnChg chg="mod">
          <ac:chgData name="Nafis Tanveer Islam" userId="7fb6d2e3-b301-43c3-9255-76c2ddf2b78c" providerId="ADAL" clId="{80447B50-7E42-3845-90A2-C4F6C0059AC6}" dt="2022-07-24T03:01:26.418" v="4253" actId="478"/>
          <ac:cxnSpMkLst>
            <pc:docMk/>
            <pc:sldMk cId="781037482" sldId="314"/>
            <ac:cxnSpMk id="75" creationId="{9937C217-8FA2-F439-6FA5-20B7C3EDE1AF}"/>
          </ac:cxnSpMkLst>
        </pc:cxnChg>
        <pc:cxnChg chg="mod">
          <ac:chgData name="Nafis Tanveer Islam" userId="7fb6d2e3-b301-43c3-9255-76c2ddf2b78c" providerId="ADAL" clId="{80447B50-7E42-3845-90A2-C4F6C0059AC6}" dt="2022-07-24T03:01:26.418" v="4253" actId="478"/>
          <ac:cxnSpMkLst>
            <pc:docMk/>
            <pc:sldMk cId="781037482" sldId="314"/>
            <ac:cxnSpMk id="76" creationId="{F82C9FF7-CF89-1FBE-F9ED-33509FEAEC4B}"/>
          </ac:cxnSpMkLst>
        </pc:cxnChg>
        <pc:cxnChg chg="mod">
          <ac:chgData name="Nafis Tanveer Islam" userId="7fb6d2e3-b301-43c3-9255-76c2ddf2b78c" providerId="ADAL" clId="{80447B50-7E42-3845-90A2-C4F6C0059AC6}" dt="2022-07-24T03:01:26.418" v="4253" actId="478"/>
          <ac:cxnSpMkLst>
            <pc:docMk/>
            <pc:sldMk cId="781037482" sldId="314"/>
            <ac:cxnSpMk id="77" creationId="{01D09CF7-AAFD-8917-F1E8-52B41C74A09E}"/>
          </ac:cxnSpMkLst>
        </pc:cxnChg>
        <pc:cxnChg chg="mod">
          <ac:chgData name="Nafis Tanveer Islam" userId="7fb6d2e3-b301-43c3-9255-76c2ddf2b78c" providerId="ADAL" clId="{80447B50-7E42-3845-90A2-C4F6C0059AC6}" dt="2022-07-24T03:01:26.418" v="4253" actId="478"/>
          <ac:cxnSpMkLst>
            <pc:docMk/>
            <pc:sldMk cId="781037482" sldId="314"/>
            <ac:cxnSpMk id="78" creationId="{74CA74C6-CBC5-3192-9F6B-783AB5C88926}"/>
          </ac:cxnSpMkLst>
        </pc:cxnChg>
        <pc:cxnChg chg="mod">
          <ac:chgData name="Nafis Tanveer Islam" userId="7fb6d2e3-b301-43c3-9255-76c2ddf2b78c" providerId="ADAL" clId="{80447B50-7E42-3845-90A2-C4F6C0059AC6}" dt="2022-07-24T03:01:26.418" v="4253" actId="478"/>
          <ac:cxnSpMkLst>
            <pc:docMk/>
            <pc:sldMk cId="781037482" sldId="314"/>
            <ac:cxnSpMk id="79" creationId="{213157A3-CFBD-F04B-1327-4C0F12C179D3}"/>
          </ac:cxnSpMkLst>
        </pc:cxnChg>
        <pc:cxnChg chg="mod">
          <ac:chgData name="Nafis Tanveer Islam" userId="7fb6d2e3-b301-43c3-9255-76c2ddf2b78c" providerId="ADAL" clId="{80447B50-7E42-3845-90A2-C4F6C0059AC6}" dt="2022-07-24T03:01:26.418" v="4253" actId="478"/>
          <ac:cxnSpMkLst>
            <pc:docMk/>
            <pc:sldMk cId="781037482" sldId="314"/>
            <ac:cxnSpMk id="80" creationId="{1CA198DE-A24F-985C-614B-39F4F49B0C2E}"/>
          </ac:cxnSpMkLst>
        </pc:cxnChg>
        <pc:cxnChg chg="mod">
          <ac:chgData name="Nafis Tanveer Islam" userId="7fb6d2e3-b301-43c3-9255-76c2ddf2b78c" providerId="ADAL" clId="{80447B50-7E42-3845-90A2-C4F6C0059AC6}" dt="2022-07-24T03:01:26.418" v="4253" actId="478"/>
          <ac:cxnSpMkLst>
            <pc:docMk/>
            <pc:sldMk cId="781037482" sldId="314"/>
            <ac:cxnSpMk id="81" creationId="{1C0A33EC-DC97-1FA7-562C-3C149E6481D7}"/>
          </ac:cxnSpMkLst>
        </pc:cxnChg>
        <pc:cxnChg chg="mod">
          <ac:chgData name="Nafis Tanveer Islam" userId="7fb6d2e3-b301-43c3-9255-76c2ddf2b78c" providerId="ADAL" clId="{80447B50-7E42-3845-90A2-C4F6C0059AC6}" dt="2022-07-24T03:01:26.418" v="4253" actId="478"/>
          <ac:cxnSpMkLst>
            <pc:docMk/>
            <pc:sldMk cId="781037482" sldId="314"/>
            <ac:cxnSpMk id="82" creationId="{E4A08C6C-F02C-493D-F0C6-5B5B6BF279BC}"/>
          </ac:cxnSpMkLst>
        </pc:cxnChg>
        <pc:cxnChg chg="mod">
          <ac:chgData name="Nafis Tanveer Islam" userId="7fb6d2e3-b301-43c3-9255-76c2ddf2b78c" providerId="ADAL" clId="{80447B50-7E42-3845-90A2-C4F6C0059AC6}" dt="2022-07-24T03:01:26.418" v="4253" actId="478"/>
          <ac:cxnSpMkLst>
            <pc:docMk/>
            <pc:sldMk cId="781037482" sldId="314"/>
            <ac:cxnSpMk id="83" creationId="{E495D09A-054E-664F-84BD-EB9517D68B37}"/>
          </ac:cxnSpMkLst>
        </pc:cxnChg>
        <pc:cxnChg chg="mod">
          <ac:chgData name="Nafis Tanveer Islam" userId="7fb6d2e3-b301-43c3-9255-76c2ddf2b78c" providerId="ADAL" clId="{80447B50-7E42-3845-90A2-C4F6C0059AC6}" dt="2022-07-24T03:01:26.418" v="4253" actId="478"/>
          <ac:cxnSpMkLst>
            <pc:docMk/>
            <pc:sldMk cId="781037482" sldId="314"/>
            <ac:cxnSpMk id="84" creationId="{83DFDFBA-D25F-CCE3-EBBB-CBFEE58D834D}"/>
          </ac:cxnSpMkLst>
        </pc:cxnChg>
        <pc:cxnChg chg="mod">
          <ac:chgData name="Nafis Tanveer Islam" userId="7fb6d2e3-b301-43c3-9255-76c2ddf2b78c" providerId="ADAL" clId="{80447B50-7E42-3845-90A2-C4F6C0059AC6}" dt="2022-07-24T03:01:26.418" v="4253" actId="478"/>
          <ac:cxnSpMkLst>
            <pc:docMk/>
            <pc:sldMk cId="781037482" sldId="314"/>
            <ac:cxnSpMk id="85" creationId="{701AD1C0-4455-D919-7F8D-3C589889B901}"/>
          </ac:cxnSpMkLst>
        </pc:cxnChg>
        <pc:cxnChg chg="mod">
          <ac:chgData name="Nafis Tanveer Islam" userId="7fb6d2e3-b301-43c3-9255-76c2ddf2b78c" providerId="ADAL" clId="{80447B50-7E42-3845-90A2-C4F6C0059AC6}" dt="2022-07-24T03:01:26.418" v="4253" actId="478"/>
          <ac:cxnSpMkLst>
            <pc:docMk/>
            <pc:sldMk cId="781037482" sldId="314"/>
            <ac:cxnSpMk id="86" creationId="{1E5C6315-E569-5206-47C6-111A9FA1CD64}"/>
          </ac:cxnSpMkLst>
        </pc:cxnChg>
        <pc:cxnChg chg="mod">
          <ac:chgData name="Nafis Tanveer Islam" userId="7fb6d2e3-b301-43c3-9255-76c2ddf2b78c" providerId="ADAL" clId="{80447B50-7E42-3845-90A2-C4F6C0059AC6}" dt="2022-07-24T03:01:26.418" v="4253" actId="478"/>
          <ac:cxnSpMkLst>
            <pc:docMk/>
            <pc:sldMk cId="781037482" sldId="314"/>
            <ac:cxnSpMk id="87" creationId="{F0C1C415-D8B4-2E2C-A2FC-E0D54A67F051}"/>
          </ac:cxnSpMkLst>
        </pc:cxnChg>
        <pc:cxnChg chg="mod">
          <ac:chgData name="Nafis Tanveer Islam" userId="7fb6d2e3-b301-43c3-9255-76c2ddf2b78c" providerId="ADAL" clId="{80447B50-7E42-3845-90A2-C4F6C0059AC6}" dt="2022-07-24T03:01:26.418" v="4253" actId="478"/>
          <ac:cxnSpMkLst>
            <pc:docMk/>
            <pc:sldMk cId="781037482" sldId="314"/>
            <ac:cxnSpMk id="88" creationId="{647FF3B9-AD0A-26C7-D92D-8065FC06FF14}"/>
          </ac:cxnSpMkLst>
        </pc:cxnChg>
        <pc:cxnChg chg="mod">
          <ac:chgData name="Nafis Tanveer Islam" userId="7fb6d2e3-b301-43c3-9255-76c2ddf2b78c" providerId="ADAL" clId="{80447B50-7E42-3845-90A2-C4F6C0059AC6}" dt="2022-07-24T03:01:26.418" v="4253" actId="478"/>
          <ac:cxnSpMkLst>
            <pc:docMk/>
            <pc:sldMk cId="781037482" sldId="314"/>
            <ac:cxnSpMk id="89" creationId="{0F7EEC27-E885-239F-0EB1-11B1BB798A03}"/>
          </ac:cxnSpMkLst>
        </pc:cxnChg>
        <pc:cxnChg chg="mod">
          <ac:chgData name="Nafis Tanveer Islam" userId="7fb6d2e3-b301-43c3-9255-76c2ddf2b78c" providerId="ADAL" clId="{80447B50-7E42-3845-90A2-C4F6C0059AC6}" dt="2022-07-24T03:01:26.418" v="4253" actId="478"/>
          <ac:cxnSpMkLst>
            <pc:docMk/>
            <pc:sldMk cId="781037482" sldId="314"/>
            <ac:cxnSpMk id="90" creationId="{D93656A0-8714-70A9-8C46-817E512FF292}"/>
          </ac:cxnSpMkLst>
        </pc:cxnChg>
        <pc:cxnChg chg="mod">
          <ac:chgData name="Nafis Tanveer Islam" userId="7fb6d2e3-b301-43c3-9255-76c2ddf2b78c" providerId="ADAL" clId="{80447B50-7E42-3845-90A2-C4F6C0059AC6}" dt="2022-07-24T03:01:26.418" v="4253" actId="478"/>
          <ac:cxnSpMkLst>
            <pc:docMk/>
            <pc:sldMk cId="781037482" sldId="314"/>
            <ac:cxnSpMk id="91" creationId="{5539AA31-E673-E3F4-4F19-0AC91E9C7AC4}"/>
          </ac:cxnSpMkLst>
        </pc:cxnChg>
        <pc:cxnChg chg="mod">
          <ac:chgData name="Nafis Tanveer Islam" userId="7fb6d2e3-b301-43c3-9255-76c2ddf2b78c" providerId="ADAL" clId="{80447B50-7E42-3845-90A2-C4F6C0059AC6}" dt="2022-07-24T03:01:26.418" v="4253" actId="478"/>
          <ac:cxnSpMkLst>
            <pc:docMk/>
            <pc:sldMk cId="781037482" sldId="314"/>
            <ac:cxnSpMk id="92" creationId="{D44C05E0-F25F-A7DF-A9AF-2224ADCF9FC1}"/>
          </ac:cxnSpMkLst>
        </pc:cxnChg>
        <pc:cxnChg chg="mod">
          <ac:chgData name="Nafis Tanveer Islam" userId="7fb6d2e3-b301-43c3-9255-76c2ddf2b78c" providerId="ADAL" clId="{80447B50-7E42-3845-90A2-C4F6C0059AC6}" dt="2022-07-24T03:01:26.418" v="4253" actId="478"/>
          <ac:cxnSpMkLst>
            <pc:docMk/>
            <pc:sldMk cId="781037482" sldId="314"/>
            <ac:cxnSpMk id="93" creationId="{B837936B-069F-DA42-C318-CE60AC2C153D}"/>
          </ac:cxnSpMkLst>
        </pc:cxnChg>
        <pc:cxnChg chg="mod">
          <ac:chgData name="Nafis Tanveer Islam" userId="7fb6d2e3-b301-43c3-9255-76c2ddf2b78c" providerId="ADAL" clId="{80447B50-7E42-3845-90A2-C4F6C0059AC6}" dt="2022-07-24T03:01:26.418" v="4253" actId="478"/>
          <ac:cxnSpMkLst>
            <pc:docMk/>
            <pc:sldMk cId="781037482" sldId="314"/>
            <ac:cxnSpMk id="94" creationId="{8A4428FD-E421-6E32-AB31-27B3BA2B21A1}"/>
          </ac:cxnSpMkLst>
        </pc:cxnChg>
        <pc:cxnChg chg="mod">
          <ac:chgData name="Nafis Tanveer Islam" userId="7fb6d2e3-b301-43c3-9255-76c2ddf2b78c" providerId="ADAL" clId="{80447B50-7E42-3845-90A2-C4F6C0059AC6}" dt="2022-07-24T03:01:26.418" v="4253" actId="478"/>
          <ac:cxnSpMkLst>
            <pc:docMk/>
            <pc:sldMk cId="781037482" sldId="314"/>
            <ac:cxnSpMk id="95" creationId="{24DE05BA-1955-035D-D2E0-948581E03EDD}"/>
          </ac:cxnSpMkLst>
        </pc:cxnChg>
        <pc:cxnChg chg="mod">
          <ac:chgData name="Nafis Tanveer Islam" userId="7fb6d2e3-b301-43c3-9255-76c2ddf2b78c" providerId="ADAL" clId="{80447B50-7E42-3845-90A2-C4F6C0059AC6}" dt="2022-07-24T03:01:26.418" v="4253" actId="478"/>
          <ac:cxnSpMkLst>
            <pc:docMk/>
            <pc:sldMk cId="781037482" sldId="314"/>
            <ac:cxnSpMk id="96" creationId="{189BAF09-081A-3A98-38E8-2D55F64C382A}"/>
          </ac:cxnSpMkLst>
        </pc:cxnChg>
        <pc:cxnChg chg="mod">
          <ac:chgData name="Nafis Tanveer Islam" userId="7fb6d2e3-b301-43c3-9255-76c2ddf2b78c" providerId="ADAL" clId="{80447B50-7E42-3845-90A2-C4F6C0059AC6}" dt="2022-07-24T03:01:26.418" v="4253" actId="478"/>
          <ac:cxnSpMkLst>
            <pc:docMk/>
            <pc:sldMk cId="781037482" sldId="314"/>
            <ac:cxnSpMk id="97" creationId="{DCF3034D-BD25-4D1A-5E16-DF87FB22C500}"/>
          </ac:cxnSpMkLst>
        </pc:cxnChg>
        <pc:cxnChg chg="mod">
          <ac:chgData name="Nafis Tanveer Islam" userId="7fb6d2e3-b301-43c3-9255-76c2ddf2b78c" providerId="ADAL" clId="{80447B50-7E42-3845-90A2-C4F6C0059AC6}" dt="2022-07-24T03:01:26.418" v="4253" actId="478"/>
          <ac:cxnSpMkLst>
            <pc:docMk/>
            <pc:sldMk cId="781037482" sldId="314"/>
            <ac:cxnSpMk id="98" creationId="{07B45391-F579-D9E2-D5EF-FB2926200801}"/>
          </ac:cxnSpMkLst>
        </pc:cxnChg>
      </pc:sldChg>
      <pc:sldChg chg="modSp new del mod">
        <pc:chgData name="Nafis Tanveer Islam" userId="7fb6d2e3-b301-43c3-9255-76c2ddf2b78c" providerId="ADAL" clId="{80447B50-7E42-3845-90A2-C4F6C0059AC6}" dt="2022-07-26T19:45:07.234" v="5282" actId="2696"/>
        <pc:sldMkLst>
          <pc:docMk/>
          <pc:sldMk cId="2100015149" sldId="315"/>
        </pc:sldMkLst>
        <pc:spChg chg="mod">
          <ac:chgData name="Nafis Tanveer Islam" userId="7fb6d2e3-b301-43c3-9255-76c2ddf2b78c" providerId="ADAL" clId="{80447B50-7E42-3845-90A2-C4F6C0059AC6}" dt="2022-07-26T17:20:25.507" v="4345" actId="20577"/>
          <ac:spMkLst>
            <pc:docMk/>
            <pc:sldMk cId="2100015149" sldId="315"/>
            <ac:spMk id="2" creationId="{529FD489-75F7-17E0-DB3F-4D9C4B2772E5}"/>
          </ac:spMkLst>
        </pc:spChg>
      </pc:sldChg>
      <pc:sldChg chg="addSp delSp modSp add mod setBg">
        <pc:chgData name="Nafis Tanveer Islam" userId="7fb6d2e3-b301-43c3-9255-76c2ddf2b78c" providerId="ADAL" clId="{80447B50-7E42-3845-90A2-C4F6C0059AC6}" dt="2022-07-27T01:17:38.790" v="6752" actId="478"/>
        <pc:sldMkLst>
          <pc:docMk/>
          <pc:sldMk cId="1181981416" sldId="316"/>
        </pc:sldMkLst>
        <pc:spChg chg="mod">
          <ac:chgData name="Nafis Tanveer Islam" userId="7fb6d2e3-b301-43c3-9255-76c2ddf2b78c" providerId="ADAL" clId="{80447B50-7E42-3845-90A2-C4F6C0059AC6}" dt="2022-07-27T01:11:50.672" v="6523" actId="2085"/>
          <ac:spMkLst>
            <pc:docMk/>
            <pc:sldMk cId="1181981416" sldId="316"/>
            <ac:spMk id="7" creationId="{39B80949-4A31-34E8-C54A-8A071FE7BFE3}"/>
          </ac:spMkLst>
        </pc:spChg>
        <pc:spChg chg="mod">
          <ac:chgData name="Nafis Tanveer Islam" userId="7fb6d2e3-b301-43c3-9255-76c2ddf2b78c" providerId="ADAL" clId="{80447B50-7E42-3845-90A2-C4F6C0059AC6}" dt="2022-07-27T01:07:29.896" v="6497" actId="207"/>
          <ac:spMkLst>
            <pc:docMk/>
            <pc:sldMk cId="1181981416" sldId="316"/>
            <ac:spMk id="9" creationId="{B6E8EF3C-89F9-6FB1-BAFB-8A47E76B80B5}"/>
          </ac:spMkLst>
        </pc:spChg>
        <pc:spChg chg="mod">
          <ac:chgData name="Nafis Tanveer Islam" userId="7fb6d2e3-b301-43c3-9255-76c2ddf2b78c" providerId="ADAL" clId="{80447B50-7E42-3845-90A2-C4F6C0059AC6}" dt="2022-07-27T01:07:29.896" v="6497" actId="207"/>
          <ac:spMkLst>
            <pc:docMk/>
            <pc:sldMk cId="1181981416" sldId="316"/>
            <ac:spMk id="11" creationId="{2DA005DD-4A26-F04C-F7CE-DFF317342E77}"/>
          </ac:spMkLst>
        </pc:spChg>
        <pc:spChg chg="mod">
          <ac:chgData name="Nafis Tanveer Islam" userId="7fb6d2e3-b301-43c3-9255-76c2ddf2b78c" providerId="ADAL" clId="{80447B50-7E42-3845-90A2-C4F6C0059AC6}" dt="2022-07-27T01:07:29.896" v="6497" actId="207"/>
          <ac:spMkLst>
            <pc:docMk/>
            <pc:sldMk cId="1181981416" sldId="316"/>
            <ac:spMk id="13" creationId="{01BB4B40-015B-57B2-6FE9-DBE52AACE5ED}"/>
          </ac:spMkLst>
        </pc:spChg>
        <pc:spChg chg="mod">
          <ac:chgData name="Nafis Tanveer Islam" userId="7fb6d2e3-b301-43c3-9255-76c2ddf2b78c" providerId="ADAL" clId="{80447B50-7E42-3845-90A2-C4F6C0059AC6}" dt="2022-07-27T01:07:29.896" v="6497" actId="207"/>
          <ac:spMkLst>
            <pc:docMk/>
            <pc:sldMk cId="1181981416" sldId="316"/>
            <ac:spMk id="15" creationId="{A1123E7A-2C0A-8FC6-8609-58743EDD8213}"/>
          </ac:spMkLst>
        </pc:spChg>
        <pc:spChg chg="mod">
          <ac:chgData name="Nafis Tanveer Islam" userId="7fb6d2e3-b301-43c3-9255-76c2ddf2b78c" providerId="ADAL" clId="{80447B50-7E42-3845-90A2-C4F6C0059AC6}" dt="2022-07-27T01:07:29.896" v="6497" actId="207"/>
          <ac:spMkLst>
            <pc:docMk/>
            <pc:sldMk cId="1181981416" sldId="316"/>
            <ac:spMk id="17" creationId="{CBA39806-27D7-760F-68AA-6AA0F80598A7}"/>
          </ac:spMkLst>
        </pc:spChg>
        <pc:spChg chg="mod">
          <ac:chgData name="Nafis Tanveer Islam" userId="7fb6d2e3-b301-43c3-9255-76c2ddf2b78c" providerId="ADAL" clId="{80447B50-7E42-3845-90A2-C4F6C0059AC6}" dt="2022-07-27T01:07:29.896" v="6497" actId="207"/>
          <ac:spMkLst>
            <pc:docMk/>
            <pc:sldMk cId="1181981416" sldId="316"/>
            <ac:spMk id="19" creationId="{35D005FC-7CB5-AAA5-E68B-CB266585C5E4}"/>
          </ac:spMkLst>
        </pc:spChg>
        <pc:spChg chg="mod">
          <ac:chgData name="Nafis Tanveer Islam" userId="7fb6d2e3-b301-43c3-9255-76c2ddf2b78c" providerId="ADAL" clId="{80447B50-7E42-3845-90A2-C4F6C0059AC6}" dt="2022-07-27T01:07:29.896" v="6497" actId="207"/>
          <ac:spMkLst>
            <pc:docMk/>
            <pc:sldMk cId="1181981416" sldId="316"/>
            <ac:spMk id="27" creationId="{E0B9EEBE-20C1-DDDB-B835-36FABBDDCA79}"/>
          </ac:spMkLst>
        </pc:spChg>
        <pc:spChg chg="mod">
          <ac:chgData name="Nafis Tanveer Islam" userId="7fb6d2e3-b301-43c3-9255-76c2ddf2b78c" providerId="ADAL" clId="{80447B50-7E42-3845-90A2-C4F6C0059AC6}" dt="2022-07-27T01:07:29.896" v="6497" actId="207"/>
          <ac:spMkLst>
            <pc:docMk/>
            <pc:sldMk cId="1181981416" sldId="316"/>
            <ac:spMk id="29" creationId="{C97C0E7A-FA71-5B0C-042D-3F60EF196CCA}"/>
          </ac:spMkLst>
        </pc:spChg>
        <pc:spChg chg="mod">
          <ac:chgData name="Nafis Tanveer Islam" userId="7fb6d2e3-b301-43c3-9255-76c2ddf2b78c" providerId="ADAL" clId="{80447B50-7E42-3845-90A2-C4F6C0059AC6}" dt="2022-07-27T01:07:29.896" v="6497" actId="207"/>
          <ac:spMkLst>
            <pc:docMk/>
            <pc:sldMk cId="1181981416" sldId="316"/>
            <ac:spMk id="47" creationId="{677E6B9B-1168-F761-251B-EC87675A4822}"/>
          </ac:spMkLst>
        </pc:spChg>
        <pc:spChg chg="mod">
          <ac:chgData name="Nafis Tanveer Islam" userId="7fb6d2e3-b301-43c3-9255-76c2ddf2b78c" providerId="ADAL" clId="{80447B50-7E42-3845-90A2-C4F6C0059AC6}" dt="2022-07-27T01:07:29.896" v="6497" actId="207"/>
          <ac:spMkLst>
            <pc:docMk/>
            <pc:sldMk cId="1181981416" sldId="316"/>
            <ac:spMk id="49" creationId="{442E9AF2-FA02-F1D0-6F79-2FE8FBEF0D63}"/>
          </ac:spMkLst>
        </pc:spChg>
        <pc:spChg chg="mod">
          <ac:chgData name="Nafis Tanveer Islam" userId="7fb6d2e3-b301-43c3-9255-76c2ddf2b78c" providerId="ADAL" clId="{80447B50-7E42-3845-90A2-C4F6C0059AC6}" dt="2022-07-27T01:07:29.896" v="6497" actId="207"/>
          <ac:spMkLst>
            <pc:docMk/>
            <pc:sldMk cId="1181981416" sldId="316"/>
            <ac:spMk id="51" creationId="{648EB24B-70F9-21F3-7BF6-CDDC0AF5E9B8}"/>
          </ac:spMkLst>
        </pc:spChg>
        <pc:spChg chg="mod">
          <ac:chgData name="Nafis Tanveer Islam" userId="7fb6d2e3-b301-43c3-9255-76c2ddf2b78c" providerId="ADAL" clId="{80447B50-7E42-3845-90A2-C4F6C0059AC6}" dt="2022-07-27T01:07:29.896" v="6497" actId="207"/>
          <ac:spMkLst>
            <pc:docMk/>
            <pc:sldMk cId="1181981416" sldId="316"/>
            <ac:spMk id="53" creationId="{F6CBA404-42A8-9462-B6D7-46D231980EF3}"/>
          </ac:spMkLst>
        </pc:spChg>
        <pc:spChg chg="mod">
          <ac:chgData name="Nafis Tanveer Islam" userId="7fb6d2e3-b301-43c3-9255-76c2ddf2b78c" providerId="ADAL" clId="{80447B50-7E42-3845-90A2-C4F6C0059AC6}" dt="2022-07-27T01:07:29.896" v="6497" actId="207"/>
          <ac:spMkLst>
            <pc:docMk/>
            <pc:sldMk cId="1181981416" sldId="316"/>
            <ac:spMk id="55" creationId="{BFF998DB-54B7-24BD-685A-8AA8B8FDD1D2}"/>
          </ac:spMkLst>
        </pc:spChg>
        <pc:spChg chg="mod">
          <ac:chgData name="Nafis Tanveer Islam" userId="7fb6d2e3-b301-43c3-9255-76c2ddf2b78c" providerId="ADAL" clId="{80447B50-7E42-3845-90A2-C4F6C0059AC6}" dt="2022-07-27T01:07:29.896" v="6497" actId="207"/>
          <ac:spMkLst>
            <pc:docMk/>
            <pc:sldMk cId="1181981416" sldId="316"/>
            <ac:spMk id="59" creationId="{7EB42E6B-CFD6-F617-CAB1-234A2AEB1E4B}"/>
          </ac:spMkLst>
        </pc:spChg>
        <pc:spChg chg="mod">
          <ac:chgData name="Nafis Tanveer Islam" userId="7fb6d2e3-b301-43c3-9255-76c2ddf2b78c" providerId="ADAL" clId="{80447B50-7E42-3845-90A2-C4F6C0059AC6}" dt="2022-07-27T01:07:29.896" v="6497" actId="207"/>
          <ac:spMkLst>
            <pc:docMk/>
            <pc:sldMk cId="1181981416" sldId="316"/>
            <ac:spMk id="60" creationId="{69F9273F-3BAA-F8AD-5F68-00CE999B920D}"/>
          </ac:spMkLst>
        </pc:spChg>
        <pc:spChg chg="mod">
          <ac:chgData name="Nafis Tanveer Islam" userId="7fb6d2e3-b301-43c3-9255-76c2ddf2b78c" providerId="ADAL" clId="{80447B50-7E42-3845-90A2-C4F6C0059AC6}" dt="2022-07-27T01:07:29.896" v="6497" actId="207"/>
          <ac:spMkLst>
            <pc:docMk/>
            <pc:sldMk cId="1181981416" sldId="316"/>
            <ac:spMk id="61" creationId="{C13D2806-B180-434F-E1EC-2464A7ED6595}"/>
          </ac:spMkLst>
        </pc:spChg>
        <pc:spChg chg="mod">
          <ac:chgData name="Nafis Tanveer Islam" userId="7fb6d2e3-b301-43c3-9255-76c2ddf2b78c" providerId="ADAL" clId="{80447B50-7E42-3845-90A2-C4F6C0059AC6}" dt="2022-07-27T01:07:29.896" v="6497" actId="207"/>
          <ac:spMkLst>
            <pc:docMk/>
            <pc:sldMk cId="1181981416" sldId="316"/>
            <ac:spMk id="63" creationId="{E947EAD3-A679-DE6F-70F5-767F9C880241}"/>
          </ac:spMkLst>
        </pc:spChg>
        <pc:spChg chg="mod">
          <ac:chgData name="Nafis Tanveer Islam" userId="7fb6d2e3-b301-43c3-9255-76c2ddf2b78c" providerId="ADAL" clId="{80447B50-7E42-3845-90A2-C4F6C0059AC6}" dt="2022-07-27T01:07:29.896" v="6497" actId="207"/>
          <ac:spMkLst>
            <pc:docMk/>
            <pc:sldMk cId="1181981416" sldId="316"/>
            <ac:spMk id="64" creationId="{1D972087-EB64-A937-567E-6E8261877B53}"/>
          </ac:spMkLst>
        </pc:spChg>
        <pc:spChg chg="mod">
          <ac:chgData name="Nafis Tanveer Islam" userId="7fb6d2e3-b301-43c3-9255-76c2ddf2b78c" providerId="ADAL" clId="{80447B50-7E42-3845-90A2-C4F6C0059AC6}" dt="2022-07-27T01:07:29.896" v="6497" actId="207"/>
          <ac:spMkLst>
            <pc:docMk/>
            <pc:sldMk cId="1181981416" sldId="316"/>
            <ac:spMk id="65" creationId="{BE2E606B-0623-9847-2DB9-ADE589107907}"/>
          </ac:spMkLst>
        </pc:spChg>
        <pc:spChg chg="mod">
          <ac:chgData name="Nafis Tanveer Islam" userId="7fb6d2e3-b301-43c3-9255-76c2ddf2b78c" providerId="ADAL" clId="{80447B50-7E42-3845-90A2-C4F6C0059AC6}" dt="2022-07-27T01:07:29.896" v="6497" actId="207"/>
          <ac:spMkLst>
            <pc:docMk/>
            <pc:sldMk cId="1181981416" sldId="316"/>
            <ac:spMk id="66" creationId="{E3F2D476-9678-CC75-8CC1-D91A9E21AAE1}"/>
          </ac:spMkLst>
        </pc:spChg>
        <pc:spChg chg="mod">
          <ac:chgData name="Nafis Tanveer Islam" userId="7fb6d2e3-b301-43c3-9255-76c2ddf2b78c" providerId="ADAL" clId="{80447B50-7E42-3845-90A2-C4F6C0059AC6}" dt="2022-07-27T01:07:29.896" v="6497" actId="207"/>
          <ac:spMkLst>
            <pc:docMk/>
            <pc:sldMk cId="1181981416" sldId="316"/>
            <ac:spMk id="67" creationId="{ECDEB366-16B3-ACDE-C956-9DB9FB8CCB12}"/>
          </ac:spMkLst>
        </pc:spChg>
        <pc:spChg chg="mod">
          <ac:chgData name="Nafis Tanveer Islam" userId="7fb6d2e3-b301-43c3-9255-76c2ddf2b78c" providerId="ADAL" clId="{80447B50-7E42-3845-90A2-C4F6C0059AC6}" dt="2022-07-27T01:09:13.610" v="6507" actId="207"/>
          <ac:spMkLst>
            <pc:docMk/>
            <pc:sldMk cId="1181981416" sldId="316"/>
            <ac:spMk id="68" creationId="{A9A74281-31A9-35D2-B86C-BAE553B01547}"/>
          </ac:spMkLst>
        </pc:spChg>
        <pc:spChg chg="mod">
          <ac:chgData name="Nafis Tanveer Islam" userId="7fb6d2e3-b301-43c3-9255-76c2ddf2b78c" providerId="ADAL" clId="{80447B50-7E42-3845-90A2-C4F6C0059AC6}" dt="2022-07-27T01:07:29.896" v="6497" actId="207"/>
          <ac:spMkLst>
            <pc:docMk/>
            <pc:sldMk cId="1181981416" sldId="316"/>
            <ac:spMk id="69" creationId="{19D1937F-1DEA-7CFE-40A0-A390B693DE22}"/>
          </ac:spMkLst>
        </pc:spChg>
        <pc:spChg chg="mod">
          <ac:chgData name="Nafis Tanveer Islam" userId="7fb6d2e3-b301-43c3-9255-76c2ddf2b78c" providerId="ADAL" clId="{80447B50-7E42-3845-90A2-C4F6C0059AC6}" dt="2022-07-27T01:07:29.896" v="6497" actId="207"/>
          <ac:spMkLst>
            <pc:docMk/>
            <pc:sldMk cId="1181981416" sldId="316"/>
            <ac:spMk id="70" creationId="{23FAEA50-29C1-316D-E00D-643601354860}"/>
          </ac:spMkLst>
        </pc:spChg>
        <pc:spChg chg="mod">
          <ac:chgData name="Nafis Tanveer Islam" userId="7fb6d2e3-b301-43c3-9255-76c2ddf2b78c" providerId="ADAL" clId="{80447B50-7E42-3845-90A2-C4F6C0059AC6}" dt="2022-07-27T01:07:29.896" v="6497" actId="207"/>
          <ac:spMkLst>
            <pc:docMk/>
            <pc:sldMk cId="1181981416" sldId="316"/>
            <ac:spMk id="71" creationId="{A5300A8C-04C1-E1B5-632E-DAC64E76B0DD}"/>
          </ac:spMkLst>
        </pc:spChg>
        <pc:spChg chg="mod">
          <ac:chgData name="Nafis Tanveer Islam" userId="7fb6d2e3-b301-43c3-9255-76c2ddf2b78c" providerId="ADAL" clId="{80447B50-7E42-3845-90A2-C4F6C0059AC6}" dt="2022-07-27T01:07:29.896" v="6497" actId="207"/>
          <ac:spMkLst>
            <pc:docMk/>
            <pc:sldMk cId="1181981416" sldId="316"/>
            <ac:spMk id="72" creationId="{0A0BE2FB-1450-BF51-9136-B753F267C48B}"/>
          </ac:spMkLst>
        </pc:spChg>
        <pc:spChg chg="mod">
          <ac:chgData name="Nafis Tanveer Islam" userId="7fb6d2e3-b301-43c3-9255-76c2ddf2b78c" providerId="ADAL" clId="{80447B50-7E42-3845-90A2-C4F6C0059AC6}" dt="2022-07-27T01:07:29.896" v="6497" actId="207"/>
          <ac:spMkLst>
            <pc:docMk/>
            <pc:sldMk cId="1181981416" sldId="316"/>
            <ac:spMk id="73" creationId="{057F167B-4452-F318-D417-241CA518CC36}"/>
          </ac:spMkLst>
        </pc:spChg>
        <pc:spChg chg="mod">
          <ac:chgData name="Nafis Tanveer Islam" userId="7fb6d2e3-b301-43c3-9255-76c2ddf2b78c" providerId="ADAL" clId="{80447B50-7E42-3845-90A2-C4F6C0059AC6}" dt="2022-07-27T01:07:29.896" v="6497" actId="207"/>
          <ac:spMkLst>
            <pc:docMk/>
            <pc:sldMk cId="1181981416" sldId="316"/>
            <ac:spMk id="75" creationId="{8942AB9C-0F34-BF81-DAAB-A322FD461A6B}"/>
          </ac:spMkLst>
        </pc:spChg>
        <pc:spChg chg="mod">
          <ac:chgData name="Nafis Tanveer Islam" userId="7fb6d2e3-b301-43c3-9255-76c2ddf2b78c" providerId="ADAL" clId="{80447B50-7E42-3845-90A2-C4F6C0059AC6}" dt="2022-07-27T01:07:29.896" v="6497" actId="207"/>
          <ac:spMkLst>
            <pc:docMk/>
            <pc:sldMk cId="1181981416" sldId="316"/>
            <ac:spMk id="77" creationId="{F7162874-7A33-58AB-AF80-CD7612EC82AA}"/>
          </ac:spMkLst>
        </pc:spChg>
        <pc:spChg chg="mod">
          <ac:chgData name="Nafis Tanveer Islam" userId="7fb6d2e3-b301-43c3-9255-76c2ddf2b78c" providerId="ADAL" clId="{80447B50-7E42-3845-90A2-C4F6C0059AC6}" dt="2022-07-27T01:07:29.896" v="6497" actId="207"/>
          <ac:spMkLst>
            <pc:docMk/>
            <pc:sldMk cId="1181981416" sldId="316"/>
            <ac:spMk id="79" creationId="{A3E645C0-9848-6F41-68FF-C0004DEF6C79}"/>
          </ac:spMkLst>
        </pc:spChg>
        <pc:spChg chg="mod">
          <ac:chgData name="Nafis Tanveer Islam" userId="7fb6d2e3-b301-43c3-9255-76c2ddf2b78c" providerId="ADAL" clId="{80447B50-7E42-3845-90A2-C4F6C0059AC6}" dt="2022-07-27T01:07:29.896" v="6497" actId="207"/>
          <ac:spMkLst>
            <pc:docMk/>
            <pc:sldMk cId="1181981416" sldId="316"/>
            <ac:spMk id="81" creationId="{F036311A-A267-0B46-DC75-AB8FD9E2E8A0}"/>
          </ac:spMkLst>
        </pc:spChg>
        <pc:spChg chg="mod">
          <ac:chgData name="Nafis Tanveer Islam" userId="7fb6d2e3-b301-43c3-9255-76c2ddf2b78c" providerId="ADAL" clId="{80447B50-7E42-3845-90A2-C4F6C0059AC6}" dt="2022-07-27T01:07:29.896" v="6497" actId="207"/>
          <ac:spMkLst>
            <pc:docMk/>
            <pc:sldMk cId="1181981416" sldId="316"/>
            <ac:spMk id="83" creationId="{02FD3BB8-5EA6-4FA8-F3A8-498D7BA02CB3}"/>
          </ac:spMkLst>
        </pc:spChg>
        <pc:spChg chg="mod">
          <ac:chgData name="Nafis Tanveer Islam" userId="7fb6d2e3-b301-43c3-9255-76c2ddf2b78c" providerId="ADAL" clId="{80447B50-7E42-3845-90A2-C4F6C0059AC6}" dt="2022-07-27T01:07:29.896" v="6497" actId="207"/>
          <ac:spMkLst>
            <pc:docMk/>
            <pc:sldMk cId="1181981416" sldId="316"/>
            <ac:spMk id="85" creationId="{532A8CC7-3250-E665-CFA4-3E830DB6AD5E}"/>
          </ac:spMkLst>
        </pc:spChg>
        <pc:spChg chg="mod">
          <ac:chgData name="Nafis Tanveer Islam" userId="7fb6d2e3-b301-43c3-9255-76c2ddf2b78c" providerId="ADAL" clId="{80447B50-7E42-3845-90A2-C4F6C0059AC6}" dt="2022-07-27T01:07:29.896" v="6497" actId="207"/>
          <ac:spMkLst>
            <pc:docMk/>
            <pc:sldMk cId="1181981416" sldId="316"/>
            <ac:spMk id="87" creationId="{C32E9671-B29E-F864-BC98-E3D00D4A375B}"/>
          </ac:spMkLst>
        </pc:spChg>
        <pc:spChg chg="mod">
          <ac:chgData name="Nafis Tanveer Islam" userId="7fb6d2e3-b301-43c3-9255-76c2ddf2b78c" providerId="ADAL" clId="{80447B50-7E42-3845-90A2-C4F6C0059AC6}" dt="2022-07-27T01:07:29.896" v="6497" actId="207"/>
          <ac:spMkLst>
            <pc:docMk/>
            <pc:sldMk cId="1181981416" sldId="316"/>
            <ac:spMk id="94" creationId="{DD2A974B-E1EB-AFAE-CC46-941A7A8D8F75}"/>
          </ac:spMkLst>
        </pc:spChg>
        <pc:spChg chg="mod">
          <ac:chgData name="Nafis Tanveer Islam" userId="7fb6d2e3-b301-43c3-9255-76c2ddf2b78c" providerId="ADAL" clId="{80447B50-7E42-3845-90A2-C4F6C0059AC6}" dt="2022-07-27T01:07:29.896" v="6497" actId="207"/>
          <ac:spMkLst>
            <pc:docMk/>
            <pc:sldMk cId="1181981416" sldId="316"/>
            <ac:spMk id="96" creationId="{1A095B9A-BFEF-2099-75AF-ABB0814C02C6}"/>
          </ac:spMkLst>
        </pc:spChg>
        <pc:spChg chg="add mod">
          <ac:chgData name="Nafis Tanveer Islam" userId="7fb6d2e3-b301-43c3-9255-76c2ddf2b78c" providerId="ADAL" clId="{80447B50-7E42-3845-90A2-C4F6C0059AC6}" dt="2022-07-27T01:13:50.282" v="6702" actId="207"/>
          <ac:spMkLst>
            <pc:docMk/>
            <pc:sldMk cId="1181981416" sldId="316"/>
            <ac:spMk id="127" creationId="{582EB486-2BBC-C83D-C1E2-C565B82CC1D7}"/>
          </ac:spMkLst>
        </pc:spChg>
        <pc:spChg chg="add del mod">
          <ac:chgData name="Nafis Tanveer Islam" userId="7fb6d2e3-b301-43c3-9255-76c2ddf2b78c" providerId="ADAL" clId="{80447B50-7E42-3845-90A2-C4F6C0059AC6}" dt="2022-07-27T01:17:38.790" v="6752" actId="478"/>
          <ac:spMkLst>
            <pc:docMk/>
            <pc:sldMk cId="1181981416" sldId="316"/>
            <ac:spMk id="128" creationId="{4729DEEC-7409-5421-FBF9-735AAB882A2D}"/>
          </ac:spMkLst>
        </pc:spChg>
        <pc:spChg chg="mod">
          <ac:chgData name="Nafis Tanveer Islam" userId="7fb6d2e3-b301-43c3-9255-76c2ddf2b78c" providerId="ADAL" clId="{80447B50-7E42-3845-90A2-C4F6C0059AC6}" dt="2022-07-27T01:07:29.896" v="6497" actId="207"/>
          <ac:spMkLst>
            <pc:docMk/>
            <pc:sldMk cId="1181981416" sldId="316"/>
            <ac:spMk id="245" creationId="{03D99D72-7050-D16B-EEA1-02D1EEC8CD79}"/>
          </ac:spMkLst>
        </pc:spChg>
        <pc:spChg chg="del">
          <ac:chgData name="Nafis Tanveer Islam" userId="7fb6d2e3-b301-43c3-9255-76c2ddf2b78c" providerId="ADAL" clId="{80447B50-7E42-3845-90A2-C4F6C0059AC6}" dt="2022-07-27T01:08:29.881" v="6502" actId="478"/>
          <ac:spMkLst>
            <pc:docMk/>
            <pc:sldMk cId="1181981416" sldId="316"/>
            <ac:spMk id="436" creationId="{8DE627F5-EF94-74A3-1165-F02D0433FE9A}"/>
          </ac:spMkLst>
        </pc:spChg>
        <pc:cxnChg chg="mod">
          <ac:chgData name="Nafis Tanveer Islam" userId="7fb6d2e3-b301-43c3-9255-76c2ddf2b78c" providerId="ADAL" clId="{80447B50-7E42-3845-90A2-C4F6C0059AC6}" dt="2022-07-26T19:55:18.964" v="5335" actId="1037"/>
          <ac:cxnSpMkLst>
            <pc:docMk/>
            <pc:sldMk cId="1181981416" sldId="316"/>
            <ac:cxnSpMk id="89" creationId="{341E8D87-0438-5377-9C4C-79D343E26116}"/>
          </ac:cxnSpMkLst>
        </pc:cxnChg>
        <pc:cxnChg chg="mod">
          <ac:chgData name="Nafis Tanveer Islam" userId="7fb6d2e3-b301-43c3-9255-76c2ddf2b78c" providerId="ADAL" clId="{80447B50-7E42-3845-90A2-C4F6C0059AC6}" dt="2022-07-26T19:55:18.964" v="5335" actId="1037"/>
          <ac:cxnSpMkLst>
            <pc:docMk/>
            <pc:sldMk cId="1181981416" sldId="316"/>
            <ac:cxnSpMk id="194" creationId="{1F29C823-8828-A287-3388-16925A94AE31}"/>
          </ac:cxnSpMkLst>
        </pc:cxnChg>
        <pc:cxnChg chg="mod">
          <ac:chgData name="Nafis Tanveer Islam" userId="7fb6d2e3-b301-43c3-9255-76c2ddf2b78c" providerId="ADAL" clId="{80447B50-7E42-3845-90A2-C4F6C0059AC6}" dt="2022-07-27T01:09:27.966" v="6509" actId="14100"/>
          <ac:cxnSpMkLst>
            <pc:docMk/>
            <pc:sldMk cId="1181981416" sldId="316"/>
            <ac:cxnSpMk id="203" creationId="{C7C0DCBF-B0F4-CAE0-0719-BCE709356545}"/>
          </ac:cxnSpMkLst>
        </pc:cxnChg>
        <pc:cxnChg chg="mod">
          <ac:chgData name="Nafis Tanveer Islam" userId="7fb6d2e3-b301-43c3-9255-76c2ddf2b78c" providerId="ADAL" clId="{80447B50-7E42-3845-90A2-C4F6C0059AC6}" dt="2022-07-27T01:09:34.964" v="6511" actId="14100"/>
          <ac:cxnSpMkLst>
            <pc:docMk/>
            <pc:sldMk cId="1181981416" sldId="316"/>
            <ac:cxnSpMk id="234" creationId="{6F6CC94E-6F2A-56EF-47C9-3F63F4999D54}"/>
          </ac:cxnSpMkLst>
        </pc:cxnChg>
        <pc:cxnChg chg="mod">
          <ac:chgData name="Nafis Tanveer Islam" userId="7fb6d2e3-b301-43c3-9255-76c2ddf2b78c" providerId="ADAL" clId="{80447B50-7E42-3845-90A2-C4F6C0059AC6}" dt="2022-07-27T01:09:42.423" v="6513" actId="14100"/>
          <ac:cxnSpMkLst>
            <pc:docMk/>
            <pc:sldMk cId="1181981416" sldId="316"/>
            <ac:cxnSpMk id="269" creationId="{DDB4F8B3-3F7F-6148-57DC-7E526C941CAB}"/>
          </ac:cxnSpMkLst>
        </pc:cxnChg>
        <pc:cxnChg chg="mod">
          <ac:chgData name="Nafis Tanveer Islam" userId="7fb6d2e3-b301-43c3-9255-76c2ddf2b78c" providerId="ADAL" clId="{80447B50-7E42-3845-90A2-C4F6C0059AC6}" dt="2022-07-27T01:09:50.045" v="6515" actId="14100"/>
          <ac:cxnSpMkLst>
            <pc:docMk/>
            <pc:sldMk cId="1181981416" sldId="316"/>
            <ac:cxnSpMk id="273" creationId="{7B701D6A-919F-E000-372F-9B1880D224E8}"/>
          </ac:cxnSpMkLst>
        </pc:cxnChg>
        <pc:cxnChg chg="mod">
          <ac:chgData name="Nafis Tanveer Islam" userId="7fb6d2e3-b301-43c3-9255-76c2ddf2b78c" providerId="ADAL" clId="{80447B50-7E42-3845-90A2-C4F6C0059AC6}" dt="2022-07-27T01:09:59.375" v="6517" actId="14100"/>
          <ac:cxnSpMkLst>
            <pc:docMk/>
            <pc:sldMk cId="1181981416" sldId="316"/>
            <ac:cxnSpMk id="277" creationId="{9676C04C-EB3B-05DF-8DB2-30DE76C2C20C}"/>
          </ac:cxnSpMkLst>
        </pc:cxnChg>
        <pc:cxnChg chg="mod">
          <ac:chgData name="Nafis Tanveer Islam" userId="7fb6d2e3-b301-43c3-9255-76c2ddf2b78c" providerId="ADAL" clId="{80447B50-7E42-3845-90A2-C4F6C0059AC6}" dt="2022-07-27T01:10:39.768" v="6522" actId="14100"/>
          <ac:cxnSpMkLst>
            <pc:docMk/>
            <pc:sldMk cId="1181981416" sldId="316"/>
            <ac:cxnSpMk id="326" creationId="{FC2DA1FD-6827-7CD8-4891-A3A5367E1CBD}"/>
          </ac:cxnSpMkLst>
        </pc:cxnChg>
        <pc:cxnChg chg="mod">
          <ac:chgData name="Nafis Tanveer Islam" userId="7fb6d2e3-b301-43c3-9255-76c2ddf2b78c" providerId="ADAL" clId="{80447B50-7E42-3845-90A2-C4F6C0059AC6}" dt="2022-07-27T01:10:14.399" v="6520" actId="14100"/>
          <ac:cxnSpMkLst>
            <pc:docMk/>
            <pc:sldMk cId="1181981416" sldId="316"/>
            <ac:cxnSpMk id="327" creationId="{E5D8BE08-568F-01E4-E402-91F91AF4D8F0}"/>
          </ac:cxnSpMkLst>
        </pc:cxnChg>
        <pc:cxnChg chg="mod">
          <ac:chgData name="Nafis Tanveer Islam" userId="7fb6d2e3-b301-43c3-9255-76c2ddf2b78c" providerId="ADAL" clId="{80447B50-7E42-3845-90A2-C4F6C0059AC6}" dt="2022-07-27T01:10:10.703" v="6519" actId="14100"/>
          <ac:cxnSpMkLst>
            <pc:docMk/>
            <pc:sldMk cId="1181981416" sldId="316"/>
            <ac:cxnSpMk id="365" creationId="{5E53C6AE-1E84-AA82-957D-D1C91650FD47}"/>
          </ac:cxnSpMkLst>
        </pc:cxnChg>
      </pc:sldChg>
      <pc:sldChg chg="addSp delSp modSp add del mod setBg">
        <pc:chgData name="Nafis Tanveer Islam" userId="7fb6d2e3-b301-43c3-9255-76c2ddf2b78c" providerId="ADAL" clId="{80447B50-7E42-3845-90A2-C4F6C0059AC6}" dt="2022-07-26T19:43:56.604" v="5244" actId="2696"/>
        <pc:sldMkLst>
          <pc:docMk/>
          <pc:sldMk cId="3316128166" sldId="316"/>
        </pc:sldMkLst>
        <pc:spChg chg="add del mod">
          <ac:chgData name="Nafis Tanveer Islam" userId="7fb6d2e3-b301-43c3-9255-76c2ddf2b78c" providerId="ADAL" clId="{80447B50-7E42-3845-90A2-C4F6C0059AC6}" dt="2022-07-26T18:25:48.635" v="5185" actId="20577"/>
          <ac:spMkLst>
            <pc:docMk/>
            <pc:sldMk cId="3316128166" sldId="316"/>
            <ac:spMk id="7" creationId="{39B80949-4A31-34E8-C54A-8A071FE7BFE3}"/>
          </ac:spMkLst>
        </pc:spChg>
        <pc:spChg chg="mod topLvl">
          <ac:chgData name="Nafis Tanveer Islam" userId="7fb6d2e3-b301-43c3-9255-76c2ddf2b78c" providerId="ADAL" clId="{80447B50-7E42-3845-90A2-C4F6C0059AC6}" dt="2022-07-26T18:28:27.535" v="5194" actId="164"/>
          <ac:spMkLst>
            <pc:docMk/>
            <pc:sldMk cId="3316128166" sldId="316"/>
            <ac:spMk id="9" creationId="{B6E8EF3C-89F9-6FB1-BAFB-8A47E76B80B5}"/>
          </ac:spMkLst>
        </pc:spChg>
        <pc:spChg chg="mod topLvl">
          <ac:chgData name="Nafis Tanveer Islam" userId="7fb6d2e3-b301-43c3-9255-76c2ddf2b78c" providerId="ADAL" clId="{80447B50-7E42-3845-90A2-C4F6C0059AC6}" dt="2022-07-26T18:28:27.535" v="5194" actId="164"/>
          <ac:spMkLst>
            <pc:docMk/>
            <pc:sldMk cId="3316128166" sldId="316"/>
            <ac:spMk id="11" creationId="{2DA005DD-4A26-F04C-F7CE-DFF317342E77}"/>
          </ac:spMkLst>
        </pc:spChg>
        <pc:spChg chg="mod topLvl">
          <ac:chgData name="Nafis Tanveer Islam" userId="7fb6d2e3-b301-43c3-9255-76c2ddf2b78c" providerId="ADAL" clId="{80447B50-7E42-3845-90A2-C4F6C0059AC6}" dt="2022-07-26T18:28:27.535" v="5194" actId="164"/>
          <ac:spMkLst>
            <pc:docMk/>
            <pc:sldMk cId="3316128166" sldId="316"/>
            <ac:spMk id="13" creationId="{01BB4B40-015B-57B2-6FE9-DBE52AACE5ED}"/>
          </ac:spMkLst>
        </pc:spChg>
        <pc:spChg chg="mod topLvl">
          <ac:chgData name="Nafis Tanveer Islam" userId="7fb6d2e3-b301-43c3-9255-76c2ddf2b78c" providerId="ADAL" clId="{80447B50-7E42-3845-90A2-C4F6C0059AC6}" dt="2022-07-26T18:28:27.535" v="5194" actId="164"/>
          <ac:spMkLst>
            <pc:docMk/>
            <pc:sldMk cId="3316128166" sldId="316"/>
            <ac:spMk id="15" creationId="{A1123E7A-2C0A-8FC6-8609-58743EDD8213}"/>
          </ac:spMkLst>
        </pc:spChg>
        <pc:spChg chg="mod topLvl">
          <ac:chgData name="Nafis Tanveer Islam" userId="7fb6d2e3-b301-43c3-9255-76c2ddf2b78c" providerId="ADAL" clId="{80447B50-7E42-3845-90A2-C4F6C0059AC6}" dt="2022-07-26T18:28:27.535" v="5194" actId="164"/>
          <ac:spMkLst>
            <pc:docMk/>
            <pc:sldMk cId="3316128166" sldId="316"/>
            <ac:spMk id="17" creationId="{CBA39806-27D7-760F-68AA-6AA0F80598A7}"/>
          </ac:spMkLst>
        </pc:spChg>
        <pc:spChg chg="mod topLvl">
          <ac:chgData name="Nafis Tanveer Islam" userId="7fb6d2e3-b301-43c3-9255-76c2ddf2b78c" providerId="ADAL" clId="{80447B50-7E42-3845-90A2-C4F6C0059AC6}" dt="2022-07-26T18:28:27.535" v="5194" actId="164"/>
          <ac:spMkLst>
            <pc:docMk/>
            <pc:sldMk cId="3316128166" sldId="316"/>
            <ac:spMk id="19" creationId="{35D005FC-7CB5-AAA5-E68B-CB266585C5E4}"/>
          </ac:spMkLst>
        </pc:spChg>
        <pc:spChg chg="mod topLvl">
          <ac:chgData name="Nafis Tanveer Islam" userId="7fb6d2e3-b301-43c3-9255-76c2ddf2b78c" providerId="ADAL" clId="{80447B50-7E42-3845-90A2-C4F6C0059AC6}" dt="2022-07-26T18:28:27.535" v="5194" actId="164"/>
          <ac:spMkLst>
            <pc:docMk/>
            <pc:sldMk cId="3316128166" sldId="316"/>
            <ac:spMk id="27" creationId="{E0B9EEBE-20C1-DDDB-B835-36FABBDDCA79}"/>
          </ac:spMkLst>
        </pc:spChg>
        <pc:spChg chg="mod topLvl">
          <ac:chgData name="Nafis Tanveer Islam" userId="7fb6d2e3-b301-43c3-9255-76c2ddf2b78c" providerId="ADAL" clId="{80447B50-7E42-3845-90A2-C4F6C0059AC6}" dt="2022-07-26T18:28:27.535" v="5194" actId="164"/>
          <ac:spMkLst>
            <pc:docMk/>
            <pc:sldMk cId="3316128166" sldId="316"/>
            <ac:spMk id="29" creationId="{C97C0E7A-FA71-5B0C-042D-3F60EF196CCA}"/>
          </ac:spMkLst>
        </pc:spChg>
        <pc:spChg chg="mod topLvl">
          <ac:chgData name="Nafis Tanveer Islam" userId="7fb6d2e3-b301-43c3-9255-76c2ddf2b78c" providerId="ADAL" clId="{80447B50-7E42-3845-90A2-C4F6C0059AC6}" dt="2022-07-26T18:28:27.535" v="5194" actId="164"/>
          <ac:spMkLst>
            <pc:docMk/>
            <pc:sldMk cId="3316128166" sldId="316"/>
            <ac:spMk id="47" creationId="{677E6B9B-1168-F761-251B-EC87675A4822}"/>
          </ac:spMkLst>
        </pc:spChg>
        <pc:spChg chg="mod topLvl">
          <ac:chgData name="Nafis Tanveer Islam" userId="7fb6d2e3-b301-43c3-9255-76c2ddf2b78c" providerId="ADAL" clId="{80447B50-7E42-3845-90A2-C4F6C0059AC6}" dt="2022-07-26T18:28:27.535" v="5194" actId="164"/>
          <ac:spMkLst>
            <pc:docMk/>
            <pc:sldMk cId="3316128166" sldId="316"/>
            <ac:spMk id="49" creationId="{442E9AF2-FA02-F1D0-6F79-2FE8FBEF0D63}"/>
          </ac:spMkLst>
        </pc:spChg>
        <pc:spChg chg="mod topLvl">
          <ac:chgData name="Nafis Tanveer Islam" userId="7fb6d2e3-b301-43c3-9255-76c2ddf2b78c" providerId="ADAL" clId="{80447B50-7E42-3845-90A2-C4F6C0059AC6}" dt="2022-07-26T18:28:27.535" v="5194" actId="164"/>
          <ac:spMkLst>
            <pc:docMk/>
            <pc:sldMk cId="3316128166" sldId="316"/>
            <ac:spMk id="51" creationId="{648EB24B-70F9-21F3-7BF6-CDDC0AF5E9B8}"/>
          </ac:spMkLst>
        </pc:spChg>
        <pc:spChg chg="mod topLvl">
          <ac:chgData name="Nafis Tanveer Islam" userId="7fb6d2e3-b301-43c3-9255-76c2ddf2b78c" providerId="ADAL" clId="{80447B50-7E42-3845-90A2-C4F6C0059AC6}" dt="2022-07-26T18:28:27.535" v="5194" actId="164"/>
          <ac:spMkLst>
            <pc:docMk/>
            <pc:sldMk cId="3316128166" sldId="316"/>
            <ac:spMk id="53" creationId="{F6CBA404-42A8-9462-B6D7-46D231980EF3}"/>
          </ac:spMkLst>
        </pc:spChg>
        <pc:spChg chg="mod topLvl">
          <ac:chgData name="Nafis Tanveer Islam" userId="7fb6d2e3-b301-43c3-9255-76c2ddf2b78c" providerId="ADAL" clId="{80447B50-7E42-3845-90A2-C4F6C0059AC6}" dt="2022-07-26T18:28:27.535" v="5194" actId="164"/>
          <ac:spMkLst>
            <pc:docMk/>
            <pc:sldMk cId="3316128166" sldId="316"/>
            <ac:spMk id="55" creationId="{BFF998DB-54B7-24BD-685A-8AA8B8FDD1D2}"/>
          </ac:spMkLst>
        </pc:spChg>
        <pc:spChg chg="mod topLvl">
          <ac:chgData name="Nafis Tanveer Islam" userId="7fb6d2e3-b301-43c3-9255-76c2ddf2b78c" providerId="ADAL" clId="{80447B50-7E42-3845-90A2-C4F6C0059AC6}" dt="2022-07-26T18:28:27.535" v="5194" actId="164"/>
          <ac:spMkLst>
            <pc:docMk/>
            <pc:sldMk cId="3316128166" sldId="316"/>
            <ac:spMk id="59" creationId="{7EB42E6B-CFD6-F617-CAB1-234A2AEB1E4B}"/>
          </ac:spMkLst>
        </pc:spChg>
        <pc:spChg chg="mod topLvl">
          <ac:chgData name="Nafis Tanveer Islam" userId="7fb6d2e3-b301-43c3-9255-76c2ddf2b78c" providerId="ADAL" clId="{80447B50-7E42-3845-90A2-C4F6C0059AC6}" dt="2022-07-26T18:28:27.535" v="5194" actId="164"/>
          <ac:spMkLst>
            <pc:docMk/>
            <pc:sldMk cId="3316128166" sldId="316"/>
            <ac:spMk id="60" creationId="{69F9273F-3BAA-F8AD-5F68-00CE999B920D}"/>
          </ac:spMkLst>
        </pc:spChg>
        <pc:spChg chg="mod topLvl">
          <ac:chgData name="Nafis Tanveer Islam" userId="7fb6d2e3-b301-43c3-9255-76c2ddf2b78c" providerId="ADAL" clId="{80447B50-7E42-3845-90A2-C4F6C0059AC6}" dt="2022-07-26T18:28:27.535" v="5194" actId="164"/>
          <ac:spMkLst>
            <pc:docMk/>
            <pc:sldMk cId="3316128166" sldId="316"/>
            <ac:spMk id="61" creationId="{C13D2806-B180-434F-E1EC-2464A7ED6595}"/>
          </ac:spMkLst>
        </pc:spChg>
        <pc:spChg chg="mod topLvl">
          <ac:chgData name="Nafis Tanveer Islam" userId="7fb6d2e3-b301-43c3-9255-76c2ddf2b78c" providerId="ADAL" clId="{80447B50-7E42-3845-90A2-C4F6C0059AC6}" dt="2022-07-26T18:28:27.535" v="5194" actId="164"/>
          <ac:spMkLst>
            <pc:docMk/>
            <pc:sldMk cId="3316128166" sldId="316"/>
            <ac:spMk id="63" creationId="{E947EAD3-A679-DE6F-70F5-767F9C880241}"/>
          </ac:spMkLst>
        </pc:spChg>
        <pc:spChg chg="mod topLvl">
          <ac:chgData name="Nafis Tanveer Islam" userId="7fb6d2e3-b301-43c3-9255-76c2ddf2b78c" providerId="ADAL" clId="{80447B50-7E42-3845-90A2-C4F6C0059AC6}" dt="2022-07-26T18:28:27.535" v="5194" actId="164"/>
          <ac:spMkLst>
            <pc:docMk/>
            <pc:sldMk cId="3316128166" sldId="316"/>
            <ac:spMk id="64" creationId="{1D972087-EB64-A937-567E-6E8261877B53}"/>
          </ac:spMkLst>
        </pc:spChg>
        <pc:spChg chg="mod topLvl">
          <ac:chgData name="Nafis Tanveer Islam" userId="7fb6d2e3-b301-43c3-9255-76c2ddf2b78c" providerId="ADAL" clId="{80447B50-7E42-3845-90A2-C4F6C0059AC6}" dt="2022-07-26T18:28:27.535" v="5194" actId="164"/>
          <ac:spMkLst>
            <pc:docMk/>
            <pc:sldMk cId="3316128166" sldId="316"/>
            <ac:spMk id="65" creationId="{BE2E606B-0623-9847-2DB9-ADE589107907}"/>
          </ac:spMkLst>
        </pc:spChg>
        <pc:spChg chg="mod topLvl">
          <ac:chgData name="Nafis Tanveer Islam" userId="7fb6d2e3-b301-43c3-9255-76c2ddf2b78c" providerId="ADAL" clId="{80447B50-7E42-3845-90A2-C4F6C0059AC6}" dt="2022-07-26T18:28:27.535" v="5194" actId="164"/>
          <ac:spMkLst>
            <pc:docMk/>
            <pc:sldMk cId="3316128166" sldId="316"/>
            <ac:spMk id="66" creationId="{E3F2D476-9678-CC75-8CC1-D91A9E21AAE1}"/>
          </ac:spMkLst>
        </pc:spChg>
        <pc:spChg chg="mod topLvl">
          <ac:chgData name="Nafis Tanveer Islam" userId="7fb6d2e3-b301-43c3-9255-76c2ddf2b78c" providerId="ADAL" clId="{80447B50-7E42-3845-90A2-C4F6C0059AC6}" dt="2022-07-26T18:28:27.535" v="5194" actId="164"/>
          <ac:spMkLst>
            <pc:docMk/>
            <pc:sldMk cId="3316128166" sldId="316"/>
            <ac:spMk id="67" creationId="{ECDEB366-16B3-ACDE-C956-9DB9FB8CCB12}"/>
          </ac:spMkLst>
        </pc:spChg>
        <pc:spChg chg="mod topLvl">
          <ac:chgData name="Nafis Tanveer Islam" userId="7fb6d2e3-b301-43c3-9255-76c2ddf2b78c" providerId="ADAL" clId="{80447B50-7E42-3845-90A2-C4F6C0059AC6}" dt="2022-07-26T18:28:27.535" v="5194" actId="164"/>
          <ac:spMkLst>
            <pc:docMk/>
            <pc:sldMk cId="3316128166" sldId="316"/>
            <ac:spMk id="68" creationId="{A9A74281-31A9-35D2-B86C-BAE553B01547}"/>
          </ac:spMkLst>
        </pc:spChg>
        <pc:spChg chg="mod topLvl">
          <ac:chgData name="Nafis Tanveer Islam" userId="7fb6d2e3-b301-43c3-9255-76c2ddf2b78c" providerId="ADAL" clId="{80447B50-7E42-3845-90A2-C4F6C0059AC6}" dt="2022-07-26T18:28:27.535" v="5194" actId="164"/>
          <ac:spMkLst>
            <pc:docMk/>
            <pc:sldMk cId="3316128166" sldId="316"/>
            <ac:spMk id="69" creationId="{19D1937F-1DEA-7CFE-40A0-A390B693DE22}"/>
          </ac:spMkLst>
        </pc:spChg>
        <pc:spChg chg="mod topLvl">
          <ac:chgData name="Nafis Tanveer Islam" userId="7fb6d2e3-b301-43c3-9255-76c2ddf2b78c" providerId="ADAL" clId="{80447B50-7E42-3845-90A2-C4F6C0059AC6}" dt="2022-07-26T18:28:27.535" v="5194" actId="164"/>
          <ac:spMkLst>
            <pc:docMk/>
            <pc:sldMk cId="3316128166" sldId="316"/>
            <ac:spMk id="70" creationId="{23FAEA50-29C1-316D-E00D-643601354860}"/>
          </ac:spMkLst>
        </pc:spChg>
        <pc:spChg chg="mod topLvl">
          <ac:chgData name="Nafis Tanveer Islam" userId="7fb6d2e3-b301-43c3-9255-76c2ddf2b78c" providerId="ADAL" clId="{80447B50-7E42-3845-90A2-C4F6C0059AC6}" dt="2022-07-26T18:28:27.535" v="5194" actId="164"/>
          <ac:spMkLst>
            <pc:docMk/>
            <pc:sldMk cId="3316128166" sldId="316"/>
            <ac:spMk id="71" creationId="{A5300A8C-04C1-E1B5-632E-DAC64E76B0DD}"/>
          </ac:spMkLst>
        </pc:spChg>
        <pc:spChg chg="mod topLvl">
          <ac:chgData name="Nafis Tanveer Islam" userId="7fb6d2e3-b301-43c3-9255-76c2ddf2b78c" providerId="ADAL" clId="{80447B50-7E42-3845-90A2-C4F6C0059AC6}" dt="2022-07-26T18:28:27.535" v="5194" actId="164"/>
          <ac:spMkLst>
            <pc:docMk/>
            <pc:sldMk cId="3316128166" sldId="316"/>
            <ac:spMk id="72" creationId="{0A0BE2FB-1450-BF51-9136-B753F267C48B}"/>
          </ac:spMkLst>
        </pc:spChg>
        <pc:spChg chg="mod topLvl">
          <ac:chgData name="Nafis Tanveer Islam" userId="7fb6d2e3-b301-43c3-9255-76c2ddf2b78c" providerId="ADAL" clId="{80447B50-7E42-3845-90A2-C4F6C0059AC6}" dt="2022-07-26T18:28:27.535" v="5194" actId="164"/>
          <ac:spMkLst>
            <pc:docMk/>
            <pc:sldMk cId="3316128166" sldId="316"/>
            <ac:spMk id="73" creationId="{057F167B-4452-F318-D417-241CA518CC36}"/>
          </ac:spMkLst>
        </pc:spChg>
        <pc:spChg chg="mod topLvl">
          <ac:chgData name="Nafis Tanveer Islam" userId="7fb6d2e3-b301-43c3-9255-76c2ddf2b78c" providerId="ADAL" clId="{80447B50-7E42-3845-90A2-C4F6C0059AC6}" dt="2022-07-26T18:28:27.535" v="5194" actId="164"/>
          <ac:spMkLst>
            <pc:docMk/>
            <pc:sldMk cId="3316128166" sldId="316"/>
            <ac:spMk id="75" creationId="{8942AB9C-0F34-BF81-DAAB-A322FD461A6B}"/>
          </ac:spMkLst>
        </pc:spChg>
        <pc:spChg chg="mod topLvl">
          <ac:chgData name="Nafis Tanveer Islam" userId="7fb6d2e3-b301-43c3-9255-76c2ddf2b78c" providerId="ADAL" clId="{80447B50-7E42-3845-90A2-C4F6C0059AC6}" dt="2022-07-26T18:28:27.535" v="5194" actId="164"/>
          <ac:spMkLst>
            <pc:docMk/>
            <pc:sldMk cId="3316128166" sldId="316"/>
            <ac:spMk id="77" creationId="{F7162874-7A33-58AB-AF80-CD7612EC82AA}"/>
          </ac:spMkLst>
        </pc:spChg>
        <pc:spChg chg="mod topLvl">
          <ac:chgData name="Nafis Tanveer Islam" userId="7fb6d2e3-b301-43c3-9255-76c2ddf2b78c" providerId="ADAL" clId="{80447B50-7E42-3845-90A2-C4F6C0059AC6}" dt="2022-07-26T18:28:27.535" v="5194" actId="164"/>
          <ac:spMkLst>
            <pc:docMk/>
            <pc:sldMk cId="3316128166" sldId="316"/>
            <ac:spMk id="79" creationId="{A3E645C0-9848-6F41-68FF-C0004DEF6C79}"/>
          </ac:spMkLst>
        </pc:spChg>
        <pc:spChg chg="mod topLvl">
          <ac:chgData name="Nafis Tanveer Islam" userId="7fb6d2e3-b301-43c3-9255-76c2ddf2b78c" providerId="ADAL" clId="{80447B50-7E42-3845-90A2-C4F6C0059AC6}" dt="2022-07-26T18:28:27.535" v="5194" actId="164"/>
          <ac:spMkLst>
            <pc:docMk/>
            <pc:sldMk cId="3316128166" sldId="316"/>
            <ac:spMk id="81" creationId="{F036311A-A267-0B46-DC75-AB8FD9E2E8A0}"/>
          </ac:spMkLst>
        </pc:spChg>
        <pc:spChg chg="mod topLvl">
          <ac:chgData name="Nafis Tanveer Islam" userId="7fb6d2e3-b301-43c3-9255-76c2ddf2b78c" providerId="ADAL" clId="{80447B50-7E42-3845-90A2-C4F6C0059AC6}" dt="2022-07-26T18:28:27.535" v="5194" actId="164"/>
          <ac:spMkLst>
            <pc:docMk/>
            <pc:sldMk cId="3316128166" sldId="316"/>
            <ac:spMk id="83" creationId="{02FD3BB8-5EA6-4FA8-F3A8-498D7BA02CB3}"/>
          </ac:spMkLst>
        </pc:spChg>
        <pc:spChg chg="mod topLvl">
          <ac:chgData name="Nafis Tanveer Islam" userId="7fb6d2e3-b301-43c3-9255-76c2ddf2b78c" providerId="ADAL" clId="{80447B50-7E42-3845-90A2-C4F6C0059AC6}" dt="2022-07-26T18:28:27.535" v="5194" actId="164"/>
          <ac:spMkLst>
            <pc:docMk/>
            <pc:sldMk cId="3316128166" sldId="316"/>
            <ac:spMk id="85" creationId="{532A8CC7-3250-E665-CFA4-3E830DB6AD5E}"/>
          </ac:spMkLst>
        </pc:spChg>
        <pc:spChg chg="mod topLvl">
          <ac:chgData name="Nafis Tanveer Islam" userId="7fb6d2e3-b301-43c3-9255-76c2ddf2b78c" providerId="ADAL" clId="{80447B50-7E42-3845-90A2-C4F6C0059AC6}" dt="2022-07-26T18:28:27.535" v="5194" actId="164"/>
          <ac:spMkLst>
            <pc:docMk/>
            <pc:sldMk cId="3316128166" sldId="316"/>
            <ac:spMk id="87" creationId="{C32E9671-B29E-F864-BC98-E3D00D4A375B}"/>
          </ac:spMkLst>
        </pc:spChg>
        <pc:spChg chg="mod topLvl">
          <ac:chgData name="Nafis Tanveer Islam" userId="7fb6d2e3-b301-43c3-9255-76c2ddf2b78c" providerId="ADAL" clId="{80447B50-7E42-3845-90A2-C4F6C0059AC6}" dt="2022-07-26T18:28:27.535" v="5194" actId="164"/>
          <ac:spMkLst>
            <pc:docMk/>
            <pc:sldMk cId="3316128166" sldId="316"/>
            <ac:spMk id="94" creationId="{DD2A974B-E1EB-AFAE-CC46-941A7A8D8F75}"/>
          </ac:spMkLst>
        </pc:spChg>
        <pc:spChg chg="mod topLvl">
          <ac:chgData name="Nafis Tanveer Islam" userId="7fb6d2e3-b301-43c3-9255-76c2ddf2b78c" providerId="ADAL" clId="{80447B50-7E42-3845-90A2-C4F6C0059AC6}" dt="2022-07-26T18:28:27.535" v="5194" actId="164"/>
          <ac:spMkLst>
            <pc:docMk/>
            <pc:sldMk cId="3316128166" sldId="316"/>
            <ac:spMk id="96" creationId="{1A095B9A-BFEF-2099-75AF-ABB0814C02C6}"/>
          </ac:spMkLst>
        </pc:spChg>
        <pc:spChg chg="add del">
          <ac:chgData name="Nafis Tanveer Islam" userId="7fb6d2e3-b301-43c3-9255-76c2ddf2b78c" providerId="ADAL" clId="{80447B50-7E42-3845-90A2-C4F6C0059AC6}" dt="2022-07-26T18:12:42.617" v="4927" actId="22"/>
          <ac:spMkLst>
            <pc:docMk/>
            <pc:sldMk cId="3316128166" sldId="316"/>
            <ac:spMk id="148" creationId="{EB8D02BD-B004-9C8B-9B66-A1ADCB5705AD}"/>
          </ac:spMkLst>
        </pc:spChg>
        <pc:spChg chg="add del">
          <ac:chgData name="Nafis Tanveer Islam" userId="7fb6d2e3-b301-43c3-9255-76c2ddf2b78c" providerId="ADAL" clId="{80447B50-7E42-3845-90A2-C4F6C0059AC6}" dt="2022-07-26T18:27:56.065" v="5193" actId="22"/>
          <ac:spMkLst>
            <pc:docMk/>
            <pc:sldMk cId="3316128166" sldId="316"/>
            <ac:spMk id="191" creationId="{C9A8E21A-033B-8EE3-19C4-9C2837B083BA}"/>
          </ac:spMkLst>
        </pc:spChg>
        <pc:spChg chg="add del mod">
          <ac:chgData name="Nafis Tanveer Islam" userId="7fb6d2e3-b301-43c3-9255-76c2ddf2b78c" providerId="ADAL" clId="{80447B50-7E42-3845-90A2-C4F6C0059AC6}" dt="2022-07-26T18:29:40.530" v="5198" actId="478"/>
          <ac:spMkLst>
            <pc:docMk/>
            <pc:sldMk cId="3316128166" sldId="316"/>
            <ac:spMk id="192" creationId="{A1B7D269-1C19-AE43-78E8-97B4DD3A99EE}"/>
          </ac:spMkLst>
        </pc:spChg>
        <pc:spChg chg="mod topLvl">
          <ac:chgData name="Nafis Tanveer Islam" userId="7fb6d2e3-b301-43c3-9255-76c2ddf2b78c" providerId="ADAL" clId="{80447B50-7E42-3845-90A2-C4F6C0059AC6}" dt="2022-07-26T18:28:27.535" v="5194" actId="164"/>
          <ac:spMkLst>
            <pc:docMk/>
            <pc:sldMk cId="3316128166" sldId="316"/>
            <ac:spMk id="245" creationId="{03D99D72-7050-D16B-EEA1-02D1EEC8CD79}"/>
          </ac:spMkLst>
        </pc:spChg>
        <pc:spChg chg="mod topLvl">
          <ac:chgData name="Nafis Tanveer Islam" userId="7fb6d2e3-b301-43c3-9255-76c2ddf2b78c" providerId="ADAL" clId="{80447B50-7E42-3845-90A2-C4F6C0059AC6}" dt="2022-07-26T18:28:27.535" v="5194" actId="164"/>
          <ac:spMkLst>
            <pc:docMk/>
            <pc:sldMk cId="3316128166" sldId="316"/>
            <ac:spMk id="436" creationId="{8DE627F5-EF94-74A3-1165-F02D0433FE9A}"/>
          </ac:spMkLst>
        </pc:spChg>
        <pc:spChg chg="mod topLvl">
          <ac:chgData name="Nafis Tanveer Islam" userId="7fb6d2e3-b301-43c3-9255-76c2ddf2b78c" providerId="ADAL" clId="{80447B50-7E42-3845-90A2-C4F6C0059AC6}" dt="2022-07-26T18:28:27.535" v="5194" actId="164"/>
          <ac:spMkLst>
            <pc:docMk/>
            <pc:sldMk cId="3316128166" sldId="316"/>
            <ac:spMk id="441" creationId="{357FD6F5-6A6A-FDEF-DA63-D22C4180E700}"/>
          </ac:spMkLst>
        </pc:spChg>
        <pc:grpChg chg="add del mod">
          <ac:chgData name="Nafis Tanveer Islam" userId="7fb6d2e3-b301-43c3-9255-76c2ddf2b78c" providerId="ADAL" clId="{80447B50-7E42-3845-90A2-C4F6C0059AC6}" dt="2022-07-26T17:51:37.762" v="4518" actId="165"/>
          <ac:grpSpMkLst>
            <pc:docMk/>
            <pc:sldMk cId="3316128166" sldId="316"/>
            <ac:grpSpMk id="24" creationId="{CE0F6795-4EDD-1B28-CDB2-EF31549E023E}"/>
          </ac:grpSpMkLst>
        </pc:grpChg>
        <pc:grpChg chg="add del mod">
          <ac:chgData name="Nafis Tanveer Islam" userId="7fb6d2e3-b301-43c3-9255-76c2ddf2b78c" providerId="ADAL" clId="{80447B50-7E42-3845-90A2-C4F6C0059AC6}" dt="2022-07-26T18:14:08.211" v="4931" actId="164"/>
          <ac:grpSpMkLst>
            <pc:docMk/>
            <pc:sldMk cId="3316128166" sldId="316"/>
            <ac:grpSpMk id="48" creationId="{CF476EB9-9C10-B251-3B31-0B7F216B62E8}"/>
          </ac:grpSpMkLst>
        </pc:grpChg>
        <pc:grpChg chg="add del">
          <ac:chgData name="Nafis Tanveer Islam" userId="7fb6d2e3-b301-43c3-9255-76c2ddf2b78c" providerId="ADAL" clId="{80447B50-7E42-3845-90A2-C4F6C0059AC6}" dt="2022-07-26T18:28:27.535" v="5194" actId="164"/>
          <ac:grpSpMkLst>
            <pc:docMk/>
            <pc:sldMk cId="3316128166" sldId="316"/>
            <ac:grpSpMk id="138" creationId="{D32C7D7F-AD5D-6093-FFBA-D273ADEFB468}"/>
          </ac:grpSpMkLst>
        </pc:grpChg>
        <pc:picChg chg="add del">
          <ac:chgData name="Nafis Tanveer Islam" userId="7fb6d2e3-b301-43c3-9255-76c2ddf2b78c" providerId="ADAL" clId="{80447B50-7E42-3845-90A2-C4F6C0059AC6}" dt="2022-07-26T18:01:45.682" v="4755"/>
          <ac:picMkLst>
            <pc:docMk/>
            <pc:sldMk cId="3316128166" sldId="316"/>
            <ac:picMk id="26" creationId="{5B760123-CA57-A091-847C-E24CA7A94A62}"/>
          </ac:picMkLst>
        </pc:picChg>
        <pc:picChg chg="add del">
          <ac:chgData name="Nafis Tanveer Islam" userId="7fb6d2e3-b301-43c3-9255-76c2ddf2b78c" providerId="ADAL" clId="{80447B50-7E42-3845-90A2-C4F6C0059AC6}" dt="2022-07-26T18:06:06.087" v="4884" actId="21"/>
          <ac:picMkLst>
            <pc:docMk/>
            <pc:sldMk cId="3316128166" sldId="316"/>
            <ac:picMk id="39" creationId="{8743DFCE-F120-B11F-0222-E0F1F5218F79}"/>
          </ac:picMkLst>
        </pc:picChg>
        <pc:picChg chg="add del">
          <ac:chgData name="Nafis Tanveer Islam" userId="7fb6d2e3-b301-43c3-9255-76c2ddf2b78c" providerId="ADAL" clId="{80447B50-7E42-3845-90A2-C4F6C0059AC6}" dt="2022-07-26T18:06:37.866" v="4889" actId="21"/>
          <ac:picMkLst>
            <pc:docMk/>
            <pc:sldMk cId="3316128166" sldId="316"/>
            <ac:picMk id="40" creationId="{E1FE9740-4E47-573E-7C68-62941655DE8B}"/>
          </ac:picMkLst>
        </pc:picChg>
        <pc:cxnChg chg="mod topLvl">
          <ac:chgData name="Nafis Tanveer Islam" userId="7fb6d2e3-b301-43c3-9255-76c2ddf2b78c" providerId="ADAL" clId="{80447B50-7E42-3845-90A2-C4F6C0059AC6}" dt="2022-07-26T18:28:27.535" v="5194" actId="164"/>
          <ac:cxnSpMkLst>
            <pc:docMk/>
            <pc:sldMk cId="3316128166" sldId="316"/>
            <ac:cxnSpMk id="74" creationId="{9CDE496F-083D-4905-CD0C-9140AE6BD392}"/>
          </ac:cxnSpMkLst>
        </pc:cxnChg>
        <pc:cxnChg chg="mod topLvl">
          <ac:chgData name="Nafis Tanveer Islam" userId="7fb6d2e3-b301-43c3-9255-76c2ddf2b78c" providerId="ADAL" clId="{80447B50-7E42-3845-90A2-C4F6C0059AC6}" dt="2022-07-26T18:28:27.535" v="5194" actId="164"/>
          <ac:cxnSpMkLst>
            <pc:docMk/>
            <pc:sldMk cId="3316128166" sldId="316"/>
            <ac:cxnSpMk id="82" creationId="{59AABBB8-1D40-EAB8-429E-F8B0CD6E3B54}"/>
          </ac:cxnSpMkLst>
        </pc:cxnChg>
        <pc:cxnChg chg="mod topLvl">
          <ac:chgData name="Nafis Tanveer Islam" userId="7fb6d2e3-b301-43c3-9255-76c2ddf2b78c" providerId="ADAL" clId="{80447B50-7E42-3845-90A2-C4F6C0059AC6}" dt="2022-07-26T18:28:27.535" v="5194" actId="164"/>
          <ac:cxnSpMkLst>
            <pc:docMk/>
            <pc:sldMk cId="3316128166" sldId="316"/>
            <ac:cxnSpMk id="84" creationId="{F3E25BF8-7E5D-E87D-8101-EAF3E8730304}"/>
          </ac:cxnSpMkLst>
        </pc:cxnChg>
        <pc:cxnChg chg="mod topLvl">
          <ac:chgData name="Nafis Tanveer Islam" userId="7fb6d2e3-b301-43c3-9255-76c2ddf2b78c" providerId="ADAL" clId="{80447B50-7E42-3845-90A2-C4F6C0059AC6}" dt="2022-07-26T18:28:27.535" v="5194" actId="164"/>
          <ac:cxnSpMkLst>
            <pc:docMk/>
            <pc:sldMk cId="3316128166" sldId="316"/>
            <ac:cxnSpMk id="86" creationId="{BA082734-813F-7458-A683-77673BF4FD23}"/>
          </ac:cxnSpMkLst>
        </pc:cxnChg>
        <pc:cxnChg chg="mod topLvl">
          <ac:chgData name="Nafis Tanveer Islam" userId="7fb6d2e3-b301-43c3-9255-76c2ddf2b78c" providerId="ADAL" clId="{80447B50-7E42-3845-90A2-C4F6C0059AC6}" dt="2022-07-26T18:28:27.535" v="5194" actId="164"/>
          <ac:cxnSpMkLst>
            <pc:docMk/>
            <pc:sldMk cId="3316128166" sldId="316"/>
            <ac:cxnSpMk id="88" creationId="{360CFF6C-856E-1F77-B9E2-A28A522FBCC9}"/>
          </ac:cxnSpMkLst>
        </pc:cxnChg>
        <pc:cxnChg chg="mod topLvl">
          <ac:chgData name="Nafis Tanveer Islam" userId="7fb6d2e3-b301-43c3-9255-76c2ddf2b78c" providerId="ADAL" clId="{80447B50-7E42-3845-90A2-C4F6C0059AC6}" dt="2022-07-26T18:28:27.535" v="5194" actId="164"/>
          <ac:cxnSpMkLst>
            <pc:docMk/>
            <pc:sldMk cId="3316128166" sldId="316"/>
            <ac:cxnSpMk id="89" creationId="{341E8D87-0438-5377-9C4C-79D343E26116}"/>
          </ac:cxnSpMkLst>
        </pc:cxnChg>
        <pc:cxnChg chg="mod topLvl">
          <ac:chgData name="Nafis Tanveer Islam" userId="7fb6d2e3-b301-43c3-9255-76c2ddf2b78c" providerId="ADAL" clId="{80447B50-7E42-3845-90A2-C4F6C0059AC6}" dt="2022-07-26T18:28:27.535" v="5194" actId="164"/>
          <ac:cxnSpMkLst>
            <pc:docMk/>
            <pc:sldMk cId="3316128166" sldId="316"/>
            <ac:cxnSpMk id="90" creationId="{3AAE113E-7875-61A7-6312-13ED32255D79}"/>
          </ac:cxnSpMkLst>
        </pc:cxnChg>
        <pc:cxnChg chg="mod topLvl">
          <ac:chgData name="Nafis Tanveer Islam" userId="7fb6d2e3-b301-43c3-9255-76c2ddf2b78c" providerId="ADAL" clId="{80447B50-7E42-3845-90A2-C4F6C0059AC6}" dt="2022-07-26T18:28:27.535" v="5194" actId="164"/>
          <ac:cxnSpMkLst>
            <pc:docMk/>
            <pc:sldMk cId="3316128166" sldId="316"/>
            <ac:cxnSpMk id="91" creationId="{2769CB6F-F5FF-07BC-C899-AC1749E06192}"/>
          </ac:cxnSpMkLst>
        </pc:cxnChg>
        <pc:cxnChg chg="mod topLvl">
          <ac:chgData name="Nafis Tanveer Islam" userId="7fb6d2e3-b301-43c3-9255-76c2ddf2b78c" providerId="ADAL" clId="{80447B50-7E42-3845-90A2-C4F6C0059AC6}" dt="2022-07-26T18:28:27.535" v="5194" actId="164"/>
          <ac:cxnSpMkLst>
            <pc:docMk/>
            <pc:sldMk cId="3316128166" sldId="316"/>
            <ac:cxnSpMk id="93" creationId="{5709F02D-5163-682E-2A77-1BA8A9F45E0B}"/>
          </ac:cxnSpMkLst>
        </pc:cxnChg>
        <pc:cxnChg chg="mod topLvl">
          <ac:chgData name="Nafis Tanveer Islam" userId="7fb6d2e3-b301-43c3-9255-76c2ddf2b78c" providerId="ADAL" clId="{80447B50-7E42-3845-90A2-C4F6C0059AC6}" dt="2022-07-26T18:28:27.535" v="5194" actId="164"/>
          <ac:cxnSpMkLst>
            <pc:docMk/>
            <pc:sldMk cId="3316128166" sldId="316"/>
            <ac:cxnSpMk id="95" creationId="{C2C18F5E-4B39-717E-9D07-380363A8291B}"/>
          </ac:cxnSpMkLst>
        </pc:cxnChg>
        <pc:cxnChg chg="mod topLvl">
          <ac:chgData name="Nafis Tanveer Islam" userId="7fb6d2e3-b301-43c3-9255-76c2ddf2b78c" providerId="ADAL" clId="{80447B50-7E42-3845-90A2-C4F6C0059AC6}" dt="2022-07-26T18:28:27.535" v="5194" actId="164"/>
          <ac:cxnSpMkLst>
            <pc:docMk/>
            <pc:sldMk cId="3316128166" sldId="316"/>
            <ac:cxnSpMk id="97" creationId="{03BBACBB-C9F5-3D4C-B08C-80A22BF5395A}"/>
          </ac:cxnSpMkLst>
        </pc:cxnChg>
        <pc:cxnChg chg="mod topLvl">
          <ac:chgData name="Nafis Tanveer Islam" userId="7fb6d2e3-b301-43c3-9255-76c2ddf2b78c" providerId="ADAL" clId="{80447B50-7E42-3845-90A2-C4F6C0059AC6}" dt="2022-07-26T18:28:27.535" v="5194" actId="164"/>
          <ac:cxnSpMkLst>
            <pc:docMk/>
            <pc:sldMk cId="3316128166" sldId="316"/>
            <ac:cxnSpMk id="98" creationId="{393B6CCB-1473-21C3-F80A-C4BFCB92FBDE}"/>
          </ac:cxnSpMkLst>
        </pc:cxnChg>
        <pc:cxnChg chg="mod topLvl">
          <ac:chgData name="Nafis Tanveer Islam" userId="7fb6d2e3-b301-43c3-9255-76c2ddf2b78c" providerId="ADAL" clId="{80447B50-7E42-3845-90A2-C4F6C0059AC6}" dt="2022-07-26T18:28:27.535" v="5194" actId="164"/>
          <ac:cxnSpMkLst>
            <pc:docMk/>
            <pc:sldMk cId="3316128166" sldId="316"/>
            <ac:cxnSpMk id="99" creationId="{FB6F68AF-2CD9-5005-DE81-243172756686}"/>
          </ac:cxnSpMkLst>
        </pc:cxnChg>
        <pc:cxnChg chg="mod topLvl">
          <ac:chgData name="Nafis Tanveer Islam" userId="7fb6d2e3-b301-43c3-9255-76c2ddf2b78c" providerId="ADAL" clId="{80447B50-7E42-3845-90A2-C4F6C0059AC6}" dt="2022-07-26T18:28:27.535" v="5194" actId="164"/>
          <ac:cxnSpMkLst>
            <pc:docMk/>
            <pc:sldMk cId="3316128166" sldId="316"/>
            <ac:cxnSpMk id="100" creationId="{6B4D1EE1-FB8E-F005-4B22-77CD3D94FEF1}"/>
          </ac:cxnSpMkLst>
        </pc:cxnChg>
        <pc:cxnChg chg="mod topLvl">
          <ac:chgData name="Nafis Tanveer Islam" userId="7fb6d2e3-b301-43c3-9255-76c2ddf2b78c" providerId="ADAL" clId="{80447B50-7E42-3845-90A2-C4F6C0059AC6}" dt="2022-07-26T18:28:27.535" v="5194" actId="164"/>
          <ac:cxnSpMkLst>
            <pc:docMk/>
            <pc:sldMk cId="3316128166" sldId="316"/>
            <ac:cxnSpMk id="101" creationId="{4478C141-D38D-1D04-092A-FFF9CCD609DA}"/>
          </ac:cxnSpMkLst>
        </pc:cxnChg>
        <pc:cxnChg chg="mod topLvl">
          <ac:chgData name="Nafis Tanveer Islam" userId="7fb6d2e3-b301-43c3-9255-76c2ddf2b78c" providerId="ADAL" clId="{80447B50-7E42-3845-90A2-C4F6C0059AC6}" dt="2022-07-26T18:28:27.535" v="5194" actId="164"/>
          <ac:cxnSpMkLst>
            <pc:docMk/>
            <pc:sldMk cId="3316128166" sldId="316"/>
            <ac:cxnSpMk id="102" creationId="{DDBB9631-6213-D3C3-E48F-55E1A2555598}"/>
          </ac:cxnSpMkLst>
        </pc:cxnChg>
        <pc:cxnChg chg="mod topLvl">
          <ac:chgData name="Nafis Tanveer Islam" userId="7fb6d2e3-b301-43c3-9255-76c2ddf2b78c" providerId="ADAL" clId="{80447B50-7E42-3845-90A2-C4F6C0059AC6}" dt="2022-07-26T18:28:27.535" v="5194" actId="164"/>
          <ac:cxnSpMkLst>
            <pc:docMk/>
            <pc:sldMk cId="3316128166" sldId="316"/>
            <ac:cxnSpMk id="103" creationId="{9B38C768-372B-936A-B92E-BD2C6CB16D10}"/>
          </ac:cxnSpMkLst>
        </pc:cxnChg>
        <pc:cxnChg chg="mod topLvl">
          <ac:chgData name="Nafis Tanveer Islam" userId="7fb6d2e3-b301-43c3-9255-76c2ddf2b78c" providerId="ADAL" clId="{80447B50-7E42-3845-90A2-C4F6C0059AC6}" dt="2022-07-26T18:28:27.535" v="5194" actId="164"/>
          <ac:cxnSpMkLst>
            <pc:docMk/>
            <pc:sldMk cId="3316128166" sldId="316"/>
            <ac:cxnSpMk id="104" creationId="{CBFCC149-8DC0-6F48-3FE2-EF11541E37D5}"/>
          </ac:cxnSpMkLst>
        </pc:cxnChg>
        <pc:cxnChg chg="mod topLvl">
          <ac:chgData name="Nafis Tanveer Islam" userId="7fb6d2e3-b301-43c3-9255-76c2ddf2b78c" providerId="ADAL" clId="{80447B50-7E42-3845-90A2-C4F6C0059AC6}" dt="2022-07-26T18:28:27.535" v="5194" actId="164"/>
          <ac:cxnSpMkLst>
            <pc:docMk/>
            <pc:sldMk cId="3316128166" sldId="316"/>
            <ac:cxnSpMk id="105" creationId="{39F8B44C-6BDF-6598-B05A-0E0AD8178C28}"/>
          </ac:cxnSpMkLst>
        </pc:cxnChg>
        <pc:cxnChg chg="mod topLvl">
          <ac:chgData name="Nafis Tanveer Islam" userId="7fb6d2e3-b301-43c3-9255-76c2ddf2b78c" providerId="ADAL" clId="{80447B50-7E42-3845-90A2-C4F6C0059AC6}" dt="2022-07-26T18:28:27.535" v="5194" actId="164"/>
          <ac:cxnSpMkLst>
            <pc:docMk/>
            <pc:sldMk cId="3316128166" sldId="316"/>
            <ac:cxnSpMk id="106" creationId="{27B3A617-8D88-12C3-8506-AF7D58C1DF56}"/>
          </ac:cxnSpMkLst>
        </pc:cxnChg>
        <pc:cxnChg chg="mod topLvl">
          <ac:chgData name="Nafis Tanveer Islam" userId="7fb6d2e3-b301-43c3-9255-76c2ddf2b78c" providerId="ADAL" clId="{80447B50-7E42-3845-90A2-C4F6C0059AC6}" dt="2022-07-26T18:28:27.535" v="5194" actId="164"/>
          <ac:cxnSpMkLst>
            <pc:docMk/>
            <pc:sldMk cId="3316128166" sldId="316"/>
            <ac:cxnSpMk id="107" creationId="{DC2401B6-1471-1F97-A7B2-F840A4E20D94}"/>
          </ac:cxnSpMkLst>
        </pc:cxnChg>
        <pc:cxnChg chg="mod topLvl">
          <ac:chgData name="Nafis Tanveer Islam" userId="7fb6d2e3-b301-43c3-9255-76c2ddf2b78c" providerId="ADAL" clId="{80447B50-7E42-3845-90A2-C4F6C0059AC6}" dt="2022-07-26T18:28:27.535" v="5194" actId="164"/>
          <ac:cxnSpMkLst>
            <pc:docMk/>
            <pc:sldMk cId="3316128166" sldId="316"/>
            <ac:cxnSpMk id="108" creationId="{F086CEA6-BB4B-FD58-92E8-8A51524122CF}"/>
          </ac:cxnSpMkLst>
        </pc:cxnChg>
        <pc:cxnChg chg="mod topLvl">
          <ac:chgData name="Nafis Tanveer Islam" userId="7fb6d2e3-b301-43c3-9255-76c2ddf2b78c" providerId="ADAL" clId="{80447B50-7E42-3845-90A2-C4F6C0059AC6}" dt="2022-07-26T18:28:27.535" v="5194" actId="164"/>
          <ac:cxnSpMkLst>
            <pc:docMk/>
            <pc:sldMk cId="3316128166" sldId="316"/>
            <ac:cxnSpMk id="109" creationId="{8ADB5309-3EE6-D61D-7CF1-6CBB01AE4E25}"/>
          </ac:cxnSpMkLst>
        </pc:cxnChg>
        <pc:cxnChg chg="mod topLvl">
          <ac:chgData name="Nafis Tanveer Islam" userId="7fb6d2e3-b301-43c3-9255-76c2ddf2b78c" providerId="ADAL" clId="{80447B50-7E42-3845-90A2-C4F6C0059AC6}" dt="2022-07-26T18:28:27.535" v="5194" actId="164"/>
          <ac:cxnSpMkLst>
            <pc:docMk/>
            <pc:sldMk cId="3316128166" sldId="316"/>
            <ac:cxnSpMk id="155" creationId="{50DDD693-117D-36F6-2A89-761A74D59651}"/>
          </ac:cxnSpMkLst>
        </pc:cxnChg>
        <pc:cxnChg chg="mod topLvl">
          <ac:chgData name="Nafis Tanveer Islam" userId="7fb6d2e3-b301-43c3-9255-76c2ddf2b78c" providerId="ADAL" clId="{80447B50-7E42-3845-90A2-C4F6C0059AC6}" dt="2022-07-26T18:28:27.535" v="5194" actId="164"/>
          <ac:cxnSpMkLst>
            <pc:docMk/>
            <pc:sldMk cId="3316128166" sldId="316"/>
            <ac:cxnSpMk id="156" creationId="{D22A8A8E-3815-0918-5CFC-2B89E2A821FB}"/>
          </ac:cxnSpMkLst>
        </pc:cxnChg>
        <pc:cxnChg chg="mod topLvl">
          <ac:chgData name="Nafis Tanveer Islam" userId="7fb6d2e3-b301-43c3-9255-76c2ddf2b78c" providerId="ADAL" clId="{80447B50-7E42-3845-90A2-C4F6C0059AC6}" dt="2022-07-26T18:28:27.535" v="5194" actId="164"/>
          <ac:cxnSpMkLst>
            <pc:docMk/>
            <pc:sldMk cId="3316128166" sldId="316"/>
            <ac:cxnSpMk id="162" creationId="{5D716B89-8AEB-5715-EBFB-9742509EB9D2}"/>
          </ac:cxnSpMkLst>
        </pc:cxnChg>
        <pc:cxnChg chg="mod topLvl">
          <ac:chgData name="Nafis Tanveer Islam" userId="7fb6d2e3-b301-43c3-9255-76c2ddf2b78c" providerId="ADAL" clId="{80447B50-7E42-3845-90A2-C4F6C0059AC6}" dt="2022-07-26T18:28:27.535" v="5194" actId="164"/>
          <ac:cxnSpMkLst>
            <pc:docMk/>
            <pc:sldMk cId="3316128166" sldId="316"/>
            <ac:cxnSpMk id="171" creationId="{7A1C0186-BC91-3974-FD30-7F1C8D6B52F7}"/>
          </ac:cxnSpMkLst>
        </pc:cxnChg>
        <pc:cxnChg chg="mod topLvl">
          <ac:chgData name="Nafis Tanveer Islam" userId="7fb6d2e3-b301-43c3-9255-76c2ddf2b78c" providerId="ADAL" clId="{80447B50-7E42-3845-90A2-C4F6C0059AC6}" dt="2022-07-26T18:28:27.535" v="5194" actId="164"/>
          <ac:cxnSpMkLst>
            <pc:docMk/>
            <pc:sldMk cId="3316128166" sldId="316"/>
            <ac:cxnSpMk id="194" creationId="{1F29C823-8828-A287-3388-16925A94AE31}"/>
          </ac:cxnSpMkLst>
        </pc:cxnChg>
        <pc:cxnChg chg="mod topLvl">
          <ac:chgData name="Nafis Tanveer Islam" userId="7fb6d2e3-b301-43c3-9255-76c2ddf2b78c" providerId="ADAL" clId="{80447B50-7E42-3845-90A2-C4F6C0059AC6}" dt="2022-07-26T18:28:27.535" v="5194" actId="164"/>
          <ac:cxnSpMkLst>
            <pc:docMk/>
            <pc:sldMk cId="3316128166" sldId="316"/>
            <ac:cxnSpMk id="199" creationId="{5F71CFAF-4529-95DB-3055-A567B0AB9DA3}"/>
          </ac:cxnSpMkLst>
        </pc:cxnChg>
        <pc:cxnChg chg="mod topLvl">
          <ac:chgData name="Nafis Tanveer Islam" userId="7fb6d2e3-b301-43c3-9255-76c2ddf2b78c" providerId="ADAL" clId="{80447B50-7E42-3845-90A2-C4F6C0059AC6}" dt="2022-07-26T18:28:27.535" v="5194" actId="164"/>
          <ac:cxnSpMkLst>
            <pc:docMk/>
            <pc:sldMk cId="3316128166" sldId="316"/>
            <ac:cxnSpMk id="200" creationId="{7C48802A-8399-1F7C-36B9-8F35B04048D8}"/>
          </ac:cxnSpMkLst>
        </pc:cxnChg>
        <pc:cxnChg chg="mod topLvl">
          <ac:chgData name="Nafis Tanveer Islam" userId="7fb6d2e3-b301-43c3-9255-76c2ddf2b78c" providerId="ADAL" clId="{80447B50-7E42-3845-90A2-C4F6C0059AC6}" dt="2022-07-26T18:28:27.535" v="5194" actId="164"/>
          <ac:cxnSpMkLst>
            <pc:docMk/>
            <pc:sldMk cId="3316128166" sldId="316"/>
            <ac:cxnSpMk id="201" creationId="{7CCAFFC4-313F-CE37-614F-C77FA08B6FBF}"/>
          </ac:cxnSpMkLst>
        </pc:cxnChg>
        <pc:cxnChg chg="mod topLvl">
          <ac:chgData name="Nafis Tanveer Islam" userId="7fb6d2e3-b301-43c3-9255-76c2ddf2b78c" providerId="ADAL" clId="{80447B50-7E42-3845-90A2-C4F6C0059AC6}" dt="2022-07-26T18:28:27.535" v="5194" actId="164"/>
          <ac:cxnSpMkLst>
            <pc:docMk/>
            <pc:sldMk cId="3316128166" sldId="316"/>
            <ac:cxnSpMk id="202" creationId="{19491DBA-F04A-8349-CC8E-87643C1FC24F}"/>
          </ac:cxnSpMkLst>
        </pc:cxnChg>
        <pc:cxnChg chg="mod topLvl">
          <ac:chgData name="Nafis Tanveer Islam" userId="7fb6d2e3-b301-43c3-9255-76c2ddf2b78c" providerId="ADAL" clId="{80447B50-7E42-3845-90A2-C4F6C0059AC6}" dt="2022-07-26T18:28:27.535" v="5194" actId="164"/>
          <ac:cxnSpMkLst>
            <pc:docMk/>
            <pc:sldMk cId="3316128166" sldId="316"/>
            <ac:cxnSpMk id="203" creationId="{C7C0DCBF-B0F4-CAE0-0719-BCE709356545}"/>
          </ac:cxnSpMkLst>
        </pc:cxnChg>
        <pc:cxnChg chg="mod topLvl">
          <ac:chgData name="Nafis Tanveer Islam" userId="7fb6d2e3-b301-43c3-9255-76c2ddf2b78c" providerId="ADAL" clId="{80447B50-7E42-3845-90A2-C4F6C0059AC6}" dt="2022-07-26T18:28:27.535" v="5194" actId="164"/>
          <ac:cxnSpMkLst>
            <pc:docMk/>
            <pc:sldMk cId="3316128166" sldId="316"/>
            <ac:cxnSpMk id="229" creationId="{0B6FE753-44B2-D191-5496-496954033C92}"/>
          </ac:cxnSpMkLst>
        </pc:cxnChg>
        <pc:cxnChg chg="mod topLvl">
          <ac:chgData name="Nafis Tanveer Islam" userId="7fb6d2e3-b301-43c3-9255-76c2ddf2b78c" providerId="ADAL" clId="{80447B50-7E42-3845-90A2-C4F6C0059AC6}" dt="2022-07-26T18:28:27.535" v="5194" actId="164"/>
          <ac:cxnSpMkLst>
            <pc:docMk/>
            <pc:sldMk cId="3316128166" sldId="316"/>
            <ac:cxnSpMk id="230" creationId="{042B4FA1-B450-A6CF-71E4-E84319A23D68}"/>
          </ac:cxnSpMkLst>
        </pc:cxnChg>
        <pc:cxnChg chg="mod topLvl">
          <ac:chgData name="Nafis Tanveer Islam" userId="7fb6d2e3-b301-43c3-9255-76c2ddf2b78c" providerId="ADAL" clId="{80447B50-7E42-3845-90A2-C4F6C0059AC6}" dt="2022-07-26T18:28:27.535" v="5194" actId="164"/>
          <ac:cxnSpMkLst>
            <pc:docMk/>
            <pc:sldMk cId="3316128166" sldId="316"/>
            <ac:cxnSpMk id="233" creationId="{5260945D-E87E-B931-4094-F17CC4ADCF33}"/>
          </ac:cxnSpMkLst>
        </pc:cxnChg>
        <pc:cxnChg chg="mod topLvl">
          <ac:chgData name="Nafis Tanveer Islam" userId="7fb6d2e3-b301-43c3-9255-76c2ddf2b78c" providerId="ADAL" clId="{80447B50-7E42-3845-90A2-C4F6C0059AC6}" dt="2022-07-26T18:28:27.535" v="5194" actId="164"/>
          <ac:cxnSpMkLst>
            <pc:docMk/>
            <pc:sldMk cId="3316128166" sldId="316"/>
            <ac:cxnSpMk id="234" creationId="{6F6CC94E-6F2A-56EF-47C9-3F63F4999D54}"/>
          </ac:cxnSpMkLst>
        </pc:cxnChg>
        <pc:cxnChg chg="mod topLvl">
          <ac:chgData name="Nafis Tanveer Islam" userId="7fb6d2e3-b301-43c3-9255-76c2ddf2b78c" providerId="ADAL" clId="{80447B50-7E42-3845-90A2-C4F6C0059AC6}" dt="2022-07-26T18:28:27.535" v="5194" actId="164"/>
          <ac:cxnSpMkLst>
            <pc:docMk/>
            <pc:sldMk cId="3316128166" sldId="316"/>
            <ac:cxnSpMk id="235" creationId="{C7B514D3-D436-B204-D3DD-66DCC92D9DCF}"/>
          </ac:cxnSpMkLst>
        </pc:cxnChg>
        <pc:cxnChg chg="mod topLvl">
          <ac:chgData name="Nafis Tanveer Islam" userId="7fb6d2e3-b301-43c3-9255-76c2ddf2b78c" providerId="ADAL" clId="{80447B50-7E42-3845-90A2-C4F6C0059AC6}" dt="2022-07-26T18:28:27.535" v="5194" actId="164"/>
          <ac:cxnSpMkLst>
            <pc:docMk/>
            <pc:sldMk cId="3316128166" sldId="316"/>
            <ac:cxnSpMk id="268" creationId="{AA2D71B1-35C8-1A74-8E68-04417204B4F3}"/>
          </ac:cxnSpMkLst>
        </pc:cxnChg>
        <pc:cxnChg chg="mod topLvl">
          <ac:chgData name="Nafis Tanveer Islam" userId="7fb6d2e3-b301-43c3-9255-76c2ddf2b78c" providerId="ADAL" clId="{80447B50-7E42-3845-90A2-C4F6C0059AC6}" dt="2022-07-26T18:28:27.535" v="5194" actId="164"/>
          <ac:cxnSpMkLst>
            <pc:docMk/>
            <pc:sldMk cId="3316128166" sldId="316"/>
            <ac:cxnSpMk id="269" creationId="{DDB4F8B3-3F7F-6148-57DC-7E526C941CAB}"/>
          </ac:cxnSpMkLst>
        </pc:cxnChg>
        <pc:cxnChg chg="mod topLvl">
          <ac:chgData name="Nafis Tanveer Islam" userId="7fb6d2e3-b301-43c3-9255-76c2ddf2b78c" providerId="ADAL" clId="{80447B50-7E42-3845-90A2-C4F6C0059AC6}" dt="2022-07-26T18:28:27.535" v="5194" actId="164"/>
          <ac:cxnSpMkLst>
            <pc:docMk/>
            <pc:sldMk cId="3316128166" sldId="316"/>
            <ac:cxnSpMk id="270" creationId="{28E99F2D-E248-629F-4CA7-B749C6A13FE5}"/>
          </ac:cxnSpMkLst>
        </pc:cxnChg>
        <pc:cxnChg chg="mod topLvl">
          <ac:chgData name="Nafis Tanveer Islam" userId="7fb6d2e3-b301-43c3-9255-76c2ddf2b78c" providerId="ADAL" clId="{80447B50-7E42-3845-90A2-C4F6C0059AC6}" dt="2022-07-26T18:28:27.535" v="5194" actId="164"/>
          <ac:cxnSpMkLst>
            <pc:docMk/>
            <pc:sldMk cId="3316128166" sldId="316"/>
            <ac:cxnSpMk id="271" creationId="{8839395A-B856-E5D7-D712-116310A75F02}"/>
          </ac:cxnSpMkLst>
        </pc:cxnChg>
        <pc:cxnChg chg="mod topLvl">
          <ac:chgData name="Nafis Tanveer Islam" userId="7fb6d2e3-b301-43c3-9255-76c2ddf2b78c" providerId="ADAL" clId="{80447B50-7E42-3845-90A2-C4F6C0059AC6}" dt="2022-07-26T18:28:27.535" v="5194" actId="164"/>
          <ac:cxnSpMkLst>
            <pc:docMk/>
            <pc:sldMk cId="3316128166" sldId="316"/>
            <ac:cxnSpMk id="272" creationId="{03FDAE1C-7EDD-E444-6F0B-A1EE5BBFC34A}"/>
          </ac:cxnSpMkLst>
        </pc:cxnChg>
        <pc:cxnChg chg="mod topLvl">
          <ac:chgData name="Nafis Tanveer Islam" userId="7fb6d2e3-b301-43c3-9255-76c2ddf2b78c" providerId="ADAL" clId="{80447B50-7E42-3845-90A2-C4F6C0059AC6}" dt="2022-07-26T18:28:27.535" v="5194" actId="164"/>
          <ac:cxnSpMkLst>
            <pc:docMk/>
            <pc:sldMk cId="3316128166" sldId="316"/>
            <ac:cxnSpMk id="273" creationId="{7B701D6A-919F-E000-372F-9B1880D224E8}"/>
          </ac:cxnSpMkLst>
        </pc:cxnChg>
        <pc:cxnChg chg="mod topLvl">
          <ac:chgData name="Nafis Tanveer Islam" userId="7fb6d2e3-b301-43c3-9255-76c2ddf2b78c" providerId="ADAL" clId="{80447B50-7E42-3845-90A2-C4F6C0059AC6}" dt="2022-07-26T18:28:27.535" v="5194" actId="164"/>
          <ac:cxnSpMkLst>
            <pc:docMk/>
            <pc:sldMk cId="3316128166" sldId="316"/>
            <ac:cxnSpMk id="274" creationId="{0252B0EC-3D6A-6733-3D93-AC7F73F517E0}"/>
          </ac:cxnSpMkLst>
        </pc:cxnChg>
        <pc:cxnChg chg="mod topLvl">
          <ac:chgData name="Nafis Tanveer Islam" userId="7fb6d2e3-b301-43c3-9255-76c2ddf2b78c" providerId="ADAL" clId="{80447B50-7E42-3845-90A2-C4F6C0059AC6}" dt="2022-07-26T18:28:27.535" v="5194" actId="164"/>
          <ac:cxnSpMkLst>
            <pc:docMk/>
            <pc:sldMk cId="3316128166" sldId="316"/>
            <ac:cxnSpMk id="275" creationId="{1CD69017-731E-5683-86E1-BBC8C8AF15BF}"/>
          </ac:cxnSpMkLst>
        </pc:cxnChg>
        <pc:cxnChg chg="mod topLvl">
          <ac:chgData name="Nafis Tanveer Islam" userId="7fb6d2e3-b301-43c3-9255-76c2ddf2b78c" providerId="ADAL" clId="{80447B50-7E42-3845-90A2-C4F6C0059AC6}" dt="2022-07-26T18:28:27.535" v="5194" actId="164"/>
          <ac:cxnSpMkLst>
            <pc:docMk/>
            <pc:sldMk cId="3316128166" sldId="316"/>
            <ac:cxnSpMk id="276" creationId="{0D1D0F69-2EF2-2F3E-11ED-7242C8511670}"/>
          </ac:cxnSpMkLst>
        </pc:cxnChg>
        <pc:cxnChg chg="mod topLvl">
          <ac:chgData name="Nafis Tanveer Islam" userId="7fb6d2e3-b301-43c3-9255-76c2ddf2b78c" providerId="ADAL" clId="{80447B50-7E42-3845-90A2-C4F6C0059AC6}" dt="2022-07-26T18:28:27.535" v="5194" actId="164"/>
          <ac:cxnSpMkLst>
            <pc:docMk/>
            <pc:sldMk cId="3316128166" sldId="316"/>
            <ac:cxnSpMk id="277" creationId="{9676C04C-EB3B-05DF-8DB2-30DE76C2C20C}"/>
          </ac:cxnSpMkLst>
        </pc:cxnChg>
        <pc:cxnChg chg="mod topLvl">
          <ac:chgData name="Nafis Tanveer Islam" userId="7fb6d2e3-b301-43c3-9255-76c2ddf2b78c" providerId="ADAL" clId="{80447B50-7E42-3845-90A2-C4F6C0059AC6}" dt="2022-07-26T18:28:27.535" v="5194" actId="164"/>
          <ac:cxnSpMkLst>
            <pc:docMk/>
            <pc:sldMk cId="3316128166" sldId="316"/>
            <ac:cxnSpMk id="317" creationId="{D79C3DE9-8EB2-877E-F21C-504F8C995A33}"/>
          </ac:cxnSpMkLst>
        </pc:cxnChg>
        <pc:cxnChg chg="mod topLvl">
          <ac:chgData name="Nafis Tanveer Islam" userId="7fb6d2e3-b301-43c3-9255-76c2ddf2b78c" providerId="ADAL" clId="{80447B50-7E42-3845-90A2-C4F6C0059AC6}" dt="2022-07-26T18:28:27.535" v="5194" actId="164"/>
          <ac:cxnSpMkLst>
            <pc:docMk/>
            <pc:sldMk cId="3316128166" sldId="316"/>
            <ac:cxnSpMk id="318" creationId="{1D073937-467B-C174-F05A-E37CC4759C80}"/>
          </ac:cxnSpMkLst>
        </pc:cxnChg>
        <pc:cxnChg chg="mod topLvl">
          <ac:chgData name="Nafis Tanveer Islam" userId="7fb6d2e3-b301-43c3-9255-76c2ddf2b78c" providerId="ADAL" clId="{80447B50-7E42-3845-90A2-C4F6C0059AC6}" dt="2022-07-26T18:28:27.535" v="5194" actId="164"/>
          <ac:cxnSpMkLst>
            <pc:docMk/>
            <pc:sldMk cId="3316128166" sldId="316"/>
            <ac:cxnSpMk id="319" creationId="{B209876F-705E-E052-F0D5-6D49399B50A7}"/>
          </ac:cxnSpMkLst>
        </pc:cxnChg>
        <pc:cxnChg chg="mod topLvl">
          <ac:chgData name="Nafis Tanveer Islam" userId="7fb6d2e3-b301-43c3-9255-76c2ddf2b78c" providerId="ADAL" clId="{80447B50-7E42-3845-90A2-C4F6C0059AC6}" dt="2022-07-26T18:28:27.535" v="5194" actId="164"/>
          <ac:cxnSpMkLst>
            <pc:docMk/>
            <pc:sldMk cId="3316128166" sldId="316"/>
            <ac:cxnSpMk id="320" creationId="{BA264049-3ABA-ECFD-02E0-208106D08056}"/>
          </ac:cxnSpMkLst>
        </pc:cxnChg>
        <pc:cxnChg chg="mod topLvl">
          <ac:chgData name="Nafis Tanveer Islam" userId="7fb6d2e3-b301-43c3-9255-76c2ddf2b78c" providerId="ADAL" clId="{80447B50-7E42-3845-90A2-C4F6C0059AC6}" dt="2022-07-26T18:28:27.535" v="5194" actId="164"/>
          <ac:cxnSpMkLst>
            <pc:docMk/>
            <pc:sldMk cId="3316128166" sldId="316"/>
            <ac:cxnSpMk id="321" creationId="{52E0C577-9243-799E-F71C-5B27874C512B}"/>
          </ac:cxnSpMkLst>
        </pc:cxnChg>
        <pc:cxnChg chg="mod topLvl">
          <ac:chgData name="Nafis Tanveer Islam" userId="7fb6d2e3-b301-43c3-9255-76c2ddf2b78c" providerId="ADAL" clId="{80447B50-7E42-3845-90A2-C4F6C0059AC6}" dt="2022-07-26T18:28:27.535" v="5194" actId="164"/>
          <ac:cxnSpMkLst>
            <pc:docMk/>
            <pc:sldMk cId="3316128166" sldId="316"/>
            <ac:cxnSpMk id="322" creationId="{4372A1BE-9F36-3914-BBCE-252C9A11D129}"/>
          </ac:cxnSpMkLst>
        </pc:cxnChg>
        <pc:cxnChg chg="del mod topLvl">
          <ac:chgData name="Nafis Tanveer Islam" userId="7fb6d2e3-b301-43c3-9255-76c2ddf2b78c" providerId="ADAL" clId="{80447B50-7E42-3845-90A2-C4F6C0059AC6}" dt="2022-07-26T18:10:32.006" v="4921" actId="478"/>
          <ac:cxnSpMkLst>
            <pc:docMk/>
            <pc:sldMk cId="3316128166" sldId="316"/>
            <ac:cxnSpMk id="323" creationId="{76398A9B-345D-E4E7-40DC-8C36E3011B53}"/>
          </ac:cxnSpMkLst>
        </pc:cxnChg>
        <pc:cxnChg chg="mod topLvl">
          <ac:chgData name="Nafis Tanveer Islam" userId="7fb6d2e3-b301-43c3-9255-76c2ddf2b78c" providerId="ADAL" clId="{80447B50-7E42-3845-90A2-C4F6C0059AC6}" dt="2022-07-26T18:28:27.535" v="5194" actId="164"/>
          <ac:cxnSpMkLst>
            <pc:docMk/>
            <pc:sldMk cId="3316128166" sldId="316"/>
            <ac:cxnSpMk id="324" creationId="{80B777C7-CFE1-1A49-3B79-7ABAF36070E6}"/>
          </ac:cxnSpMkLst>
        </pc:cxnChg>
        <pc:cxnChg chg="mod topLvl">
          <ac:chgData name="Nafis Tanveer Islam" userId="7fb6d2e3-b301-43c3-9255-76c2ddf2b78c" providerId="ADAL" clId="{80447B50-7E42-3845-90A2-C4F6C0059AC6}" dt="2022-07-26T18:28:27.535" v="5194" actId="164"/>
          <ac:cxnSpMkLst>
            <pc:docMk/>
            <pc:sldMk cId="3316128166" sldId="316"/>
            <ac:cxnSpMk id="325" creationId="{87F9FBF8-DEE0-160D-7A12-385DE5F3BE53}"/>
          </ac:cxnSpMkLst>
        </pc:cxnChg>
        <pc:cxnChg chg="mod topLvl">
          <ac:chgData name="Nafis Tanveer Islam" userId="7fb6d2e3-b301-43c3-9255-76c2ddf2b78c" providerId="ADAL" clId="{80447B50-7E42-3845-90A2-C4F6C0059AC6}" dt="2022-07-26T18:28:27.535" v="5194" actId="164"/>
          <ac:cxnSpMkLst>
            <pc:docMk/>
            <pc:sldMk cId="3316128166" sldId="316"/>
            <ac:cxnSpMk id="326" creationId="{FC2DA1FD-6827-7CD8-4891-A3A5367E1CBD}"/>
          </ac:cxnSpMkLst>
        </pc:cxnChg>
        <pc:cxnChg chg="mod topLvl">
          <ac:chgData name="Nafis Tanveer Islam" userId="7fb6d2e3-b301-43c3-9255-76c2ddf2b78c" providerId="ADAL" clId="{80447B50-7E42-3845-90A2-C4F6C0059AC6}" dt="2022-07-26T18:28:28.673" v="5195" actId="1582"/>
          <ac:cxnSpMkLst>
            <pc:docMk/>
            <pc:sldMk cId="3316128166" sldId="316"/>
            <ac:cxnSpMk id="327" creationId="{E5D8BE08-568F-01E4-E402-91F91AF4D8F0}"/>
          </ac:cxnSpMkLst>
        </pc:cxnChg>
        <pc:cxnChg chg="mod topLvl">
          <ac:chgData name="Nafis Tanveer Islam" userId="7fb6d2e3-b301-43c3-9255-76c2ddf2b78c" providerId="ADAL" clId="{80447B50-7E42-3845-90A2-C4F6C0059AC6}" dt="2022-07-26T18:28:27.535" v="5194" actId="164"/>
          <ac:cxnSpMkLst>
            <pc:docMk/>
            <pc:sldMk cId="3316128166" sldId="316"/>
            <ac:cxnSpMk id="328" creationId="{A04D8614-791C-7D61-E212-A97F046AD4C0}"/>
          </ac:cxnSpMkLst>
        </pc:cxnChg>
        <pc:cxnChg chg="mod topLvl">
          <ac:chgData name="Nafis Tanveer Islam" userId="7fb6d2e3-b301-43c3-9255-76c2ddf2b78c" providerId="ADAL" clId="{80447B50-7E42-3845-90A2-C4F6C0059AC6}" dt="2022-07-26T18:28:27.535" v="5194" actId="164"/>
          <ac:cxnSpMkLst>
            <pc:docMk/>
            <pc:sldMk cId="3316128166" sldId="316"/>
            <ac:cxnSpMk id="365" creationId="{5E53C6AE-1E84-AA82-957D-D1C91650FD47}"/>
          </ac:cxnSpMkLst>
        </pc:cxnChg>
        <pc:cxnChg chg="mod topLvl">
          <ac:chgData name="Nafis Tanveer Islam" userId="7fb6d2e3-b301-43c3-9255-76c2ddf2b78c" providerId="ADAL" clId="{80447B50-7E42-3845-90A2-C4F6C0059AC6}" dt="2022-07-26T18:28:27.535" v="5194" actId="164"/>
          <ac:cxnSpMkLst>
            <pc:docMk/>
            <pc:sldMk cId="3316128166" sldId="316"/>
            <ac:cxnSpMk id="385" creationId="{963DBB06-0BCE-8757-7AB6-4CA6AA3C81F3}"/>
          </ac:cxnSpMkLst>
        </pc:cxnChg>
        <pc:cxnChg chg="mod topLvl">
          <ac:chgData name="Nafis Tanveer Islam" userId="7fb6d2e3-b301-43c3-9255-76c2ddf2b78c" providerId="ADAL" clId="{80447B50-7E42-3845-90A2-C4F6C0059AC6}" dt="2022-07-26T18:28:27.535" v="5194" actId="164"/>
          <ac:cxnSpMkLst>
            <pc:docMk/>
            <pc:sldMk cId="3316128166" sldId="316"/>
            <ac:cxnSpMk id="395" creationId="{1F23DFB5-04B7-95C2-33FC-46437F431C69}"/>
          </ac:cxnSpMkLst>
        </pc:cxnChg>
        <pc:cxnChg chg="mod topLvl">
          <ac:chgData name="Nafis Tanveer Islam" userId="7fb6d2e3-b301-43c3-9255-76c2ddf2b78c" providerId="ADAL" clId="{80447B50-7E42-3845-90A2-C4F6C0059AC6}" dt="2022-07-26T18:28:27.535" v="5194" actId="164"/>
          <ac:cxnSpMkLst>
            <pc:docMk/>
            <pc:sldMk cId="3316128166" sldId="316"/>
            <ac:cxnSpMk id="400" creationId="{5FB86D5E-3BDE-2BC7-3A05-7FED645FB843}"/>
          </ac:cxnSpMkLst>
        </pc:cxnChg>
        <pc:cxnChg chg="mod topLvl">
          <ac:chgData name="Nafis Tanveer Islam" userId="7fb6d2e3-b301-43c3-9255-76c2ddf2b78c" providerId="ADAL" clId="{80447B50-7E42-3845-90A2-C4F6C0059AC6}" dt="2022-07-26T18:28:27.535" v="5194" actId="164"/>
          <ac:cxnSpMkLst>
            <pc:docMk/>
            <pc:sldMk cId="3316128166" sldId="316"/>
            <ac:cxnSpMk id="404" creationId="{ABFDC3D4-EFF1-02B0-1F56-628C6C7864B2}"/>
          </ac:cxnSpMkLst>
        </pc:cxnChg>
        <pc:cxnChg chg="mod topLvl">
          <ac:chgData name="Nafis Tanveer Islam" userId="7fb6d2e3-b301-43c3-9255-76c2ddf2b78c" providerId="ADAL" clId="{80447B50-7E42-3845-90A2-C4F6C0059AC6}" dt="2022-07-26T18:28:27.535" v="5194" actId="164"/>
          <ac:cxnSpMkLst>
            <pc:docMk/>
            <pc:sldMk cId="3316128166" sldId="316"/>
            <ac:cxnSpMk id="407" creationId="{143D0055-F008-2382-696F-B491C22934D2}"/>
          </ac:cxnSpMkLst>
        </pc:cxnChg>
        <pc:cxnChg chg="mod topLvl">
          <ac:chgData name="Nafis Tanveer Islam" userId="7fb6d2e3-b301-43c3-9255-76c2ddf2b78c" providerId="ADAL" clId="{80447B50-7E42-3845-90A2-C4F6C0059AC6}" dt="2022-07-26T18:28:27.535" v="5194" actId="164"/>
          <ac:cxnSpMkLst>
            <pc:docMk/>
            <pc:sldMk cId="3316128166" sldId="316"/>
            <ac:cxnSpMk id="411" creationId="{0AEBB103-87D4-53CF-F36F-1A54B15E9805}"/>
          </ac:cxnSpMkLst>
        </pc:cxnChg>
        <pc:cxnChg chg="mod topLvl">
          <ac:chgData name="Nafis Tanveer Islam" userId="7fb6d2e3-b301-43c3-9255-76c2ddf2b78c" providerId="ADAL" clId="{80447B50-7E42-3845-90A2-C4F6C0059AC6}" dt="2022-07-26T18:28:27.535" v="5194" actId="164"/>
          <ac:cxnSpMkLst>
            <pc:docMk/>
            <pc:sldMk cId="3316128166" sldId="316"/>
            <ac:cxnSpMk id="420" creationId="{09867900-1F6A-BDB3-74DD-571AA062FBC5}"/>
          </ac:cxnSpMkLst>
        </pc:cxnChg>
        <pc:cxnChg chg="mod topLvl">
          <ac:chgData name="Nafis Tanveer Islam" userId="7fb6d2e3-b301-43c3-9255-76c2ddf2b78c" providerId="ADAL" clId="{80447B50-7E42-3845-90A2-C4F6C0059AC6}" dt="2022-07-26T18:28:27.535" v="5194" actId="164"/>
          <ac:cxnSpMkLst>
            <pc:docMk/>
            <pc:sldMk cId="3316128166" sldId="316"/>
            <ac:cxnSpMk id="427" creationId="{E1EB0DB1-D04B-D482-DDED-97F7237085D4}"/>
          </ac:cxnSpMkLst>
        </pc:cxnChg>
        <pc:cxnChg chg="mod topLvl">
          <ac:chgData name="Nafis Tanveer Islam" userId="7fb6d2e3-b301-43c3-9255-76c2ddf2b78c" providerId="ADAL" clId="{80447B50-7E42-3845-90A2-C4F6C0059AC6}" dt="2022-07-26T18:28:27.535" v="5194" actId="164"/>
          <ac:cxnSpMkLst>
            <pc:docMk/>
            <pc:sldMk cId="3316128166" sldId="316"/>
            <ac:cxnSpMk id="437" creationId="{12F69685-11AC-C5D5-28B4-CAC746D8F482}"/>
          </ac:cxnSpMkLst>
        </pc:cxnChg>
      </pc:sldChg>
      <pc:sldChg chg="modSp add del mod">
        <pc:chgData name="Nafis Tanveer Islam" userId="7fb6d2e3-b301-43c3-9255-76c2ddf2b78c" providerId="ADAL" clId="{80447B50-7E42-3845-90A2-C4F6C0059AC6}" dt="2022-07-26T19:43:56.604" v="5244" actId="2696"/>
        <pc:sldMkLst>
          <pc:docMk/>
          <pc:sldMk cId="3882587528" sldId="317"/>
        </pc:sldMkLst>
        <pc:spChg chg="mod">
          <ac:chgData name="Nafis Tanveer Islam" userId="7fb6d2e3-b301-43c3-9255-76c2ddf2b78c" providerId="ADAL" clId="{80447B50-7E42-3845-90A2-C4F6C0059AC6}" dt="2022-07-26T18:32:41.320" v="5214" actId="207"/>
          <ac:spMkLst>
            <pc:docMk/>
            <pc:sldMk cId="3882587528" sldId="317"/>
            <ac:spMk id="7" creationId="{39B80949-4A31-34E8-C54A-8A071FE7BFE3}"/>
          </ac:spMkLst>
        </pc:spChg>
        <pc:spChg chg="mod">
          <ac:chgData name="Nafis Tanveer Islam" userId="7fb6d2e3-b301-43c3-9255-76c2ddf2b78c" providerId="ADAL" clId="{80447B50-7E42-3845-90A2-C4F6C0059AC6}" dt="2022-07-26T18:32:57.092" v="5241" actId="207"/>
          <ac:spMkLst>
            <pc:docMk/>
            <pc:sldMk cId="3882587528" sldId="317"/>
            <ac:spMk id="9" creationId="{B6E8EF3C-89F9-6FB1-BAFB-8A47E76B80B5}"/>
          </ac:spMkLst>
        </pc:spChg>
        <pc:spChg chg="mod">
          <ac:chgData name="Nafis Tanveer Islam" userId="7fb6d2e3-b301-43c3-9255-76c2ddf2b78c" providerId="ADAL" clId="{80447B50-7E42-3845-90A2-C4F6C0059AC6}" dt="2022-07-26T18:33:08.614" v="5243" actId="1038"/>
          <ac:spMkLst>
            <pc:docMk/>
            <pc:sldMk cId="3882587528" sldId="317"/>
            <ac:spMk id="13" creationId="{01BB4B40-015B-57B2-6FE9-DBE52AACE5ED}"/>
          </ac:spMkLst>
        </pc:spChg>
        <pc:spChg chg="mod">
          <ac:chgData name="Nafis Tanveer Islam" userId="7fb6d2e3-b301-43c3-9255-76c2ddf2b78c" providerId="ADAL" clId="{80447B50-7E42-3845-90A2-C4F6C0059AC6}" dt="2022-07-26T18:32:57.092" v="5241" actId="207"/>
          <ac:spMkLst>
            <pc:docMk/>
            <pc:sldMk cId="3882587528" sldId="317"/>
            <ac:spMk id="15" creationId="{A1123E7A-2C0A-8FC6-8609-58743EDD8213}"/>
          </ac:spMkLst>
        </pc:spChg>
        <pc:spChg chg="mod">
          <ac:chgData name="Nafis Tanveer Islam" userId="7fb6d2e3-b301-43c3-9255-76c2ddf2b78c" providerId="ADAL" clId="{80447B50-7E42-3845-90A2-C4F6C0059AC6}" dt="2022-07-26T18:32:57.092" v="5241" actId="207"/>
          <ac:spMkLst>
            <pc:docMk/>
            <pc:sldMk cId="3882587528" sldId="317"/>
            <ac:spMk id="17" creationId="{CBA39806-27D7-760F-68AA-6AA0F80598A7}"/>
          </ac:spMkLst>
        </pc:spChg>
        <pc:spChg chg="mod">
          <ac:chgData name="Nafis Tanveer Islam" userId="7fb6d2e3-b301-43c3-9255-76c2ddf2b78c" providerId="ADAL" clId="{80447B50-7E42-3845-90A2-C4F6C0059AC6}" dt="2022-07-26T18:32:57.092" v="5241" actId="207"/>
          <ac:spMkLst>
            <pc:docMk/>
            <pc:sldMk cId="3882587528" sldId="317"/>
            <ac:spMk id="27" creationId="{E0B9EEBE-20C1-DDDB-B835-36FABBDDCA79}"/>
          </ac:spMkLst>
        </pc:spChg>
        <pc:spChg chg="mod">
          <ac:chgData name="Nafis Tanveer Islam" userId="7fb6d2e3-b301-43c3-9255-76c2ddf2b78c" providerId="ADAL" clId="{80447B50-7E42-3845-90A2-C4F6C0059AC6}" dt="2022-07-26T18:32:57.092" v="5241" actId="207"/>
          <ac:spMkLst>
            <pc:docMk/>
            <pc:sldMk cId="3882587528" sldId="317"/>
            <ac:spMk id="47" creationId="{677E6B9B-1168-F761-251B-EC87675A4822}"/>
          </ac:spMkLst>
        </pc:spChg>
        <pc:spChg chg="mod">
          <ac:chgData name="Nafis Tanveer Islam" userId="7fb6d2e3-b301-43c3-9255-76c2ddf2b78c" providerId="ADAL" clId="{80447B50-7E42-3845-90A2-C4F6C0059AC6}" dt="2022-07-26T18:32:57.092" v="5241" actId="207"/>
          <ac:spMkLst>
            <pc:docMk/>
            <pc:sldMk cId="3882587528" sldId="317"/>
            <ac:spMk id="49" creationId="{442E9AF2-FA02-F1D0-6F79-2FE8FBEF0D63}"/>
          </ac:spMkLst>
        </pc:spChg>
        <pc:spChg chg="mod">
          <ac:chgData name="Nafis Tanveer Islam" userId="7fb6d2e3-b301-43c3-9255-76c2ddf2b78c" providerId="ADAL" clId="{80447B50-7E42-3845-90A2-C4F6C0059AC6}" dt="2022-07-26T18:32:57.092" v="5241" actId="207"/>
          <ac:spMkLst>
            <pc:docMk/>
            <pc:sldMk cId="3882587528" sldId="317"/>
            <ac:spMk id="51" creationId="{648EB24B-70F9-21F3-7BF6-CDDC0AF5E9B8}"/>
          </ac:spMkLst>
        </pc:spChg>
        <pc:spChg chg="mod">
          <ac:chgData name="Nafis Tanveer Islam" userId="7fb6d2e3-b301-43c3-9255-76c2ddf2b78c" providerId="ADAL" clId="{80447B50-7E42-3845-90A2-C4F6C0059AC6}" dt="2022-07-26T18:32:57.092" v="5241" actId="207"/>
          <ac:spMkLst>
            <pc:docMk/>
            <pc:sldMk cId="3882587528" sldId="317"/>
            <ac:spMk id="53" creationId="{F6CBA404-42A8-9462-B6D7-46D231980EF3}"/>
          </ac:spMkLst>
        </pc:spChg>
        <pc:spChg chg="mod">
          <ac:chgData name="Nafis Tanveer Islam" userId="7fb6d2e3-b301-43c3-9255-76c2ddf2b78c" providerId="ADAL" clId="{80447B50-7E42-3845-90A2-C4F6C0059AC6}" dt="2022-07-26T18:32:57.092" v="5241" actId="207"/>
          <ac:spMkLst>
            <pc:docMk/>
            <pc:sldMk cId="3882587528" sldId="317"/>
            <ac:spMk id="55" creationId="{BFF998DB-54B7-24BD-685A-8AA8B8FDD1D2}"/>
          </ac:spMkLst>
        </pc:spChg>
        <pc:spChg chg="mod">
          <ac:chgData name="Nafis Tanveer Islam" userId="7fb6d2e3-b301-43c3-9255-76c2ddf2b78c" providerId="ADAL" clId="{80447B50-7E42-3845-90A2-C4F6C0059AC6}" dt="2022-07-26T18:32:57.092" v="5241" actId="207"/>
          <ac:spMkLst>
            <pc:docMk/>
            <pc:sldMk cId="3882587528" sldId="317"/>
            <ac:spMk id="60" creationId="{69F9273F-3BAA-F8AD-5F68-00CE999B920D}"/>
          </ac:spMkLst>
        </pc:spChg>
        <pc:spChg chg="mod">
          <ac:chgData name="Nafis Tanveer Islam" userId="7fb6d2e3-b301-43c3-9255-76c2ddf2b78c" providerId="ADAL" clId="{80447B50-7E42-3845-90A2-C4F6C0059AC6}" dt="2022-07-26T18:32:57.092" v="5241" actId="207"/>
          <ac:spMkLst>
            <pc:docMk/>
            <pc:sldMk cId="3882587528" sldId="317"/>
            <ac:spMk id="61" creationId="{C13D2806-B180-434F-E1EC-2464A7ED6595}"/>
          </ac:spMkLst>
        </pc:spChg>
        <pc:spChg chg="mod">
          <ac:chgData name="Nafis Tanveer Islam" userId="7fb6d2e3-b301-43c3-9255-76c2ddf2b78c" providerId="ADAL" clId="{80447B50-7E42-3845-90A2-C4F6C0059AC6}" dt="2022-07-26T18:32:57.092" v="5241" actId="207"/>
          <ac:spMkLst>
            <pc:docMk/>
            <pc:sldMk cId="3882587528" sldId="317"/>
            <ac:spMk id="63" creationId="{E947EAD3-A679-DE6F-70F5-767F9C880241}"/>
          </ac:spMkLst>
        </pc:spChg>
        <pc:spChg chg="mod">
          <ac:chgData name="Nafis Tanveer Islam" userId="7fb6d2e3-b301-43c3-9255-76c2ddf2b78c" providerId="ADAL" clId="{80447B50-7E42-3845-90A2-C4F6C0059AC6}" dt="2022-07-26T18:32:57.092" v="5241" actId="207"/>
          <ac:spMkLst>
            <pc:docMk/>
            <pc:sldMk cId="3882587528" sldId="317"/>
            <ac:spMk id="64" creationId="{1D972087-EB64-A937-567E-6E8261877B53}"/>
          </ac:spMkLst>
        </pc:spChg>
        <pc:spChg chg="mod">
          <ac:chgData name="Nafis Tanveer Islam" userId="7fb6d2e3-b301-43c3-9255-76c2ddf2b78c" providerId="ADAL" clId="{80447B50-7E42-3845-90A2-C4F6C0059AC6}" dt="2022-07-26T18:32:57.092" v="5241" actId="207"/>
          <ac:spMkLst>
            <pc:docMk/>
            <pc:sldMk cId="3882587528" sldId="317"/>
            <ac:spMk id="65" creationId="{BE2E606B-0623-9847-2DB9-ADE589107907}"/>
          </ac:spMkLst>
        </pc:spChg>
        <pc:spChg chg="mod">
          <ac:chgData name="Nafis Tanveer Islam" userId="7fb6d2e3-b301-43c3-9255-76c2ddf2b78c" providerId="ADAL" clId="{80447B50-7E42-3845-90A2-C4F6C0059AC6}" dt="2022-07-26T18:32:57.092" v="5241" actId="207"/>
          <ac:spMkLst>
            <pc:docMk/>
            <pc:sldMk cId="3882587528" sldId="317"/>
            <ac:spMk id="67" creationId="{ECDEB366-16B3-ACDE-C956-9DB9FB8CCB12}"/>
          </ac:spMkLst>
        </pc:spChg>
        <pc:spChg chg="mod">
          <ac:chgData name="Nafis Tanveer Islam" userId="7fb6d2e3-b301-43c3-9255-76c2ddf2b78c" providerId="ADAL" clId="{80447B50-7E42-3845-90A2-C4F6C0059AC6}" dt="2022-07-26T18:32:57.092" v="5241" actId="207"/>
          <ac:spMkLst>
            <pc:docMk/>
            <pc:sldMk cId="3882587528" sldId="317"/>
            <ac:spMk id="68" creationId="{A9A74281-31A9-35D2-B86C-BAE553B01547}"/>
          </ac:spMkLst>
        </pc:spChg>
        <pc:spChg chg="mod">
          <ac:chgData name="Nafis Tanveer Islam" userId="7fb6d2e3-b301-43c3-9255-76c2ddf2b78c" providerId="ADAL" clId="{80447B50-7E42-3845-90A2-C4F6C0059AC6}" dt="2022-07-26T18:32:57.092" v="5241" actId="207"/>
          <ac:spMkLst>
            <pc:docMk/>
            <pc:sldMk cId="3882587528" sldId="317"/>
            <ac:spMk id="69" creationId="{19D1937F-1DEA-7CFE-40A0-A390B693DE22}"/>
          </ac:spMkLst>
        </pc:spChg>
        <pc:spChg chg="mod">
          <ac:chgData name="Nafis Tanveer Islam" userId="7fb6d2e3-b301-43c3-9255-76c2ddf2b78c" providerId="ADAL" clId="{80447B50-7E42-3845-90A2-C4F6C0059AC6}" dt="2022-07-26T18:32:57.092" v="5241" actId="207"/>
          <ac:spMkLst>
            <pc:docMk/>
            <pc:sldMk cId="3882587528" sldId="317"/>
            <ac:spMk id="71" creationId="{A5300A8C-04C1-E1B5-632E-DAC64E76B0DD}"/>
          </ac:spMkLst>
        </pc:spChg>
        <pc:spChg chg="mod">
          <ac:chgData name="Nafis Tanveer Islam" userId="7fb6d2e3-b301-43c3-9255-76c2ddf2b78c" providerId="ADAL" clId="{80447B50-7E42-3845-90A2-C4F6C0059AC6}" dt="2022-07-26T18:32:57.092" v="5241" actId="207"/>
          <ac:spMkLst>
            <pc:docMk/>
            <pc:sldMk cId="3882587528" sldId="317"/>
            <ac:spMk id="73" creationId="{057F167B-4452-F318-D417-241CA518CC36}"/>
          </ac:spMkLst>
        </pc:spChg>
        <pc:spChg chg="mod">
          <ac:chgData name="Nafis Tanveer Islam" userId="7fb6d2e3-b301-43c3-9255-76c2ddf2b78c" providerId="ADAL" clId="{80447B50-7E42-3845-90A2-C4F6C0059AC6}" dt="2022-07-26T18:32:57.092" v="5241" actId="207"/>
          <ac:spMkLst>
            <pc:docMk/>
            <pc:sldMk cId="3882587528" sldId="317"/>
            <ac:spMk id="75" creationId="{8942AB9C-0F34-BF81-DAAB-A322FD461A6B}"/>
          </ac:spMkLst>
        </pc:spChg>
        <pc:spChg chg="mod">
          <ac:chgData name="Nafis Tanveer Islam" userId="7fb6d2e3-b301-43c3-9255-76c2ddf2b78c" providerId="ADAL" clId="{80447B50-7E42-3845-90A2-C4F6C0059AC6}" dt="2022-07-26T18:32:57.092" v="5241" actId="207"/>
          <ac:spMkLst>
            <pc:docMk/>
            <pc:sldMk cId="3882587528" sldId="317"/>
            <ac:spMk id="81" creationId="{F036311A-A267-0B46-DC75-AB8FD9E2E8A0}"/>
          </ac:spMkLst>
        </pc:spChg>
        <pc:spChg chg="mod">
          <ac:chgData name="Nafis Tanveer Islam" userId="7fb6d2e3-b301-43c3-9255-76c2ddf2b78c" providerId="ADAL" clId="{80447B50-7E42-3845-90A2-C4F6C0059AC6}" dt="2022-07-26T18:32:57.092" v="5241" actId="207"/>
          <ac:spMkLst>
            <pc:docMk/>
            <pc:sldMk cId="3882587528" sldId="317"/>
            <ac:spMk id="83" creationId="{02FD3BB8-5EA6-4FA8-F3A8-498D7BA02CB3}"/>
          </ac:spMkLst>
        </pc:spChg>
        <pc:spChg chg="mod">
          <ac:chgData name="Nafis Tanveer Islam" userId="7fb6d2e3-b301-43c3-9255-76c2ddf2b78c" providerId="ADAL" clId="{80447B50-7E42-3845-90A2-C4F6C0059AC6}" dt="2022-07-26T18:32:57.092" v="5241" actId="207"/>
          <ac:spMkLst>
            <pc:docMk/>
            <pc:sldMk cId="3882587528" sldId="317"/>
            <ac:spMk id="85" creationId="{532A8CC7-3250-E665-CFA4-3E830DB6AD5E}"/>
          </ac:spMkLst>
        </pc:spChg>
        <pc:spChg chg="mod">
          <ac:chgData name="Nafis Tanveer Islam" userId="7fb6d2e3-b301-43c3-9255-76c2ddf2b78c" providerId="ADAL" clId="{80447B50-7E42-3845-90A2-C4F6C0059AC6}" dt="2022-07-26T18:32:57.092" v="5241" actId="207"/>
          <ac:spMkLst>
            <pc:docMk/>
            <pc:sldMk cId="3882587528" sldId="317"/>
            <ac:spMk id="87" creationId="{C32E9671-B29E-F864-BC98-E3D00D4A375B}"/>
          </ac:spMkLst>
        </pc:spChg>
        <pc:spChg chg="mod">
          <ac:chgData name="Nafis Tanveer Islam" userId="7fb6d2e3-b301-43c3-9255-76c2ddf2b78c" providerId="ADAL" clId="{80447B50-7E42-3845-90A2-C4F6C0059AC6}" dt="2022-07-26T18:32:57.092" v="5241" actId="207"/>
          <ac:spMkLst>
            <pc:docMk/>
            <pc:sldMk cId="3882587528" sldId="317"/>
            <ac:spMk id="94" creationId="{DD2A974B-E1EB-AFAE-CC46-941A7A8D8F75}"/>
          </ac:spMkLst>
        </pc:spChg>
        <pc:spChg chg="mod">
          <ac:chgData name="Nafis Tanveer Islam" userId="7fb6d2e3-b301-43c3-9255-76c2ddf2b78c" providerId="ADAL" clId="{80447B50-7E42-3845-90A2-C4F6C0059AC6}" dt="2022-07-26T18:32:57.092" v="5241" actId="207"/>
          <ac:spMkLst>
            <pc:docMk/>
            <pc:sldMk cId="3882587528" sldId="317"/>
            <ac:spMk id="245" creationId="{03D99D72-7050-D16B-EEA1-02D1EEC8CD79}"/>
          </ac:spMkLst>
        </pc:spChg>
        <pc:cxnChg chg="mod">
          <ac:chgData name="Nafis Tanveer Islam" userId="7fb6d2e3-b301-43c3-9255-76c2ddf2b78c" providerId="ADAL" clId="{80447B50-7E42-3845-90A2-C4F6C0059AC6}" dt="2022-07-26T18:30:06.758" v="5207" actId="1036"/>
          <ac:cxnSpMkLst>
            <pc:docMk/>
            <pc:sldMk cId="3882587528" sldId="317"/>
            <ac:cxnSpMk id="89" creationId="{341E8D87-0438-5377-9C4C-79D343E26116}"/>
          </ac:cxnSpMkLst>
        </pc:cxnChg>
        <pc:cxnChg chg="mod">
          <ac:chgData name="Nafis Tanveer Islam" userId="7fb6d2e3-b301-43c3-9255-76c2ddf2b78c" providerId="ADAL" clId="{80447B50-7E42-3845-90A2-C4F6C0059AC6}" dt="2022-07-26T18:33:08.614" v="5243" actId="1038"/>
          <ac:cxnSpMkLst>
            <pc:docMk/>
            <pc:sldMk cId="3882587528" sldId="317"/>
            <ac:cxnSpMk id="162" creationId="{5D716B89-8AEB-5715-EBFB-9742509EB9D2}"/>
          </ac:cxnSpMkLst>
        </pc:cxnChg>
        <pc:cxnChg chg="mod">
          <ac:chgData name="Nafis Tanveer Islam" userId="7fb6d2e3-b301-43c3-9255-76c2ddf2b78c" providerId="ADAL" clId="{80447B50-7E42-3845-90A2-C4F6C0059AC6}" dt="2022-07-26T18:30:06.758" v="5207" actId="1036"/>
          <ac:cxnSpMkLst>
            <pc:docMk/>
            <pc:sldMk cId="3882587528" sldId="317"/>
            <ac:cxnSpMk id="194" creationId="{1F29C823-8828-A287-3388-16925A94AE31}"/>
          </ac:cxnSpMkLst>
        </pc:cxnChg>
        <pc:cxnChg chg="mod">
          <ac:chgData name="Nafis Tanveer Islam" userId="7fb6d2e3-b301-43c3-9255-76c2ddf2b78c" providerId="ADAL" clId="{80447B50-7E42-3845-90A2-C4F6C0059AC6}" dt="2022-07-26T18:33:08.614" v="5243" actId="1038"/>
          <ac:cxnSpMkLst>
            <pc:docMk/>
            <pc:sldMk cId="3882587528" sldId="317"/>
            <ac:cxnSpMk id="273" creationId="{7B701D6A-919F-E000-372F-9B1880D224E8}"/>
          </ac:cxnSpMkLst>
        </pc:cxnChg>
      </pc:sldChg>
      <pc:sldChg chg="addSp delSp modSp add mod">
        <pc:chgData name="Nafis Tanveer Islam" userId="7fb6d2e3-b301-43c3-9255-76c2ddf2b78c" providerId="ADAL" clId="{80447B50-7E42-3845-90A2-C4F6C0059AC6}" dt="2022-07-27T01:27:06.943" v="6788"/>
        <pc:sldMkLst>
          <pc:docMk/>
          <pc:sldMk cId="3886373689" sldId="317"/>
        </pc:sldMkLst>
        <pc:spChg chg="mod">
          <ac:chgData name="Nafis Tanveer Islam" userId="7fb6d2e3-b301-43c3-9255-76c2ddf2b78c" providerId="ADAL" clId="{80447B50-7E42-3845-90A2-C4F6C0059AC6}" dt="2022-07-27T01:18:13.355" v="6759" actId="1076"/>
          <ac:spMkLst>
            <pc:docMk/>
            <pc:sldMk cId="3886373689" sldId="317"/>
            <ac:spMk id="7" creationId="{39B80949-4A31-34E8-C54A-8A071FE7BFE3}"/>
          </ac:spMkLst>
        </pc:spChg>
        <pc:spChg chg="mod">
          <ac:chgData name="Nafis Tanveer Islam" userId="7fb6d2e3-b301-43c3-9255-76c2ddf2b78c" providerId="ADAL" clId="{80447B50-7E42-3845-90A2-C4F6C0059AC6}" dt="2022-07-27T01:01:35.863" v="6305" actId="1037"/>
          <ac:spMkLst>
            <pc:docMk/>
            <pc:sldMk cId="3886373689" sldId="317"/>
            <ac:spMk id="9" creationId="{B6E8EF3C-89F9-6FB1-BAFB-8A47E76B80B5}"/>
          </ac:spMkLst>
        </pc:spChg>
        <pc:spChg chg="mod">
          <ac:chgData name="Nafis Tanveer Islam" userId="7fb6d2e3-b301-43c3-9255-76c2ddf2b78c" providerId="ADAL" clId="{80447B50-7E42-3845-90A2-C4F6C0059AC6}" dt="2022-07-27T01:25:30.076" v="6784" actId="1035"/>
          <ac:spMkLst>
            <pc:docMk/>
            <pc:sldMk cId="3886373689" sldId="317"/>
            <ac:spMk id="13" creationId="{01BB4B40-015B-57B2-6FE9-DBE52AACE5ED}"/>
          </ac:spMkLst>
        </pc:spChg>
        <pc:spChg chg="mod">
          <ac:chgData name="Nafis Tanveer Islam" userId="7fb6d2e3-b301-43c3-9255-76c2ddf2b78c" providerId="ADAL" clId="{80447B50-7E42-3845-90A2-C4F6C0059AC6}" dt="2022-07-27T01:03:52.815" v="6448" actId="1038"/>
          <ac:spMkLst>
            <pc:docMk/>
            <pc:sldMk cId="3886373689" sldId="317"/>
            <ac:spMk id="15" creationId="{A1123E7A-2C0A-8FC6-8609-58743EDD8213}"/>
          </ac:spMkLst>
        </pc:spChg>
        <pc:spChg chg="mod">
          <ac:chgData name="Nafis Tanveer Islam" userId="7fb6d2e3-b301-43c3-9255-76c2ddf2b78c" providerId="ADAL" clId="{80447B50-7E42-3845-90A2-C4F6C0059AC6}" dt="2022-07-27T00:59:27.715" v="6153" actId="14100"/>
          <ac:spMkLst>
            <pc:docMk/>
            <pc:sldMk cId="3886373689" sldId="317"/>
            <ac:spMk id="17" creationId="{CBA39806-27D7-760F-68AA-6AA0F80598A7}"/>
          </ac:spMkLst>
        </pc:spChg>
        <pc:spChg chg="mod">
          <ac:chgData name="Nafis Tanveer Islam" userId="7fb6d2e3-b301-43c3-9255-76c2ddf2b78c" providerId="ADAL" clId="{80447B50-7E42-3845-90A2-C4F6C0059AC6}" dt="2022-07-27T01:04:45.760" v="6478" actId="1037"/>
          <ac:spMkLst>
            <pc:docMk/>
            <pc:sldMk cId="3886373689" sldId="317"/>
            <ac:spMk id="27" creationId="{E0B9EEBE-20C1-DDDB-B835-36FABBDDCA79}"/>
          </ac:spMkLst>
        </pc:spChg>
        <pc:spChg chg="mod">
          <ac:chgData name="Nafis Tanveer Islam" userId="7fb6d2e3-b301-43c3-9255-76c2ddf2b78c" providerId="ADAL" clId="{80447B50-7E42-3845-90A2-C4F6C0059AC6}" dt="2022-07-27T01:04:40.636" v="6477" actId="14100"/>
          <ac:spMkLst>
            <pc:docMk/>
            <pc:sldMk cId="3886373689" sldId="317"/>
            <ac:spMk id="47" creationId="{677E6B9B-1168-F761-251B-EC87675A4822}"/>
          </ac:spMkLst>
        </pc:spChg>
        <pc:spChg chg="mod">
          <ac:chgData name="Nafis Tanveer Islam" userId="7fb6d2e3-b301-43c3-9255-76c2ddf2b78c" providerId="ADAL" clId="{80447B50-7E42-3845-90A2-C4F6C0059AC6}" dt="2022-07-27T00:58:47.322" v="6085" actId="207"/>
          <ac:spMkLst>
            <pc:docMk/>
            <pc:sldMk cId="3886373689" sldId="317"/>
            <ac:spMk id="49" creationId="{442E9AF2-FA02-F1D0-6F79-2FE8FBEF0D63}"/>
          </ac:spMkLst>
        </pc:spChg>
        <pc:spChg chg="mod">
          <ac:chgData name="Nafis Tanveer Islam" userId="7fb6d2e3-b301-43c3-9255-76c2ddf2b78c" providerId="ADAL" clId="{80447B50-7E42-3845-90A2-C4F6C0059AC6}" dt="2022-07-27T00:59:40.511" v="6184" actId="1038"/>
          <ac:spMkLst>
            <pc:docMk/>
            <pc:sldMk cId="3886373689" sldId="317"/>
            <ac:spMk id="51" creationId="{648EB24B-70F9-21F3-7BF6-CDDC0AF5E9B8}"/>
          </ac:spMkLst>
        </pc:spChg>
        <pc:spChg chg="mod">
          <ac:chgData name="Nafis Tanveer Islam" userId="7fb6d2e3-b301-43c3-9255-76c2ddf2b78c" providerId="ADAL" clId="{80447B50-7E42-3845-90A2-C4F6C0059AC6}" dt="2022-07-27T00:59:34.547" v="6171" actId="1037"/>
          <ac:spMkLst>
            <pc:docMk/>
            <pc:sldMk cId="3886373689" sldId="317"/>
            <ac:spMk id="53" creationId="{F6CBA404-42A8-9462-B6D7-46D231980EF3}"/>
          </ac:spMkLst>
        </pc:spChg>
        <pc:spChg chg="mod">
          <ac:chgData name="Nafis Tanveer Islam" userId="7fb6d2e3-b301-43c3-9255-76c2ddf2b78c" providerId="ADAL" clId="{80447B50-7E42-3845-90A2-C4F6C0059AC6}" dt="2022-07-27T01:02:34.961" v="6385" actId="1036"/>
          <ac:spMkLst>
            <pc:docMk/>
            <pc:sldMk cId="3886373689" sldId="317"/>
            <ac:spMk id="55" creationId="{BFF998DB-54B7-24BD-685A-8AA8B8FDD1D2}"/>
          </ac:spMkLst>
        </pc:spChg>
        <pc:spChg chg="mod">
          <ac:chgData name="Nafis Tanveer Islam" userId="7fb6d2e3-b301-43c3-9255-76c2ddf2b78c" providerId="ADAL" clId="{80447B50-7E42-3845-90A2-C4F6C0059AC6}" dt="2022-07-27T01:01:57.870" v="6345" actId="1038"/>
          <ac:spMkLst>
            <pc:docMk/>
            <pc:sldMk cId="3886373689" sldId="317"/>
            <ac:spMk id="60" creationId="{69F9273F-3BAA-F8AD-5F68-00CE999B920D}"/>
          </ac:spMkLst>
        </pc:spChg>
        <pc:spChg chg="mod">
          <ac:chgData name="Nafis Tanveer Islam" userId="7fb6d2e3-b301-43c3-9255-76c2ddf2b78c" providerId="ADAL" clId="{80447B50-7E42-3845-90A2-C4F6C0059AC6}" dt="2022-07-27T01:01:35.863" v="6305" actId="1037"/>
          <ac:spMkLst>
            <pc:docMk/>
            <pc:sldMk cId="3886373689" sldId="317"/>
            <ac:spMk id="61" creationId="{C13D2806-B180-434F-E1EC-2464A7ED6595}"/>
          </ac:spMkLst>
        </pc:spChg>
        <pc:spChg chg="mod">
          <ac:chgData name="Nafis Tanveer Islam" userId="7fb6d2e3-b301-43c3-9255-76c2ddf2b78c" providerId="ADAL" clId="{80447B50-7E42-3845-90A2-C4F6C0059AC6}" dt="2022-07-27T01:02:34.961" v="6385" actId="1036"/>
          <ac:spMkLst>
            <pc:docMk/>
            <pc:sldMk cId="3886373689" sldId="317"/>
            <ac:spMk id="63" creationId="{E947EAD3-A679-DE6F-70F5-767F9C880241}"/>
          </ac:spMkLst>
        </pc:spChg>
        <pc:spChg chg="mod">
          <ac:chgData name="Nafis Tanveer Islam" userId="7fb6d2e3-b301-43c3-9255-76c2ddf2b78c" providerId="ADAL" clId="{80447B50-7E42-3845-90A2-C4F6C0059AC6}" dt="2022-07-27T01:03:40.310" v="6429" actId="1038"/>
          <ac:spMkLst>
            <pc:docMk/>
            <pc:sldMk cId="3886373689" sldId="317"/>
            <ac:spMk id="64" creationId="{1D972087-EB64-A937-567E-6E8261877B53}"/>
          </ac:spMkLst>
        </pc:spChg>
        <pc:spChg chg="mod">
          <ac:chgData name="Nafis Tanveer Islam" userId="7fb6d2e3-b301-43c3-9255-76c2ddf2b78c" providerId="ADAL" clId="{80447B50-7E42-3845-90A2-C4F6C0059AC6}" dt="2022-07-27T01:05:09.363" v="6482" actId="1076"/>
          <ac:spMkLst>
            <pc:docMk/>
            <pc:sldMk cId="3886373689" sldId="317"/>
            <ac:spMk id="65" creationId="{BE2E606B-0623-9847-2DB9-ADE589107907}"/>
          </ac:spMkLst>
        </pc:spChg>
        <pc:spChg chg="mod">
          <ac:chgData name="Nafis Tanveer Islam" userId="7fb6d2e3-b301-43c3-9255-76c2ddf2b78c" providerId="ADAL" clId="{80447B50-7E42-3845-90A2-C4F6C0059AC6}" dt="2022-07-27T01:03:58.921" v="6457" actId="1038"/>
          <ac:spMkLst>
            <pc:docMk/>
            <pc:sldMk cId="3886373689" sldId="317"/>
            <ac:spMk id="67" creationId="{ECDEB366-16B3-ACDE-C956-9DB9FB8CCB12}"/>
          </ac:spMkLst>
        </pc:spChg>
        <pc:spChg chg="mod">
          <ac:chgData name="Nafis Tanveer Islam" userId="7fb6d2e3-b301-43c3-9255-76c2ddf2b78c" providerId="ADAL" clId="{80447B50-7E42-3845-90A2-C4F6C0059AC6}" dt="2022-07-27T01:03:47.992" v="6440" actId="1038"/>
          <ac:spMkLst>
            <pc:docMk/>
            <pc:sldMk cId="3886373689" sldId="317"/>
            <ac:spMk id="68" creationId="{A9A74281-31A9-35D2-B86C-BAE553B01547}"/>
          </ac:spMkLst>
        </pc:spChg>
        <pc:spChg chg="mod">
          <ac:chgData name="Nafis Tanveer Islam" userId="7fb6d2e3-b301-43c3-9255-76c2ddf2b78c" providerId="ADAL" clId="{80447B50-7E42-3845-90A2-C4F6C0059AC6}" dt="2022-07-27T01:02:50.359" v="6387" actId="14100"/>
          <ac:spMkLst>
            <pc:docMk/>
            <pc:sldMk cId="3886373689" sldId="317"/>
            <ac:spMk id="69" creationId="{19D1937F-1DEA-7CFE-40A0-A390B693DE22}"/>
          </ac:spMkLst>
        </pc:spChg>
        <pc:spChg chg="mod">
          <ac:chgData name="Nafis Tanveer Islam" userId="7fb6d2e3-b301-43c3-9255-76c2ddf2b78c" providerId="ADAL" clId="{80447B50-7E42-3845-90A2-C4F6C0059AC6}" dt="2022-07-27T01:03:58.921" v="6457" actId="1038"/>
          <ac:spMkLst>
            <pc:docMk/>
            <pc:sldMk cId="3886373689" sldId="317"/>
            <ac:spMk id="71" creationId="{A5300A8C-04C1-E1B5-632E-DAC64E76B0DD}"/>
          </ac:spMkLst>
        </pc:spChg>
        <pc:spChg chg="mod">
          <ac:chgData name="Nafis Tanveer Islam" userId="7fb6d2e3-b301-43c3-9255-76c2ddf2b78c" providerId="ADAL" clId="{80447B50-7E42-3845-90A2-C4F6C0059AC6}" dt="2022-07-27T01:00:17.416" v="6233" actId="1037"/>
          <ac:spMkLst>
            <pc:docMk/>
            <pc:sldMk cId="3886373689" sldId="317"/>
            <ac:spMk id="73" creationId="{057F167B-4452-F318-D417-241CA518CC36}"/>
          </ac:spMkLst>
        </pc:spChg>
        <pc:spChg chg="mod">
          <ac:chgData name="Nafis Tanveer Islam" userId="7fb6d2e3-b301-43c3-9255-76c2ddf2b78c" providerId="ADAL" clId="{80447B50-7E42-3845-90A2-C4F6C0059AC6}" dt="2022-07-27T01:00:24.955" v="6238" actId="1038"/>
          <ac:spMkLst>
            <pc:docMk/>
            <pc:sldMk cId="3886373689" sldId="317"/>
            <ac:spMk id="75" creationId="{8942AB9C-0F34-BF81-DAAB-A322FD461A6B}"/>
          </ac:spMkLst>
        </pc:spChg>
        <pc:spChg chg="mod">
          <ac:chgData name="Nafis Tanveer Islam" userId="7fb6d2e3-b301-43c3-9255-76c2ddf2b78c" providerId="ADAL" clId="{80447B50-7E42-3845-90A2-C4F6C0059AC6}" dt="2022-07-27T01:01:20.390" v="6290" actId="1037"/>
          <ac:spMkLst>
            <pc:docMk/>
            <pc:sldMk cId="3886373689" sldId="317"/>
            <ac:spMk id="81" creationId="{F036311A-A267-0B46-DC75-AB8FD9E2E8A0}"/>
          </ac:spMkLst>
        </pc:spChg>
        <pc:spChg chg="mod">
          <ac:chgData name="Nafis Tanveer Islam" userId="7fb6d2e3-b301-43c3-9255-76c2ddf2b78c" providerId="ADAL" clId="{80447B50-7E42-3845-90A2-C4F6C0059AC6}" dt="2022-07-27T00:59:10.179" v="6108" actId="1037"/>
          <ac:spMkLst>
            <pc:docMk/>
            <pc:sldMk cId="3886373689" sldId="317"/>
            <ac:spMk id="83" creationId="{02FD3BB8-5EA6-4FA8-F3A8-498D7BA02CB3}"/>
          </ac:spMkLst>
        </pc:spChg>
        <pc:spChg chg="mod">
          <ac:chgData name="Nafis Tanveer Islam" userId="7fb6d2e3-b301-43c3-9255-76c2ddf2b78c" providerId="ADAL" clId="{80447B50-7E42-3845-90A2-C4F6C0059AC6}" dt="2022-07-27T00:59:16.812" v="6127" actId="1038"/>
          <ac:spMkLst>
            <pc:docMk/>
            <pc:sldMk cId="3886373689" sldId="317"/>
            <ac:spMk id="85" creationId="{532A8CC7-3250-E665-CFA4-3E830DB6AD5E}"/>
          </ac:spMkLst>
        </pc:spChg>
        <pc:spChg chg="mod">
          <ac:chgData name="Nafis Tanveer Islam" userId="7fb6d2e3-b301-43c3-9255-76c2ddf2b78c" providerId="ADAL" clId="{80447B50-7E42-3845-90A2-C4F6C0059AC6}" dt="2022-07-27T01:03:33.276" v="6422" actId="1038"/>
          <ac:spMkLst>
            <pc:docMk/>
            <pc:sldMk cId="3886373689" sldId="317"/>
            <ac:spMk id="87" creationId="{C32E9671-B29E-F864-BC98-E3D00D4A375B}"/>
          </ac:spMkLst>
        </pc:spChg>
        <pc:spChg chg="mod">
          <ac:chgData name="Nafis Tanveer Islam" userId="7fb6d2e3-b301-43c3-9255-76c2ddf2b78c" providerId="ADAL" clId="{80447B50-7E42-3845-90A2-C4F6C0059AC6}" dt="2022-07-27T01:14:20.603" v="6746" actId="207"/>
          <ac:spMkLst>
            <pc:docMk/>
            <pc:sldMk cId="3886373689" sldId="317"/>
            <ac:spMk id="94" creationId="{DD2A974B-E1EB-AFAE-CC46-941A7A8D8F75}"/>
          </ac:spMkLst>
        </pc:spChg>
        <pc:spChg chg="add del mod">
          <ac:chgData name="Nafis Tanveer Islam" userId="7fb6d2e3-b301-43c3-9255-76c2ddf2b78c" providerId="ADAL" clId="{80447B50-7E42-3845-90A2-C4F6C0059AC6}" dt="2022-07-27T01:18:14.657" v="6760"/>
          <ac:spMkLst>
            <pc:docMk/>
            <pc:sldMk cId="3886373689" sldId="317"/>
            <ac:spMk id="120" creationId="{EB558511-1FC3-BBCE-2FEE-EE6747CE0B0F}"/>
          </ac:spMkLst>
        </pc:spChg>
        <pc:spChg chg="add del mod">
          <ac:chgData name="Nafis Tanveer Islam" userId="7fb6d2e3-b301-43c3-9255-76c2ddf2b78c" providerId="ADAL" clId="{80447B50-7E42-3845-90A2-C4F6C0059AC6}" dt="2022-07-27T01:19:29.565" v="6763" actId="21"/>
          <ac:spMkLst>
            <pc:docMk/>
            <pc:sldMk cId="3886373689" sldId="317"/>
            <ac:spMk id="121" creationId="{EF483C64-7322-2EC6-40E0-662C7FBADC6D}"/>
          </ac:spMkLst>
        </pc:spChg>
        <pc:spChg chg="add mod">
          <ac:chgData name="Nafis Tanveer Islam" userId="7fb6d2e3-b301-43c3-9255-76c2ddf2b78c" providerId="ADAL" clId="{80447B50-7E42-3845-90A2-C4F6C0059AC6}" dt="2022-07-27T01:27:06.943" v="6788"/>
          <ac:spMkLst>
            <pc:docMk/>
            <pc:sldMk cId="3886373689" sldId="317"/>
            <ac:spMk id="125" creationId="{124FBDD6-7177-32E5-3EC3-DCD9647ABB0A}"/>
          </ac:spMkLst>
        </pc:spChg>
        <pc:spChg chg="mod">
          <ac:chgData name="Nafis Tanveer Islam" userId="7fb6d2e3-b301-43c3-9255-76c2ddf2b78c" providerId="ADAL" clId="{80447B50-7E42-3845-90A2-C4F6C0059AC6}" dt="2022-07-27T01:00:24.955" v="6238" actId="1038"/>
          <ac:spMkLst>
            <pc:docMk/>
            <pc:sldMk cId="3886373689" sldId="317"/>
            <ac:spMk id="245" creationId="{03D99D72-7050-D16B-EEA1-02D1EEC8CD79}"/>
          </ac:spMkLst>
        </pc:spChg>
        <pc:cxnChg chg="mod">
          <ac:chgData name="Nafis Tanveer Islam" userId="7fb6d2e3-b301-43c3-9255-76c2ddf2b78c" providerId="ADAL" clId="{80447B50-7E42-3845-90A2-C4F6C0059AC6}" dt="2022-07-27T01:04:45.760" v="6478" actId="1037"/>
          <ac:cxnSpMkLst>
            <pc:docMk/>
            <pc:sldMk cId="3886373689" sldId="317"/>
            <ac:cxnSpMk id="8" creationId="{76E232B1-4705-03CA-0E7B-EAC44103B6D7}"/>
          </ac:cxnSpMkLst>
        </pc:cxnChg>
        <pc:cxnChg chg="mod">
          <ac:chgData name="Nafis Tanveer Islam" userId="7fb6d2e3-b301-43c3-9255-76c2ddf2b78c" providerId="ADAL" clId="{80447B50-7E42-3845-90A2-C4F6C0059AC6}" dt="2022-07-27T01:03:40.310" v="6429" actId="1038"/>
          <ac:cxnSpMkLst>
            <pc:docMk/>
            <pc:sldMk cId="3886373689" sldId="317"/>
            <ac:cxnSpMk id="20" creationId="{FF102F41-44C9-BB8D-82E7-3B914A37603A}"/>
          </ac:cxnSpMkLst>
        </pc:cxnChg>
        <pc:cxnChg chg="mod">
          <ac:chgData name="Nafis Tanveer Islam" userId="7fb6d2e3-b301-43c3-9255-76c2ddf2b78c" providerId="ADAL" clId="{80447B50-7E42-3845-90A2-C4F6C0059AC6}" dt="2022-07-27T00:59:40.511" v="6184" actId="1038"/>
          <ac:cxnSpMkLst>
            <pc:docMk/>
            <pc:sldMk cId="3886373689" sldId="317"/>
            <ac:cxnSpMk id="74" creationId="{9CDE496F-083D-4905-CD0C-9140AE6BD392}"/>
          </ac:cxnSpMkLst>
        </pc:cxnChg>
        <pc:cxnChg chg="mod">
          <ac:chgData name="Nafis Tanveer Islam" userId="7fb6d2e3-b301-43c3-9255-76c2ddf2b78c" providerId="ADAL" clId="{80447B50-7E42-3845-90A2-C4F6C0059AC6}" dt="2022-07-27T00:59:34.547" v="6171" actId="1037"/>
          <ac:cxnSpMkLst>
            <pc:docMk/>
            <pc:sldMk cId="3886373689" sldId="317"/>
            <ac:cxnSpMk id="82" creationId="{59AABBB8-1D40-EAB8-429E-F8B0CD6E3B54}"/>
          </ac:cxnSpMkLst>
        </pc:cxnChg>
        <pc:cxnChg chg="mod">
          <ac:chgData name="Nafis Tanveer Islam" userId="7fb6d2e3-b301-43c3-9255-76c2ddf2b78c" providerId="ADAL" clId="{80447B50-7E42-3845-90A2-C4F6C0059AC6}" dt="2022-07-27T00:59:27.715" v="6153" actId="14100"/>
          <ac:cxnSpMkLst>
            <pc:docMk/>
            <pc:sldMk cId="3886373689" sldId="317"/>
            <ac:cxnSpMk id="84" creationId="{F3E25BF8-7E5D-E87D-8101-EAF3E8730304}"/>
          </ac:cxnSpMkLst>
        </pc:cxnChg>
        <pc:cxnChg chg="mod">
          <ac:chgData name="Nafis Tanveer Islam" userId="7fb6d2e3-b301-43c3-9255-76c2ddf2b78c" providerId="ADAL" clId="{80447B50-7E42-3845-90A2-C4F6C0059AC6}" dt="2022-07-27T00:59:16.812" v="6127" actId="1038"/>
          <ac:cxnSpMkLst>
            <pc:docMk/>
            <pc:sldMk cId="3886373689" sldId="317"/>
            <ac:cxnSpMk id="86" creationId="{BA082734-813F-7458-A683-77673BF4FD23}"/>
          </ac:cxnSpMkLst>
        </pc:cxnChg>
        <pc:cxnChg chg="mod">
          <ac:chgData name="Nafis Tanveer Islam" userId="7fb6d2e3-b301-43c3-9255-76c2ddf2b78c" providerId="ADAL" clId="{80447B50-7E42-3845-90A2-C4F6C0059AC6}" dt="2022-07-27T01:03:58.921" v="6457" actId="1038"/>
          <ac:cxnSpMkLst>
            <pc:docMk/>
            <pc:sldMk cId="3886373689" sldId="317"/>
            <ac:cxnSpMk id="88" creationId="{360CFF6C-856E-1F77-B9E2-A28A522FBCC9}"/>
          </ac:cxnSpMkLst>
        </pc:cxnChg>
        <pc:cxnChg chg="mod">
          <ac:chgData name="Nafis Tanveer Islam" userId="7fb6d2e3-b301-43c3-9255-76c2ddf2b78c" providerId="ADAL" clId="{80447B50-7E42-3845-90A2-C4F6C0059AC6}" dt="2022-07-27T01:04:40.636" v="6477" actId="14100"/>
          <ac:cxnSpMkLst>
            <pc:docMk/>
            <pc:sldMk cId="3886373689" sldId="317"/>
            <ac:cxnSpMk id="89" creationId="{341E8D87-0438-5377-9C4C-79D343E26116}"/>
          </ac:cxnSpMkLst>
        </pc:cxnChg>
        <pc:cxnChg chg="mod">
          <ac:chgData name="Nafis Tanveer Islam" userId="7fb6d2e3-b301-43c3-9255-76c2ddf2b78c" providerId="ADAL" clId="{80447B50-7E42-3845-90A2-C4F6C0059AC6}" dt="2022-07-27T01:04:26" v="6476" actId="14100"/>
          <ac:cxnSpMkLst>
            <pc:docMk/>
            <pc:sldMk cId="3886373689" sldId="317"/>
            <ac:cxnSpMk id="90" creationId="{3AAE113E-7875-61A7-6312-13ED32255D79}"/>
          </ac:cxnSpMkLst>
        </pc:cxnChg>
        <pc:cxnChg chg="mod">
          <ac:chgData name="Nafis Tanveer Islam" userId="7fb6d2e3-b301-43c3-9255-76c2ddf2b78c" providerId="ADAL" clId="{80447B50-7E42-3845-90A2-C4F6C0059AC6}" dt="2022-07-27T01:04:40.636" v="6477" actId="14100"/>
          <ac:cxnSpMkLst>
            <pc:docMk/>
            <pc:sldMk cId="3886373689" sldId="317"/>
            <ac:cxnSpMk id="91" creationId="{2769CB6F-F5FF-07BC-C899-AC1749E06192}"/>
          </ac:cxnSpMkLst>
        </pc:cxnChg>
        <pc:cxnChg chg="mod">
          <ac:chgData name="Nafis Tanveer Islam" userId="7fb6d2e3-b301-43c3-9255-76c2ddf2b78c" providerId="ADAL" clId="{80447B50-7E42-3845-90A2-C4F6C0059AC6}" dt="2022-07-27T01:03:58.921" v="6457" actId="1038"/>
          <ac:cxnSpMkLst>
            <pc:docMk/>
            <pc:sldMk cId="3886373689" sldId="317"/>
            <ac:cxnSpMk id="95" creationId="{C2C18F5E-4B39-717E-9D07-380363A8291B}"/>
          </ac:cxnSpMkLst>
        </pc:cxnChg>
        <pc:cxnChg chg="mod">
          <ac:chgData name="Nafis Tanveer Islam" userId="7fb6d2e3-b301-43c3-9255-76c2ddf2b78c" providerId="ADAL" clId="{80447B50-7E42-3845-90A2-C4F6C0059AC6}" dt="2022-07-27T01:05:09.363" v="6482" actId="1076"/>
          <ac:cxnSpMkLst>
            <pc:docMk/>
            <pc:sldMk cId="3886373689" sldId="317"/>
            <ac:cxnSpMk id="97" creationId="{03BBACBB-C9F5-3D4C-B08C-80A22BF5395A}"/>
          </ac:cxnSpMkLst>
        </pc:cxnChg>
        <pc:cxnChg chg="mod">
          <ac:chgData name="Nafis Tanveer Islam" userId="7fb6d2e3-b301-43c3-9255-76c2ddf2b78c" providerId="ADAL" clId="{80447B50-7E42-3845-90A2-C4F6C0059AC6}" dt="2022-07-27T01:00:24.955" v="6238" actId="1038"/>
          <ac:cxnSpMkLst>
            <pc:docMk/>
            <pc:sldMk cId="3886373689" sldId="317"/>
            <ac:cxnSpMk id="98" creationId="{393B6CCB-1473-21C3-F80A-C4BFCB92FBDE}"/>
          </ac:cxnSpMkLst>
        </pc:cxnChg>
        <pc:cxnChg chg="mod">
          <ac:chgData name="Nafis Tanveer Islam" userId="7fb6d2e3-b301-43c3-9255-76c2ddf2b78c" providerId="ADAL" clId="{80447B50-7E42-3845-90A2-C4F6C0059AC6}" dt="2022-07-27T01:04:17.129" v="6473" actId="14100"/>
          <ac:cxnSpMkLst>
            <pc:docMk/>
            <pc:sldMk cId="3886373689" sldId="317"/>
            <ac:cxnSpMk id="99" creationId="{FB6F68AF-2CD9-5005-DE81-243172756686}"/>
          </ac:cxnSpMkLst>
        </pc:cxnChg>
        <pc:cxnChg chg="mod">
          <ac:chgData name="Nafis Tanveer Islam" userId="7fb6d2e3-b301-43c3-9255-76c2ddf2b78c" providerId="ADAL" clId="{80447B50-7E42-3845-90A2-C4F6C0059AC6}" dt="2022-07-27T01:02:50.359" v="6387" actId="14100"/>
          <ac:cxnSpMkLst>
            <pc:docMk/>
            <pc:sldMk cId="3886373689" sldId="317"/>
            <ac:cxnSpMk id="100" creationId="{6B4D1EE1-FB8E-F005-4B22-77CD3D94FEF1}"/>
          </ac:cxnSpMkLst>
        </pc:cxnChg>
        <pc:cxnChg chg="mod">
          <ac:chgData name="Nafis Tanveer Islam" userId="7fb6d2e3-b301-43c3-9255-76c2ddf2b78c" providerId="ADAL" clId="{80447B50-7E42-3845-90A2-C4F6C0059AC6}" dt="2022-07-27T01:02:34.961" v="6385" actId="1036"/>
          <ac:cxnSpMkLst>
            <pc:docMk/>
            <pc:sldMk cId="3886373689" sldId="317"/>
            <ac:cxnSpMk id="101" creationId="{4478C141-D38D-1D04-092A-FFF9CCD609DA}"/>
          </ac:cxnSpMkLst>
        </pc:cxnChg>
        <pc:cxnChg chg="mod">
          <ac:chgData name="Nafis Tanveer Islam" userId="7fb6d2e3-b301-43c3-9255-76c2ddf2b78c" providerId="ADAL" clId="{80447B50-7E42-3845-90A2-C4F6C0059AC6}" dt="2022-07-27T01:01:35.863" v="6305" actId="1037"/>
          <ac:cxnSpMkLst>
            <pc:docMk/>
            <pc:sldMk cId="3886373689" sldId="317"/>
            <ac:cxnSpMk id="103" creationId="{9B38C768-372B-936A-B92E-BD2C6CB16D10}"/>
          </ac:cxnSpMkLst>
        </pc:cxnChg>
        <pc:cxnChg chg="mod">
          <ac:chgData name="Nafis Tanveer Islam" userId="7fb6d2e3-b301-43c3-9255-76c2ddf2b78c" providerId="ADAL" clId="{80447B50-7E42-3845-90A2-C4F6C0059AC6}" dt="2022-07-27T01:04:45.760" v="6478" actId="1037"/>
          <ac:cxnSpMkLst>
            <pc:docMk/>
            <pc:sldMk cId="3886373689" sldId="317"/>
            <ac:cxnSpMk id="104" creationId="{CBFCC149-8DC0-6F48-3FE2-EF11541E37D5}"/>
          </ac:cxnSpMkLst>
        </pc:cxnChg>
        <pc:cxnChg chg="mod">
          <ac:chgData name="Nafis Tanveer Islam" userId="7fb6d2e3-b301-43c3-9255-76c2ddf2b78c" providerId="ADAL" clId="{80447B50-7E42-3845-90A2-C4F6C0059AC6}" dt="2022-07-27T01:02:50.359" v="6387" actId="14100"/>
          <ac:cxnSpMkLst>
            <pc:docMk/>
            <pc:sldMk cId="3886373689" sldId="317"/>
            <ac:cxnSpMk id="105" creationId="{39F8B44C-6BDF-6598-B05A-0E0AD8178C28}"/>
          </ac:cxnSpMkLst>
        </pc:cxnChg>
        <pc:cxnChg chg="mod">
          <ac:chgData name="Nafis Tanveer Islam" userId="7fb6d2e3-b301-43c3-9255-76c2ddf2b78c" providerId="ADAL" clId="{80447B50-7E42-3845-90A2-C4F6C0059AC6}" dt="2022-07-27T01:03:40.310" v="6429" actId="1038"/>
          <ac:cxnSpMkLst>
            <pc:docMk/>
            <pc:sldMk cId="3886373689" sldId="317"/>
            <ac:cxnSpMk id="109" creationId="{8ADB5309-3EE6-D61D-7CF1-6CBB01AE4E25}"/>
          </ac:cxnSpMkLst>
        </pc:cxnChg>
        <pc:cxnChg chg="add mod">
          <ac:chgData name="Nafis Tanveer Islam" userId="7fb6d2e3-b301-43c3-9255-76c2ddf2b78c" providerId="ADAL" clId="{80447B50-7E42-3845-90A2-C4F6C0059AC6}" dt="2022-07-27T01:17:56.483" v="6755" actId="1076"/>
          <ac:cxnSpMkLst>
            <pc:docMk/>
            <pc:sldMk cId="3886373689" sldId="317"/>
            <ac:cxnSpMk id="115" creationId="{A6221FB3-B5D7-1535-B002-CBA0A50C9A0F}"/>
          </ac:cxnSpMkLst>
        </pc:cxnChg>
        <pc:cxnChg chg="mod">
          <ac:chgData name="Nafis Tanveer Islam" userId="7fb6d2e3-b301-43c3-9255-76c2ddf2b78c" providerId="ADAL" clId="{80447B50-7E42-3845-90A2-C4F6C0059AC6}" dt="2022-07-27T01:25:50.722" v="6785" actId="14100"/>
          <ac:cxnSpMkLst>
            <pc:docMk/>
            <pc:sldMk cId="3886373689" sldId="317"/>
            <ac:cxnSpMk id="155" creationId="{50DDD693-117D-36F6-2A89-761A74D59651}"/>
          </ac:cxnSpMkLst>
        </pc:cxnChg>
        <pc:cxnChg chg="mod">
          <ac:chgData name="Nafis Tanveer Islam" userId="7fb6d2e3-b301-43c3-9255-76c2ddf2b78c" providerId="ADAL" clId="{80447B50-7E42-3845-90A2-C4F6C0059AC6}" dt="2022-07-27T01:03:52.815" v="6448" actId="1038"/>
          <ac:cxnSpMkLst>
            <pc:docMk/>
            <pc:sldMk cId="3886373689" sldId="317"/>
            <ac:cxnSpMk id="156" creationId="{D22A8A8E-3815-0918-5CFC-2B89E2A821FB}"/>
          </ac:cxnSpMkLst>
        </pc:cxnChg>
        <pc:cxnChg chg="mod">
          <ac:chgData name="Nafis Tanveer Islam" userId="7fb6d2e3-b301-43c3-9255-76c2ddf2b78c" providerId="ADAL" clId="{80447B50-7E42-3845-90A2-C4F6C0059AC6}" dt="2022-07-27T01:25:30.076" v="6784" actId="1035"/>
          <ac:cxnSpMkLst>
            <pc:docMk/>
            <pc:sldMk cId="3886373689" sldId="317"/>
            <ac:cxnSpMk id="162" creationId="{5D716B89-8AEB-5715-EBFB-9742509EB9D2}"/>
          </ac:cxnSpMkLst>
        </pc:cxnChg>
        <pc:cxnChg chg="mod">
          <ac:chgData name="Nafis Tanveer Islam" userId="7fb6d2e3-b301-43c3-9255-76c2ddf2b78c" providerId="ADAL" clId="{80447B50-7E42-3845-90A2-C4F6C0059AC6}" dt="2022-07-27T00:59:40.511" v="6184" actId="1038"/>
          <ac:cxnSpMkLst>
            <pc:docMk/>
            <pc:sldMk cId="3886373689" sldId="317"/>
            <ac:cxnSpMk id="194" creationId="{1F29C823-8828-A287-3388-16925A94AE31}"/>
          </ac:cxnSpMkLst>
        </pc:cxnChg>
        <pc:cxnChg chg="mod">
          <ac:chgData name="Nafis Tanveer Islam" userId="7fb6d2e3-b301-43c3-9255-76c2ddf2b78c" providerId="ADAL" clId="{80447B50-7E42-3845-90A2-C4F6C0059AC6}" dt="2022-07-27T01:04:40.636" v="6477" actId="14100"/>
          <ac:cxnSpMkLst>
            <pc:docMk/>
            <pc:sldMk cId="3886373689" sldId="317"/>
            <ac:cxnSpMk id="199" creationId="{5F71CFAF-4529-95DB-3055-A567B0AB9DA3}"/>
          </ac:cxnSpMkLst>
        </pc:cxnChg>
        <pc:cxnChg chg="mod">
          <ac:chgData name="Nafis Tanveer Islam" userId="7fb6d2e3-b301-43c3-9255-76c2ddf2b78c" providerId="ADAL" clId="{80447B50-7E42-3845-90A2-C4F6C0059AC6}" dt="2022-07-27T00:59:40.511" v="6184" actId="1038"/>
          <ac:cxnSpMkLst>
            <pc:docMk/>
            <pc:sldMk cId="3886373689" sldId="317"/>
            <ac:cxnSpMk id="200" creationId="{7C48802A-8399-1F7C-36B9-8F35B04048D8}"/>
          </ac:cxnSpMkLst>
        </pc:cxnChg>
        <pc:cxnChg chg="mod">
          <ac:chgData name="Nafis Tanveer Islam" userId="7fb6d2e3-b301-43c3-9255-76c2ddf2b78c" providerId="ADAL" clId="{80447B50-7E42-3845-90A2-C4F6C0059AC6}" dt="2022-07-27T00:59:34.547" v="6171" actId="1037"/>
          <ac:cxnSpMkLst>
            <pc:docMk/>
            <pc:sldMk cId="3886373689" sldId="317"/>
            <ac:cxnSpMk id="201" creationId="{7CCAFFC4-313F-CE37-614F-C77FA08B6FBF}"/>
          </ac:cxnSpMkLst>
        </pc:cxnChg>
        <pc:cxnChg chg="mod">
          <ac:chgData name="Nafis Tanveer Islam" userId="7fb6d2e3-b301-43c3-9255-76c2ddf2b78c" providerId="ADAL" clId="{80447B50-7E42-3845-90A2-C4F6C0059AC6}" dt="2022-07-27T00:59:27.715" v="6153" actId="14100"/>
          <ac:cxnSpMkLst>
            <pc:docMk/>
            <pc:sldMk cId="3886373689" sldId="317"/>
            <ac:cxnSpMk id="202" creationId="{19491DBA-F04A-8349-CC8E-87643C1FC24F}"/>
          </ac:cxnSpMkLst>
        </pc:cxnChg>
        <pc:cxnChg chg="mod">
          <ac:chgData name="Nafis Tanveer Islam" userId="7fb6d2e3-b301-43c3-9255-76c2ddf2b78c" providerId="ADAL" clId="{80447B50-7E42-3845-90A2-C4F6C0059AC6}" dt="2022-07-27T01:14:35.554" v="6749" actId="14100"/>
          <ac:cxnSpMkLst>
            <pc:docMk/>
            <pc:sldMk cId="3886373689" sldId="317"/>
            <ac:cxnSpMk id="203" creationId="{C7C0DCBF-B0F4-CAE0-0719-BCE709356545}"/>
          </ac:cxnSpMkLst>
        </pc:cxnChg>
        <pc:cxnChg chg="mod">
          <ac:chgData name="Nafis Tanveer Islam" userId="7fb6d2e3-b301-43c3-9255-76c2ddf2b78c" providerId="ADAL" clId="{80447B50-7E42-3845-90A2-C4F6C0059AC6}" dt="2022-07-27T01:00:17.416" v="6233" actId="1037"/>
          <ac:cxnSpMkLst>
            <pc:docMk/>
            <pc:sldMk cId="3886373689" sldId="317"/>
            <ac:cxnSpMk id="229" creationId="{0B6FE753-44B2-D191-5496-496954033C92}"/>
          </ac:cxnSpMkLst>
        </pc:cxnChg>
        <pc:cxnChg chg="mod">
          <ac:chgData name="Nafis Tanveer Islam" userId="7fb6d2e3-b301-43c3-9255-76c2ddf2b78c" providerId="ADAL" clId="{80447B50-7E42-3845-90A2-C4F6C0059AC6}" dt="2022-07-27T01:00:24.955" v="6238" actId="1038"/>
          <ac:cxnSpMkLst>
            <pc:docMk/>
            <pc:sldMk cId="3886373689" sldId="317"/>
            <ac:cxnSpMk id="230" creationId="{042B4FA1-B450-A6CF-71E4-E84319A23D68}"/>
          </ac:cxnSpMkLst>
        </pc:cxnChg>
        <pc:cxnChg chg="mod">
          <ac:chgData name="Nafis Tanveer Islam" userId="7fb6d2e3-b301-43c3-9255-76c2ddf2b78c" providerId="ADAL" clId="{80447B50-7E42-3845-90A2-C4F6C0059AC6}" dt="2022-07-27T01:00:24.955" v="6238" actId="1038"/>
          <ac:cxnSpMkLst>
            <pc:docMk/>
            <pc:sldMk cId="3886373689" sldId="317"/>
            <ac:cxnSpMk id="233" creationId="{5260945D-E87E-B931-4094-F17CC4ADCF33}"/>
          </ac:cxnSpMkLst>
        </pc:cxnChg>
        <pc:cxnChg chg="mod">
          <ac:chgData name="Nafis Tanveer Islam" userId="7fb6d2e3-b301-43c3-9255-76c2ddf2b78c" providerId="ADAL" clId="{80447B50-7E42-3845-90A2-C4F6C0059AC6}" dt="2022-07-27T01:05:48.161" v="6490" actId="14100"/>
          <ac:cxnSpMkLst>
            <pc:docMk/>
            <pc:sldMk cId="3886373689" sldId="317"/>
            <ac:cxnSpMk id="234" creationId="{6F6CC94E-6F2A-56EF-47C9-3F63F4999D54}"/>
          </ac:cxnSpMkLst>
        </pc:cxnChg>
        <pc:cxnChg chg="mod">
          <ac:chgData name="Nafis Tanveer Islam" userId="7fb6d2e3-b301-43c3-9255-76c2ddf2b78c" providerId="ADAL" clId="{80447B50-7E42-3845-90A2-C4F6C0059AC6}" dt="2022-07-27T01:01:35.863" v="6305" actId="1037"/>
          <ac:cxnSpMkLst>
            <pc:docMk/>
            <pc:sldMk cId="3886373689" sldId="317"/>
            <ac:cxnSpMk id="235" creationId="{C7B514D3-D436-B204-D3DD-66DCC92D9DCF}"/>
          </ac:cxnSpMkLst>
        </pc:cxnChg>
        <pc:cxnChg chg="mod">
          <ac:chgData name="Nafis Tanveer Islam" userId="7fb6d2e3-b301-43c3-9255-76c2ddf2b78c" providerId="ADAL" clId="{80447B50-7E42-3845-90A2-C4F6C0059AC6}" dt="2022-07-27T01:01:35.863" v="6305" actId="1037"/>
          <ac:cxnSpMkLst>
            <pc:docMk/>
            <pc:sldMk cId="3886373689" sldId="317"/>
            <ac:cxnSpMk id="268" creationId="{AA2D71B1-35C8-1A74-8E68-04417204B4F3}"/>
          </ac:cxnSpMkLst>
        </pc:cxnChg>
        <pc:cxnChg chg="mod">
          <ac:chgData name="Nafis Tanveer Islam" userId="7fb6d2e3-b301-43c3-9255-76c2ddf2b78c" providerId="ADAL" clId="{80447B50-7E42-3845-90A2-C4F6C0059AC6}" dt="2022-07-27T01:05:31.273" v="6486" actId="14100"/>
          <ac:cxnSpMkLst>
            <pc:docMk/>
            <pc:sldMk cId="3886373689" sldId="317"/>
            <ac:cxnSpMk id="269" creationId="{DDB4F8B3-3F7F-6148-57DC-7E526C941CAB}"/>
          </ac:cxnSpMkLst>
        </pc:cxnChg>
        <pc:cxnChg chg="mod">
          <ac:chgData name="Nafis Tanveer Islam" userId="7fb6d2e3-b301-43c3-9255-76c2ddf2b78c" providerId="ADAL" clId="{80447B50-7E42-3845-90A2-C4F6C0059AC6}" dt="2022-07-27T01:01:57.870" v="6345" actId="1038"/>
          <ac:cxnSpMkLst>
            <pc:docMk/>
            <pc:sldMk cId="3886373689" sldId="317"/>
            <ac:cxnSpMk id="270" creationId="{28E99F2D-E248-629F-4CA7-B749C6A13FE5}"/>
          </ac:cxnSpMkLst>
        </pc:cxnChg>
        <pc:cxnChg chg="mod">
          <ac:chgData name="Nafis Tanveer Islam" userId="7fb6d2e3-b301-43c3-9255-76c2ddf2b78c" providerId="ADAL" clId="{80447B50-7E42-3845-90A2-C4F6C0059AC6}" dt="2022-07-27T01:02:34.961" v="6385" actId="1036"/>
          <ac:cxnSpMkLst>
            <pc:docMk/>
            <pc:sldMk cId="3886373689" sldId="317"/>
            <ac:cxnSpMk id="271" creationId="{8839395A-B856-E5D7-D712-116310A75F02}"/>
          </ac:cxnSpMkLst>
        </pc:cxnChg>
        <pc:cxnChg chg="mod">
          <ac:chgData name="Nafis Tanveer Islam" userId="7fb6d2e3-b301-43c3-9255-76c2ddf2b78c" providerId="ADAL" clId="{80447B50-7E42-3845-90A2-C4F6C0059AC6}" dt="2022-07-27T01:02:50.359" v="6387" actId="14100"/>
          <ac:cxnSpMkLst>
            <pc:docMk/>
            <pc:sldMk cId="3886373689" sldId="317"/>
            <ac:cxnSpMk id="272" creationId="{03FDAE1C-7EDD-E444-6F0B-A1EE5BBFC34A}"/>
          </ac:cxnSpMkLst>
        </pc:cxnChg>
        <pc:cxnChg chg="mod">
          <ac:chgData name="Nafis Tanveer Islam" userId="7fb6d2e3-b301-43c3-9255-76c2ddf2b78c" providerId="ADAL" clId="{80447B50-7E42-3845-90A2-C4F6C0059AC6}" dt="2022-07-27T01:26:25.062" v="6786" actId="14100"/>
          <ac:cxnSpMkLst>
            <pc:docMk/>
            <pc:sldMk cId="3886373689" sldId="317"/>
            <ac:cxnSpMk id="273" creationId="{7B701D6A-919F-E000-372F-9B1880D224E8}"/>
          </ac:cxnSpMkLst>
        </pc:cxnChg>
        <pc:cxnChg chg="mod">
          <ac:chgData name="Nafis Tanveer Islam" userId="7fb6d2e3-b301-43c3-9255-76c2ddf2b78c" providerId="ADAL" clId="{80447B50-7E42-3845-90A2-C4F6C0059AC6}" dt="2022-07-27T01:03:33.276" v="6422" actId="1038"/>
          <ac:cxnSpMkLst>
            <pc:docMk/>
            <pc:sldMk cId="3886373689" sldId="317"/>
            <ac:cxnSpMk id="274" creationId="{0252B0EC-3D6A-6733-3D93-AC7F73F517E0}"/>
          </ac:cxnSpMkLst>
        </pc:cxnChg>
        <pc:cxnChg chg="mod">
          <ac:chgData name="Nafis Tanveer Islam" userId="7fb6d2e3-b301-43c3-9255-76c2ddf2b78c" providerId="ADAL" clId="{80447B50-7E42-3845-90A2-C4F6C0059AC6}" dt="2022-07-27T01:03:47.992" v="6440" actId="1038"/>
          <ac:cxnSpMkLst>
            <pc:docMk/>
            <pc:sldMk cId="3886373689" sldId="317"/>
            <ac:cxnSpMk id="322" creationId="{4372A1BE-9F36-3914-BBCE-252C9A11D129}"/>
          </ac:cxnSpMkLst>
        </pc:cxnChg>
        <pc:cxnChg chg="mod">
          <ac:chgData name="Nafis Tanveer Islam" userId="7fb6d2e3-b301-43c3-9255-76c2ddf2b78c" providerId="ADAL" clId="{80447B50-7E42-3845-90A2-C4F6C0059AC6}" dt="2022-07-27T01:03:52.815" v="6448" actId="1038"/>
          <ac:cxnSpMkLst>
            <pc:docMk/>
            <pc:sldMk cId="3886373689" sldId="317"/>
            <ac:cxnSpMk id="323" creationId="{76398A9B-345D-E4E7-40DC-8C36E3011B53}"/>
          </ac:cxnSpMkLst>
        </pc:cxnChg>
        <pc:cxnChg chg="mod">
          <ac:chgData name="Nafis Tanveer Islam" userId="7fb6d2e3-b301-43c3-9255-76c2ddf2b78c" providerId="ADAL" clId="{80447B50-7E42-3845-90A2-C4F6C0059AC6}" dt="2022-07-27T01:03:58.921" v="6457" actId="1038"/>
          <ac:cxnSpMkLst>
            <pc:docMk/>
            <pc:sldMk cId="3886373689" sldId="317"/>
            <ac:cxnSpMk id="324" creationId="{80B777C7-CFE1-1A49-3B79-7ABAF36070E6}"/>
          </ac:cxnSpMkLst>
        </pc:cxnChg>
        <pc:cxnChg chg="mod">
          <ac:chgData name="Nafis Tanveer Islam" userId="7fb6d2e3-b301-43c3-9255-76c2ddf2b78c" providerId="ADAL" clId="{80447B50-7E42-3845-90A2-C4F6C0059AC6}" dt="2022-07-27T01:03:58.921" v="6457" actId="1038"/>
          <ac:cxnSpMkLst>
            <pc:docMk/>
            <pc:sldMk cId="3886373689" sldId="317"/>
            <ac:cxnSpMk id="325" creationId="{87F9FBF8-DEE0-160D-7A12-385DE5F3BE53}"/>
          </ac:cxnSpMkLst>
        </pc:cxnChg>
        <pc:cxnChg chg="mod">
          <ac:chgData name="Nafis Tanveer Islam" userId="7fb6d2e3-b301-43c3-9255-76c2ddf2b78c" providerId="ADAL" clId="{80447B50-7E42-3845-90A2-C4F6C0059AC6}" dt="2022-07-27T01:04:06.612" v="6472" actId="1035"/>
          <ac:cxnSpMkLst>
            <pc:docMk/>
            <pc:sldMk cId="3886373689" sldId="317"/>
            <ac:cxnSpMk id="326" creationId="{FC2DA1FD-6827-7CD8-4891-A3A5367E1CBD}"/>
          </ac:cxnSpMkLst>
        </pc:cxnChg>
        <pc:cxnChg chg="mod">
          <ac:chgData name="Nafis Tanveer Islam" userId="7fb6d2e3-b301-43c3-9255-76c2ddf2b78c" providerId="ADAL" clId="{80447B50-7E42-3845-90A2-C4F6C0059AC6}" dt="2022-07-27T01:04:45.760" v="6478" actId="1037"/>
          <ac:cxnSpMkLst>
            <pc:docMk/>
            <pc:sldMk cId="3886373689" sldId="317"/>
            <ac:cxnSpMk id="395" creationId="{1F23DFB5-04B7-95C2-33FC-46437F431C69}"/>
          </ac:cxnSpMkLst>
        </pc:cxnChg>
      </pc:sldChg>
      <pc:sldChg chg="add">
        <pc:chgData name="Nafis Tanveer Islam" userId="7fb6d2e3-b301-43c3-9255-76c2ddf2b78c" providerId="ADAL" clId="{80447B50-7E42-3845-90A2-C4F6C0059AC6}" dt="2022-07-26T19:44:04.555" v="5245"/>
        <pc:sldMkLst>
          <pc:docMk/>
          <pc:sldMk cId="1279490967" sldId="318"/>
        </pc:sldMkLst>
      </pc:sldChg>
      <pc:sldChg chg="addSp delSp modSp new del mod">
        <pc:chgData name="Nafis Tanveer Islam" userId="7fb6d2e3-b301-43c3-9255-76c2ddf2b78c" providerId="ADAL" clId="{80447B50-7E42-3845-90A2-C4F6C0059AC6}" dt="2022-07-26T19:43:56.604" v="5244" actId="2696"/>
        <pc:sldMkLst>
          <pc:docMk/>
          <pc:sldMk cId="2248324147" sldId="318"/>
        </pc:sldMkLst>
        <pc:spChg chg="del">
          <ac:chgData name="Nafis Tanveer Islam" userId="7fb6d2e3-b301-43c3-9255-76c2ddf2b78c" providerId="ADAL" clId="{80447B50-7E42-3845-90A2-C4F6C0059AC6}" dt="2022-07-26T17:49:21.856" v="4508" actId="478"/>
          <ac:spMkLst>
            <pc:docMk/>
            <pc:sldMk cId="2248324147" sldId="318"/>
            <ac:spMk id="2" creationId="{E687A2B3-C375-E281-B249-EF2F42C2FD48}"/>
          </ac:spMkLst>
        </pc:spChg>
        <pc:spChg chg="del">
          <ac:chgData name="Nafis Tanveer Islam" userId="7fb6d2e3-b301-43c3-9255-76c2ddf2b78c" providerId="ADAL" clId="{80447B50-7E42-3845-90A2-C4F6C0059AC6}" dt="2022-07-26T17:49:21.856" v="4508" actId="478"/>
          <ac:spMkLst>
            <pc:docMk/>
            <pc:sldMk cId="2248324147" sldId="318"/>
            <ac:spMk id="3" creationId="{F1878DA8-795A-47E3-20A0-38C045094915}"/>
          </ac:spMkLst>
        </pc:spChg>
        <pc:spChg chg="mod">
          <ac:chgData name="Nafis Tanveer Islam" userId="7fb6d2e3-b301-43c3-9255-76c2ddf2b78c" providerId="ADAL" clId="{80447B50-7E42-3845-90A2-C4F6C0059AC6}" dt="2022-07-26T17:49:23.423" v="4509"/>
          <ac:spMkLst>
            <pc:docMk/>
            <pc:sldMk cId="2248324147" sldId="318"/>
            <ac:spMk id="5" creationId="{8CC0F1CA-AE21-A4AB-7851-EF77C0E3B2EC}"/>
          </ac:spMkLst>
        </pc:spChg>
        <pc:spChg chg="mod">
          <ac:chgData name="Nafis Tanveer Islam" userId="7fb6d2e3-b301-43c3-9255-76c2ddf2b78c" providerId="ADAL" clId="{80447B50-7E42-3845-90A2-C4F6C0059AC6}" dt="2022-07-26T17:49:23.423" v="4509"/>
          <ac:spMkLst>
            <pc:docMk/>
            <pc:sldMk cId="2248324147" sldId="318"/>
            <ac:spMk id="6" creationId="{97A0C704-7A9F-3217-1602-77BA326E29FA}"/>
          </ac:spMkLst>
        </pc:spChg>
        <pc:spChg chg="mod">
          <ac:chgData name="Nafis Tanveer Islam" userId="7fb6d2e3-b301-43c3-9255-76c2ddf2b78c" providerId="ADAL" clId="{80447B50-7E42-3845-90A2-C4F6C0059AC6}" dt="2022-07-26T17:49:23.423" v="4509"/>
          <ac:spMkLst>
            <pc:docMk/>
            <pc:sldMk cId="2248324147" sldId="318"/>
            <ac:spMk id="7" creationId="{59B380A2-CDEF-9613-D8B9-1C2FAAA73D93}"/>
          </ac:spMkLst>
        </pc:spChg>
        <pc:spChg chg="mod">
          <ac:chgData name="Nafis Tanveer Islam" userId="7fb6d2e3-b301-43c3-9255-76c2ddf2b78c" providerId="ADAL" clId="{80447B50-7E42-3845-90A2-C4F6C0059AC6}" dt="2022-07-26T17:49:23.423" v="4509"/>
          <ac:spMkLst>
            <pc:docMk/>
            <pc:sldMk cId="2248324147" sldId="318"/>
            <ac:spMk id="8" creationId="{C5B51A75-A539-E16A-03FE-557E69927374}"/>
          </ac:spMkLst>
        </pc:spChg>
        <pc:spChg chg="mod">
          <ac:chgData name="Nafis Tanveer Islam" userId="7fb6d2e3-b301-43c3-9255-76c2ddf2b78c" providerId="ADAL" clId="{80447B50-7E42-3845-90A2-C4F6C0059AC6}" dt="2022-07-26T17:49:23.423" v="4509"/>
          <ac:spMkLst>
            <pc:docMk/>
            <pc:sldMk cId="2248324147" sldId="318"/>
            <ac:spMk id="9" creationId="{2B8CD6DB-FBF4-182D-BF97-2F952C334EFE}"/>
          </ac:spMkLst>
        </pc:spChg>
        <pc:spChg chg="mod">
          <ac:chgData name="Nafis Tanveer Islam" userId="7fb6d2e3-b301-43c3-9255-76c2ddf2b78c" providerId="ADAL" clId="{80447B50-7E42-3845-90A2-C4F6C0059AC6}" dt="2022-07-26T17:49:23.423" v="4509"/>
          <ac:spMkLst>
            <pc:docMk/>
            <pc:sldMk cId="2248324147" sldId="318"/>
            <ac:spMk id="10" creationId="{7824BDDC-7DCC-D3EA-5852-18178B3818E4}"/>
          </ac:spMkLst>
        </pc:spChg>
        <pc:spChg chg="mod">
          <ac:chgData name="Nafis Tanveer Islam" userId="7fb6d2e3-b301-43c3-9255-76c2ddf2b78c" providerId="ADAL" clId="{80447B50-7E42-3845-90A2-C4F6C0059AC6}" dt="2022-07-26T17:49:23.423" v="4509"/>
          <ac:spMkLst>
            <pc:docMk/>
            <pc:sldMk cId="2248324147" sldId="318"/>
            <ac:spMk id="11" creationId="{0292ED11-5962-BC8F-237E-1EAFEBD449BB}"/>
          </ac:spMkLst>
        </pc:spChg>
        <pc:spChg chg="mod">
          <ac:chgData name="Nafis Tanveer Islam" userId="7fb6d2e3-b301-43c3-9255-76c2ddf2b78c" providerId="ADAL" clId="{80447B50-7E42-3845-90A2-C4F6C0059AC6}" dt="2022-07-26T17:49:23.423" v="4509"/>
          <ac:spMkLst>
            <pc:docMk/>
            <pc:sldMk cId="2248324147" sldId="318"/>
            <ac:spMk id="12" creationId="{83E6E1B1-AAE0-CED1-E239-E0D8ACA00CC1}"/>
          </ac:spMkLst>
        </pc:spChg>
        <pc:spChg chg="mod">
          <ac:chgData name="Nafis Tanveer Islam" userId="7fb6d2e3-b301-43c3-9255-76c2ddf2b78c" providerId="ADAL" clId="{80447B50-7E42-3845-90A2-C4F6C0059AC6}" dt="2022-07-26T17:49:23.423" v="4509"/>
          <ac:spMkLst>
            <pc:docMk/>
            <pc:sldMk cId="2248324147" sldId="318"/>
            <ac:spMk id="13" creationId="{B56E50CD-7471-433A-BD1A-521266B44652}"/>
          </ac:spMkLst>
        </pc:spChg>
        <pc:spChg chg="mod">
          <ac:chgData name="Nafis Tanveer Islam" userId="7fb6d2e3-b301-43c3-9255-76c2ddf2b78c" providerId="ADAL" clId="{80447B50-7E42-3845-90A2-C4F6C0059AC6}" dt="2022-07-26T17:49:23.423" v="4509"/>
          <ac:spMkLst>
            <pc:docMk/>
            <pc:sldMk cId="2248324147" sldId="318"/>
            <ac:spMk id="14" creationId="{829AFA89-9B55-FAC6-1680-25B12F76A04F}"/>
          </ac:spMkLst>
        </pc:spChg>
        <pc:spChg chg="mod">
          <ac:chgData name="Nafis Tanveer Islam" userId="7fb6d2e3-b301-43c3-9255-76c2ddf2b78c" providerId="ADAL" clId="{80447B50-7E42-3845-90A2-C4F6C0059AC6}" dt="2022-07-26T17:49:23.423" v="4509"/>
          <ac:spMkLst>
            <pc:docMk/>
            <pc:sldMk cId="2248324147" sldId="318"/>
            <ac:spMk id="15" creationId="{1CAD5EC0-3EC4-0C6B-2ABF-AA6953621E12}"/>
          </ac:spMkLst>
        </pc:spChg>
        <pc:spChg chg="mod">
          <ac:chgData name="Nafis Tanveer Islam" userId="7fb6d2e3-b301-43c3-9255-76c2ddf2b78c" providerId="ADAL" clId="{80447B50-7E42-3845-90A2-C4F6C0059AC6}" dt="2022-07-26T17:49:23.423" v="4509"/>
          <ac:spMkLst>
            <pc:docMk/>
            <pc:sldMk cId="2248324147" sldId="318"/>
            <ac:spMk id="16" creationId="{D3250843-6F34-89DE-A929-1AAB99848554}"/>
          </ac:spMkLst>
        </pc:spChg>
        <pc:spChg chg="mod">
          <ac:chgData name="Nafis Tanveer Islam" userId="7fb6d2e3-b301-43c3-9255-76c2ddf2b78c" providerId="ADAL" clId="{80447B50-7E42-3845-90A2-C4F6C0059AC6}" dt="2022-07-26T17:49:23.423" v="4509"/>
          <ac:spMkLst>
            <pc:docMk/>
            <pc:sldMk cId="2248324147" sldId="318"/>
            <ac:spMk id="17" creationId="{2B828360-BE12-24FC-CDC8-F9A3AF017FCE}"/>
          </ac:spMkLst>
        </pc:spChg>
        <pc:spChg chg="mod">
          <ac:chgData name="Nafis Tanveer Islam" userId="7fb6d2e3-b301-43c3-9255-76c2ddf2b78c" providerId="ADAL" clId="{80447B50-7E42-3845-90A2-C4F6C0059AC6}" dt="2022-07-26T17:49:23.423" v="4509"/>
          <ac:spMkLst>
            <pc:docMk/>
            <pc:sldMk cId="2248324147" sldId="318"/>
            <ac:spMk id="18" creationId="{FA4AE565-BA92-8E10-B9BA-10AE77FB4FDE}"/>
          </ac:spMkLst>
        </pc:spChg>
        <pc:spChg chg="mod">
          <ac:chgData name="Nafis Tanveer Islam" userId="7fb6d2e3-b301-43c3-9255-76c2ddf2b78c" providerId="ADAL" clId="{80447B50-7E42-3845-90A2-C4F6C0059AC6}" dt="2022-07-26T17:49:23.423" v="4509"/>
          <ac:spMkLst>
            <pc:docMk/>
            <pc:sldMk cId="2248324147" sldId="318"/>
            <ac:spMk id="19" creationId="{41F1B596-4A14-B837-E6A9-11399BF1FDA6}"/>
          </ac:spMkLst>
        </pc:spChg>
        <pc:spChg chg="mod">
          <ac:chgData name="Nafis Tanveer Islam" userId="7fb6d2e3-b301-43c3-9255-76c2ddf2b78c" providerId="ADAL" clId="{80447B50-7E42-3845-90A2-C4F6C0059AC6}" dt="2022-07-26T17:49:23.423" v="4509"/>
          <ac:spMkLst>
            <pc:docMk/>
            <pc:sldMk cId="2248324147" sldId="318"/>
            <ac:spMk id="20" creationId="{6778CDB9-7391-1DC8-BE01-6ED4E740A818}"/>
          </ac:spMkLst>
        </pc:spChg>
        <pc:spChg chg="mod">
          <ac:chgData name="Nafis Tanveer Islam" userId="7fb6d2e3-b301-43c3-9255-76c2ddf2b78c" providerId="ADAL" clId="{80447B50-7E42-3845-90A2-C4F6C0059AC6}" dt="2022-07-26T17:49:23.423" v="4509"/>
          <ac:spMkLst>
            <pc:docMk/>
            <pc:sldMk cId="2248324147" sldId="318"/>
            <ac:spMk id="21" creationId="{9B476C33-0D7F-A1EE-D0DB-342BF03F08EC}"/>
          </ac:spMkLst>
        </pc:spChg>
        <pc:spChg chg="mod">
          <ac:chgData name="Nafis Tanveer Islam" userId="7fb6d2e3-b301-43c3-9255-76c2ddf2b78c" providerId="ADAL" clId="{80447B50-7E42-3845-90A2-C4F6C0059AC6}" dt="2022-07-26T17:49:23.423" v="4509"/>
          <ac:spMkLst>
            <pc:docMk/>
            <pc:sldMk cId="2248324147" sldId="318"/>
            <ac:spMk id="22" creationId="{F2F1870A-2A98-19E8-5F7D-AE79ABBE3F17}"/>
          </ac:spMkLst>
        </pc:spChg>
        <pc:spChg chg="mod">
          <ac:chgData name="Nafis Tanveer Islam" userId="7fb6d2e3-b301-43c3-9255-76c2ddf2b78c" providerId="ADAL" clId="{80447B50-7E42-3845-90A2-C4F6C0059AC6}" dt="2022-07-26T17:49:23.423" v="4509"/>
          <ac:spMkLst>
            <pc:docMk/>
            <pc:sldMk cId="2248324147" sldId="318"/>
            <ac:spMk id="23" creationId="{EEE5DF4F-A5E3-272D-8151-348149666482}"/>
          </ac:spMkLst>
        </pc:spChg>
        <pc:spChg chg="mod">
          <ac:chgData name="Nafis Tanveer Islam" userId="7fb6d2e3-b301-43c3-9255-76c2ddf2b78c" providerId="ADAL" clId="{80447B50-7E42-3845-90A2-C4F6C0059AC6}" dt="2022-07-26T17:49:23.423" v="4509"/>
          <ac:spMkLst>
            <pc:docMk/>
            <pc:sldMk cId="2248324147" sldId="318"/>
            <ac:spMk id="24" creationId="{D1180AEB-D25E-8E77-20A7-943D7FAA4604}"/>
          </ac:spMkLst>
        </pc:spChg>
        <pc:spChg chg="mod">
          <ac:chgData name="Nafis Tanveer Islam" userId="7fb6d2e3-b301-43c3-9255-76c2ddf2b78c" providerId="ADAL" clId="{80447B50-7E42-3845-90A2-C4F6C0059AC6}" dt="2022-07-26T17:49:23.423" v="4509"/>
          <ac:spMkLst>
            <pc:docMk/>
            <pc:sldMk cId="2248324147" sldId="318"/>
            <ac:spMk id="25" creationId="{776FE644-7073-E8EE-02F5-71EED9EA6C0F}"/>
          </ac:spMkLst>
        </pc:spChg>
        <pc:spChg chg="mod">
          <ac:chgData name="Nafis Tanveer Islam" userId="7fb6d2e3-b301-43c3-9255-76c2ddf2b78c" providerId="ADAL" clId="{80447B50-7E42-3845-90A2-C4F6C0059AC6}" dt="2022-07-26T17:49:23.423" v="4509"/>
          <ac:spMkLst>
            <pc:docMk/>
            <pc:sldMk cId="2248324147" sldId="318"/>
            <ac:spMk id="26" creationId="{97DC1432-76B6-BC71-7082-8D891256B637}"/>
          </ac:spMkLst>
        </pc:spChg>
        <pc:spChg chg="mod">
          <ac:chgData name="Nafis Tanveer Islam" userId="7fb6d2e3-b301-43c3-9255-76c2ddf2b78c" providerId="ADAL" clId="{80447B50-7E42-3845-90A2-C4F6C0059AC6}" dt="2022-07-26T17:49:23.423" v="4509"/>
          <ac:spMkLst>
            <pc:docMk/>
            <pc:sldMk cId="2248324147" sldId="318"/>
            <ac:spMk id="27" creationId="{3A0B25F1-8615-ADED-1958-F6ED1BBE8255}"/>
          </ac:spMkLst>
        </pc:spChg>
        <pc:spChg chg="mod">
          <ac:chgData name="Nafis Tanveer Islam" userId="7fb6d2e3-b301-43c3-9255-76c2ddf2b78c" providerId="ADAL" clId="{80447B50-7E42-3845-90A2-C4F6C0059AC6}" dt="2022-07-26T17:49:23.423" v="4509"/>
          <ac:spMkLst>
            <pc:docMk/>
            <pc:sldMk cId="2248324147" sldId="318"/>
            <ac:spMk id="32" creationId="{420E0B2C-3EFF-0E8D-2C31-03820FD1784D}"/>
          </ac:spMkLst>
        </pc:spChg>
        <pc:spChg chg="mod">
          <ac:chgData name="Nafis Tanveer Islam" userId="7fb6d2e3-b301-43c3-9255-76c2ddf2b78c" providerId="ADAL" clId="{80447B50-7E42-3845-90A2-C4F6C0059AC6}" dt="2022-07-26T17:49:23.423" v="4509"/>
          <ac:spMkLst>
            <pc:docMk/>
            <pc:sldMk cId="2248324147" sldId="318"/>
            <ac:spMk id="33" creationId="{FBAB2B63-3A9D-B977-6801-B528949AB62B}"/>
          </ac:spMkLst>
        </pc:spChg>
        <pc:spChg chg="mod">
          <ac:chgData name="Nafis Tanveer Islam" userId="7fb6d2e3-b301-43c3-9255-76c2ddf2b78c" providerId="ADAL" clId="{80447B50-7E42-3845-90A2-C4F6C0059AC6}" dt="2022-07-26T17:49:23.423" v="4509"/>
          <ac:spMkLst>
            <pc:docMk/>
            <pc:sldMk cId="2248324147" sldId="318"/>
            <ac:spMk id="34" creationId="{69FCCFC1-AC89-B247-9B91-567B1668E1CB}"/>
          </ac:spMkLst>
        </pc:spChg>
        <pc:spChg chg="mod">
          <ac:chgData name="Nafis Tanveer Islam" userId="7fb6d2e3-b301-43c3-9255-76c2ddf2b78c" providerId="ADAL" clId="{80447B50-7E42-3845-90A2-C4F6C0059AC6}" dt="2022-07-26T17:49:23.423" v="4509"/>
          <ac:spMkLst>
            <pc:docMk/>
            <pc:sldMk cId="2248324147" sldId="318"/>
            <ac:spMk id="41" creationId="{BCF4D4CD-D0BB-14D1-2E62-D07EEBEE21A5}"/>
          </ac:spMkLst>
        </pc:spChg>
        <pc:spChg chg="mod">
          <ac:chgData name="Nafis Tanveer Islam" userId="7fb6d2e3-b301-43c3-9255-76c2ddf2b78c" providerId="ADAL" clId="{80447B50-7E42-3845-90A2-C4F6C0059AC6}" dt="2022-07-26T17:49:23.423" v="4509"/>
          <ac:spMkLst>
            <pc:docMk/>
            <pc:sldMk cId="2248324147" sldId="318"/>
            <ac:spMk id="42" creationId="{0A93F5BE-0967-F8A7-D64D-BD26BD493418}"/>
          </ac:spMkLst>
        </pc:spChg>
        <pc:spChg chg="mod">
          <ac:chgData name="Nafis Tanveer Islam" userId="7fb6d2e3-b301-43c3-9255-76c2ddf2b78c" providerId="ADAL" clId="{80447B50-7E42-3845-90A2-C4F6C0059AC6}" dt="2022-07-26T17:49:23.423" v="4509"/>
          <ac:spMkLst>
            <pc:docMk/>
            <pc:sldMk cId="2248324147" sldId="318"/>
            <ac:spMk id="65" creationId="{B406BDC6-472E-284B-8B62-65C34977C2C4}"/>
          </ac:spMkLst>
        </pc:spChg>
        <pc:spChg chg="mod">
          <ac:chgData name="Nafis Tanveer Islam" userId="7fb6d2e3-b301-43c3-9255-76c2ddf2b78c" providerId="ADAL" clId="{80447B50-7E42-3845-90A2-C4F6C0059AC6}" dt="2022-07-26T17:49:23.423" v="4509"/>
          <ac:spMkLst>
            <pc:docMk/>
            <pc:sldMk cId="2248324147" sldId="318"/>
            <ac:spMk id="89" creationId="{15479001-AF96-ECB5-DAF0-FFE0AC064E6B}"/>
          </ac:spMkLst>
        </pc:spChg>
        <pc:spChg chg="mod">
          <ac:chgData name="Nafis Tanveer Islam" userId="7fb6d2e3-b301-43c3-9255-76c2ddf2b78c" providerId="ADAL" clId="{80447B50-7E42-3845-90A2-C4F6C0059AC6}" dt="2022-07-26T17:49:23.423" v="4509"/>
          <ac:spMkLst>
            <pc:docMk/>
            <pc:sldMk cId="2248324147" sldId="318"/>
            <ac:spMk id="90" creationId="{35749AD5-4185-798B-D376-10E4E30E92F6}"/>
          </ac:spMkLst>
        </pc:spChg>
        <pc:spChg chg="mod">
          <ac:chgData name="Nafis Tanveer Islam" userId="7fb6d2e3-b301-43c3-9255-76c2ddf2b78c" providerId="ADAL" clId="{80447B50-7E42-3845-90A2-C4F6C0059AC6}" dt="2022-07-26T17:49:23.423" v="4509"/>
          <ac:spMkLst>
            <pc:docMk/>
            <pc:sldMk cId="2248324147" sldId="318"/>
            <ac:spMk id="91" creationId="{DAF907BE-E0C3-90A5-74EA-8A97C9CB2ECE}"/>
          </ac:spMkLst>
        </pc:spChg>
        <pc:spChg chg="mod">
          <ac:chgData name="Nafis Tanveer Islam" userId="7fb6d2e3-b301-43c3-9255-76c2ddf2b78c" providerId="ADAL" clId="{80447B50-7E42-3845-90A2-C4F6C0059AC6}" dt="2022-07-26T17:49:23.423" v="4509"/>
          <ac:spMkLst>
            <pc:docMk/>
            <pc:sldMk cId="2248324147" sldId="318"/>
            <ac:spMk id="92" creationId="{401C5D48-9FFB-C5C8-1B4A-480EF8E86076}"/>
          </ac:spMkLst>
        </pc:spChg>
        <pc:spChg chg="mod">
          <ac:chgData name="Nafis Tanveer Islam" userId="7fb6d2e3-b301-43c3-9255-76c2ddf2b78c" providerId="ADAL" clId="{80447B50-7E42-3845-90A2-C4F6C0059AC6}" dt="2022-07-26T17:49:23.423" v="4509"/>
          <ac:spMkLst>
            <pc:docMk/>
            <pc:sldMk cId="2248324147" sldId="318"/>
            <ac:spMk id="93" creationId="{D6854FE7-F075-3163-188D-FB6744175149}"/>
          </ac:spMkLst>
        </pc:spChg>
        <pc:spChg chg="mod">
          <ac:chgData name="Nafis Tanveer Islam" userId="7fb6d2e3-b301-43c3-9255-76c2ddf2b78c" providerId="ADAL" clId="{80447B50-7E42-3845-90A2-C4F6C0059AC6}" dt="2022-07-26T17:49:23.423" v="4509"/>
          <ac:spMkLst>
            <pc:docMk/>
            <pc:sldMk cId="2248324147" sldId="318"/>
            <ac:spMk id="94" creationId="{83E0E4C4-B4B8-E28F-6DDA-40DAC0DA4DA3}"/>
          </ac:spMkLst>
        </pc:spChg>
        <pc:spChg chg="mod">
          <ac:chgData name="Nafis Tanveer Islam" userId="7fb6d2e3-b301-43c3-9255-76c2ddf2b78c" providerId="ADAL" clId="{80447B50-7E42-3845-90A2-C4F6C0059AC6}" dt="2022-07-26T17:49:23.423" v="4509"/>
          <ac:spMkLst>
            <pc:docMk/>
            <pc:sldMk cId="2248324147" sldId="318"/>
            <ac:spMk id="95" creationId="{7225FDC1-D9D5-EE9B-F967-8745146F7D54}"/>
          </ac:spMkLst>
        </pc:spChg>
        <pc:spChg chg="mod">
          <ac:chgData name="Nafis Tanveer Islam" userId="7fb6d2e3-b301-43c3-9255-76c2ddf2b78c" providerId="ADAL" clId="{80447B50-7E42-3845-90A2-C4F6C0059AC6}" dt="2022-07-26T17:49:23.423" v="4509"/>
          <ac:spMkLst>
            <pc:docMk/>
            <pc:sldMk cId="2248324147" sldId="318"/>
            <ac:spMk id="96" creationId="{AC029D75-1695-3B2C-5F98-5C6840E52AE7}"/>
          </ac:spMkLst>
        </pc:spChg>
        <pc:spChg chg="mod">
          <ac:chgData name="Nafis Tanveer Islam" userId="7fb6d2e3-b301-43c3-9255-76c2ddf2b78c" providerId="ADAL" clId="{80447B50-7E42-3845-90A2-C4F6C0059AC6}" dt="2022-07-26T17:49:23.423" v="4509"/>
          <ac:spMkLst>
            <pc:docMk/>
            <pc:sldMk cId="2248324147" sldId="318"/>
            <ac:spMk id="98" creationId="{F39E57F8-B336-A5E0-7FC8-2F9BF305EC5D}"/>
          </ac:spMkLst>
        </pc:spChg>
        <pc:spChg chg="mod">
          <ac:chgData name="Nafis Tanveer Islam" userId="7fb6d2e3-b301-43c3-9255-76c2ddf2b78c" providerId="ADAL" clId="{80447B50-7E42-3845-90A2-C4F6C0059AC6}" dt="2022-07-26T17:49:23.423" v="4509"/>
          <ac:spMkLst>
            <pc:docMk/>
            <pc:sldMk cId="2248324147" sldId="318"/>
            <ac:spMk id="99" creationId="{E778479B-E585-319A-FD9B-CB231C59E489}"/>
          </ac:spMkLst>
        </pc:spChg>
        <pc:grpChg chg="add del mod">
          <ac:chgData name="Nafis Tanveer Islam" userId="7fb6d2e3-b301-43c3-9255-76c2ddf2b78c" providerId="ADAL" clId="{80447B50-7E42-3845-90A2-C4F6C0059AC6}" dt="2022-07-26T17:49:33.331" v="4511" actId="478"/>
          <ac:grpSpMkLst>
            <pc:docMk/>
            <pc:sldMk cId="2248324147" sldId="318"/>
            <ac:grpSpMk id="4" creationId="{F21BEB0A-1411-2608-7B6C-15E0A1A3CA35}"/>
          </ac:grpSpMkLst>
        </pc:grpChg>
        <pc:picChg chg="add del mod">
          <ac:chgData name="Nafis Tanveer Islam" userId="7fb6d2e3-b301-43c3-9255-76c2ddf2b78c" providerId="ADAL" clId="{80447B50-7E42-3845-90A2-C4F6C0059AC6}" dt="2022-07-26T18:06:21.568" v="4887" actId="478"/>
          <ac:picMkLst>
            <pc:docMk/>
            <pc:sldMk cId="2248324147" sldId="318"/>
            <ac:picMk id="114" creationId="{1337D02E-DE94-4143-85A0-4EAEDF32432A}"/>
          </ac:picMkLst>
        </pc:picChg>
        <pc:picChg chg="add del mod">
          <ac:chgData name="Nafis Tanveer Islam" userId="7fb6d2e3-b301-43c3-9255-76c2ddf2b78c" providerId="ADAL" clId="{80447B50-7E42-3845-90A2-C4F6C0059AC6}" dt="2022-07-26T18:06:48.535" v="4891" actId="478"/>
          <ac:picMkLst>
            <pc:docMk/>
            <pc:sldMk cId="2248324147" sldId="318"/>
            <ac:picMk id="115" creationId="{CBACB187-E630-FD5E-E428-CC08B47034E3}"/>
          </ac:picMkLst>
        </pc:picChg>
        <pc:cxnChg chg="mod">
          <ac:chgData name="Nafis Tanveer Islam" userId="7fb6d2e3-b301-43c3-9255-76c2ddf2b78c" providerId="ADAL" clId="{80447B50-7E42-3845-90A2-C4F6C0059AC6}" dt="2022-07-26T17:49:33.331" v="4511" actId="478"/>
          <ac:cxnSpMkLst>
            <pc:docMk/>
            <pc:sldMk cId="2248324147" sldId="318"/>
            <ac:cxnSpMk id="28" creationId="{EADE2CA8-820B-A273-4D64-FE4B4C9E9C17}"/>
          </ac:cxnSpMkLst>
        </pc:cxnChg>
        <pc:cxnChg chg="mod">
          <ac:chgData name="Nafis Tanveer Islam" userId="7fb6d2e3-b301-43c3-9255-76c2ddf2b78c" providerId="ADAL" clId="{80447B50-7E42-3845-90A2-C4F6C0059AC6}" dt="2022-07-26T17:49:23.423" v="4509"/>
          <ac:cxnSpMkLst>
            <pc:docMk/>
            <pc:sldMk cId="2248324147" sldId="318"/>
            <ac:cxnSpMk id="29" creationId="{31E0A9DC-1075-E3A8-3A7C-533DCC60223C}"/>
          </ac:cxnSpMkLst>
        </pc:cxnChg>
        <pc:cxnChg chg="mod">
          <ac:chgData name="Nafis Tanveer Islam" userId="7fb6d2e3-b301-43c3-9255-76c2ddf2b78c" providerId="ADAL" clId="{80447B50-7E42-3845-90A2-C4F6C0059AC6}" dt="2022-07-26T17:49:33.331" v="4511" actId="478"/>
          <ac:cxnSpMkLst>
            <pc:docMk/>
            <pc:sldMk cId="2248324147" sldId="318"/>
            <ac:cxnSpMk id="30" creationId="{1E1F8A3C-C7FA-3619-2E72-4733DF26998A}"/>
          </ac:cxnSpMkLst>
        </pc:cxnChg>
        <pc:cxnChg chg="mod">
          <ac:chgData name="Nafis Tanveer Islam" userId="7fb6d2e3-b301-43c3-9255-76c2ddf2b78c" providerId="ADAL" clId="{80447B50-7E42-3845-90A2-C4F6C0059AC6}" dt="2022-07-26T17:49:33.331" v="4511" actId="478"/>
          <ac:cxnSpMkLst>
            <pc:docMk/>
            <pc:sldMk cId="2248324147" sldId="318"/>
            <ac:cxnSpMk id="31" creationId="{A6850933-A828-CA13-CC2E-9170852E508D}"/>
          </ac:cxnSpMkLst>
        </pc:cxnChg>
        <pc:cxnChg chg="mod">
          <ac:chgData name="Nafis Tanveer Islam" userId="7fb6d2e3-b301-43c3-9255-76c2ddf2b78c" providerId="ADAL" clId="{80447B50-7E42-3845-90A2-C4F6C0059AC6}" dt="2022-07-26T17:49:33.331" v="4511" actId="478"/>
          <ac:cxnSpMkLst>
            <pc:docMk/>
            <pc:sldMk cId="2248324147" sldId="318"/>
            <ac:cxnSpMk id="35" creationId="{8D40598E-B3E8-EB33-6B64-452BFE165228}"/>
          </ac:cxnSpMkLst>
        </pc:cxnChg>
        <pc:cxnChg chg="mod">
          <ac:chgData name="Nafis Tanveer Islam" userId="7fb6d2e3-b301-43c3-9255-76c2ddf2b78c" providerId="ADAL" clId="{80447B50-7E42-3845-90A2-C4F6C0059AC6}" dt="2022-07-26T17:49:33.331" v="4511" actId="478"/>
          <ac:cxnSpMkLst>
            <pc:docMk/>
            <pc:sldMk cId="2248324147" sldId="318"/>
            <ac:cxnSpMk id="36" creationId="{C383B537-8929-60A1-B5BF-F33C85B9C7B3}"/>
          </ac:cxnSpMkLst>
        </pc:cxnChg>
        <pc:cxnChg chg="mod">
          <ac:chgData name="Nafis Tanveer Islam" userId="7fb6d2e3-b301-43c3-9255-76c2ddf2b78c" providerId="ADAL" clId="{80447B50-7E42-3845-90A2-C4F6C0059AC6}" dt="2022-07-26T17:49:33.331" v="4511" actId="478"/>
          <ac:cxnSpMkLst>
            <pc:docMk/>
            <pc:sldMk cId="2248324147" sldId="318"/>
            <ac:cxnSpMk id="37" creationId="{87AF9F3A-A539-A054-4337-5B98622FD963}"/>
          </ac:cxnSpMkLst>
        </pc:cxnChg>
        <pc:cxnChg chg="mod">
          <ac:chgData name="Nafis Tanveer Islam" userId="7fb6d2e3-b301-43c3-9255-76c2ddf2b78c" providerId="ADAL" clId="{80447B50-7E42-3845-90A2-C4F6C0059AC6}" dt="2022-07-26T17:49:33.331" v="4511" actId="478"/>
          <ac:cxnSpMkLst>
            <pc:docMk/>
            <pc:sldMk cId="2248324147" sldId="318"/>
            <ac:cxnSpMk id="38" creationId="{2CA6EC6F-534B-4BEB-1913-41960CC25C8B}"/>
          </ac:cxnSpMkLst>
        </pc:cxnChg>
        <pc:cxnChg chg="mod">
          <ac:chgData name="Nafis Tanveer Islam" userId="7fb6d2e3-b301-43c3-9255-76c2ddf2b78c" providerId="ADAL" clId="{80447B50-7E42-3845-90A2-C4F6C0059AC6}" dt="2022-07-26T17:49:33.331" v="4511" actId="478"/>
          <ac:cxnSpMkLst>
            <pc:docMk/>
            <pc:sldMk cId="2248324147" sldId="318"/>
            <ac:cxnSpMk id="39" creationId="{305B9BF0-A76C-4480-F677-753C789D9C24}"/>
          </ac:cxnSpMkLst>
        </pc:cxnChg>
        <pc:cxnChg chg="mod">
          <ac:chgData name="Nafis Tanveer Islam" userId="7fb6d2e3-b301-43c3-9255-76c2ddf2b78c" providerId="ADAL" clId="{80447B50-7E42-3845-90A2-C4F6C0059AC6}" dt="2022-07-26T17:49:33.331" v="4511" actId="478"/>
          <ac:cxnSpMkLst>
            <pc:docMk/>
            <pc:sldMk cId="2248324147" sldId="318"/>
            <ac:cxnSpMk id="40" creationId="{DA4A51F2-E79E-43E4-D3A1-F62DEBDBB55E}"/>
          </ac:cxnSpMkLst>
        </pc:cxnChg>
        <pc:cxnChg chg="mod">
          <ac:chgData name="Nafis Tanveer Islam" userId="7fb6d2e3-b301-43c3-9255-76c2ddf2b78c" providerId="ADAL" clId="{80447B50-7E42-3845-90A2-C4F6C0059AC6}" dt="2022-07-26T17:49:33.331" v="4511" actId="478"/>
          <ac:cxnSpMkLst>
            <pc:docMk/>
            <pc:sldMk cId="2248324147" sldId="318"/>
            <ac:cxnSpMk id="43" creationId="{D7071791-61F0-9C06-DEFC-39CAF6523884}"/>
          </ac:cxnSpMkLst>
        </pc:cxnChg>
        <pc:cxnChg chg="mod">
          <ac:chgData name="Nafis Tanveer Islam" userId="7fb6d2e3-b301-43c3-9255-76c2ddf2b78c" providerId="ADAL" clId="{80447B50-7E42-3845-90A2-C4F6C0059AC6}" dt="2022-07-26T17:49:33.331" v="4511" actId="478"/>
          <ac:cxnSpMkLst>
            <pc:docMk/>
            <pc:sldMk cId="2248324147" sldId="318"/>
            <ac:cxnSpMk id="44" creationId="{D24D12FB-1B08-A454-A744-6ECCFE6D94FF}"/>
          </ac:cxnSpMkLst>
        </pc:cxnChg>
        <pc:cxnChg chg="mod">
          <ac:chgData name="Nafis Tanveer Islam" userId="7fb6d2e3-b301-43c3-9255-76c2ddf2b78c" providerId="ADAL" clId="{80447B50-7E42-3845-90A2-C4F6C0059AC6}" dt="2022-07-26T17:49:33.331" v="4511" actId="478"/>
          <ac:cxnSpMkLst>
            <pc:docMk/>
            <pc:sldMk cId="2248324147" sldId="318"/>
            <ac:cxnSpMk id="45" creationId="{316DC9A8-FCC9-4051-742D-3AC78CE7F6CF}"/>
          </ac:cxnSpMkLst>
        </pc:cxnChg>
        <pc:cxnChg chg="mod">
          <ac:chgData name="Nafis Tanveer Islam" userId="7fb6d2e3-b301-43c3-9255-76c2ddf2b78c" providerId="ADAL" clId="{80447B50-7E42-3845-90A2-C4F6C0059AC6}" dt="2022-07-26T17:49:33.331" v="4511" actId="478"/>
          <ac:cxnSpMkLst>
            <pc:docMk/>
            <pc:sldMk cId="2248324147" sldId="318"/>
            <ac:cxnSpMk id="46" creationId="{99768C04-2672-2A45-1BFF-7F722F7D9548}"/>
          </ac:cxnSpMkLst>
        </pc:cxnChg>
        <pc:cxnChg chg="mod">
          <ac:chgData name="Nafis Tanveer Islam" userId="7fb6d2e3-b301-43c3-9255-76c2ddf2b78c" providerId="ADAL" clId="{80447B50-7E42-3845-90A2-C4F6C0059AC6}" dt="2022-07-26T17:49:33.331" v="4511" actId="478"/>
          <ac:cxnSpMkLst>
            <pc:docMk/>
            <pc:sldMk cId="2248324147" sldId="318"/>
            <ac:cxnSpMk id="47" creationId="{75CD8A81-CB9C-5819-47CC-3F151F25FE48}"/>
          </ac:cxnSpMkLst>
        </pc:cxnChg>
        <pc:cxnChg chg="mod">
          <ac:chgData name="Nafis Tanveer Islam" userId="7fb6d2e3-b301-43c3-9255-76c2ddf2b78c" providerId="ADAL" clId="{80447B50-7E42-3845-90A2-C4F6C0059AC6}" dt="2022-07-26T17:49:33.331" v="4511" actId="478"/>
          <ac:cxnSpMkLst>
            <pc:docMk/>
            <pc:sldMk cId="2248324147" sldId="318"/>
            <ac:cxnSpMk id="48" creationId="{BE69A243-F673-BA87-F831-5A64FDAB8CD5}"/>
          </ac:cxnSpMkLst>
        </pc:cxnChg>
        <pc:cxnChg chg="mod">
          <ac:chgData name="Nafis Tanveer Islam" userId="7fb6d2e3-b301-43c3-9255-76c2ddf2b78c" providerId="ADAL" clId="{80447B50-7E42-3845-90A2-C4F6C0059AC6}" dt="2022-07-26T17:49:33.331" v="4511" actId="478"/>
          <ac:cxnSpMkLst>
            <pc:docMk/>
            <pc:sldMk cId="2248324147" sldId="318"/>
            <ac:cxnSpMk id="49" creationId="{C0649AF6-294D-8BB6-F1BA-A0F9EF5C1184}"/>
          </ac:cxnSpMkLst>
        </pc:cxnChg>
        <pc:cxnChg chg="mod">
          <ac:chgData name="Nafis Tanveer Islam" userId="7fb6d2e3-b301-43c3-9255-76c2ddf2b78c" providerId="ADAL" clId="{80447B50-7E42-3845-90A2-C4F6C0059AC6}" dt="2022-07-26T17:49:33.331" v="4511" actId="478"/>
          <ac:cxnSpMkLst>
            <pc:docMk/>
            <pc:sldMk cId="2248324147" sldId="318"/>
            <ac:cxnSpMk id="50" creationId="{7F8ED78A-F55E-22DB-9D47-4C71B73DF7B5}"/>
          </ac:cxnSpMkLst>
        </pc:cxnChg>
        <pc:cxnChg chg="mod">
          <ac:chgData name="Nafis Tanveer Islam" userId="7fb6d2e3-b301-43c3-9255-76c2ddf2b78c" providerId="ADAL" clId="{80447B50-7E42-3845-90A2-C4F6C0059AC6}" dt="2022-07-26T17:49:33.331" v="4511" actId="478"/>
          <ac:cxnSpMkLst>
            <pc:docMk/>
            <pc:sldMk cId="2248324147" sldId="318"/>
            <ac:cxnSpMk id="51" creationId="{20EF2262-85D1-9600-9C5F-9C3469F2AFE3}"/>
          </ac:cxnSpMkLst>
        </pc:cxnChg>
        <pc:cxnChg chg="mod">
          <ac:chgData name="Nafis Tanveer Islam" userId="7fb6d2e3-b301-43c3-9255-76c2ddf2b78c" providerId="ADAL" clId="{80447B50-7E42-3845-90A2-C4F6C0059AC6}" dt="2022-07-26T17:49:33.331" v="4511" actId="478"/>
          <ac:cxnSpMkLst>
            <pc:docMk/>
            <pc:sldMk cId="2248324147" sldId="318"/>
            <ac:cxnSpMk id="52" creationId="{76B4B443-64B1-E4FB-CB6A-887DEA688A7D}"/>
          </ac:cxnSpMkLst>
        </pc:cxnChg>
        <pc:cxnChg chg="mod">
          <ac:chgData name="Nafis Tanveer Islam" userId="7fb6d2e3-b301-43c3-9255-76c2ddf2b78c" providerId="ADAL" clId="{80447B50-7E42-3845-90A2-C4F6C0059AC6}" dt="2022-07-26T17:49:33.331" v="4511" actId="478"/>
          <ac:cxnSpMkLst>
            <pc:docMk/>
            <pc:sldMk cId="2248324147" sldId="318"/>
            <ac:cxnSpMk id="53" creationId="{BA37A046-0D85-BB29-E78F-A2E0F4688A84}"/>
          </ac:cxnSpMkLst>
        </pc:cxnChg>
        <pc:cxnChg chg="mod">
          <ac:chgData name="Nafis Tanveer Islam" userId="7fb6d2e3-b301-43c3-9255-76c2ddf2b78c" providerId="ADAL" clId="{80447B50-7E42-3845-90A2-C4F6C0059AC6}" dt="2022-07-26T17:49:33.331" v="4511" actId="478"/>
          <ac:cxnSpMkLst>
            <pc:docMk/>
            <pc:sldMk cId="2248324147" sldId="318"/>
            <ac:cxnSpMk id="54" creationId="{AFF0E56D-41B2-D08E-64F6-59947E7E52B5}"/>
          </ac:cxnSpMkLst>
        </pc:cxnChg>
        <pc:cxnChg chg="mod">
          <ac:chgData name="Nafis Tanveer Islam" userId="7fb6d2e3-b301-43c3-9255-76c2ddf2b78c" providerId="ADAL" clId="{80447B50-7E42-3845-90A2-C4F6C0059AC6}" dt="2022-07-26T17:49:33.331" v="4511" actId="478"/>
          <ac:cxnSpMkLst>
            <pc:docMk/>
            <pc:sldMk cId="2248324147" sldId="318"/>
            <ac:cxnSpMk id="55" creationId="{27129B64-EFF4-7E06-2D2A-BC03C91FFD47}"/>
          </ac:cxnSpMkLst>
        </pc:cxnChg>
        <pc:cxnChg chg="mod">
          <ac:chgData name="Nafis Tanveer Islam" userId="7fb6d2e3-b301-43c3-9255-76c2ddf2b78c" providerId="ADAL" clId="{80447B50-7E42-3845-90A2-C4F6C0059AC6}" dt="2022-07-26T17:49:33.331" v="4511" actId="478"/>
          <ac:cxnSpMkLst>
            <pc:docMk/>
            <pc:sldMk cId="2248324147" sldId="318"/>
            <ac:cxnSpMk id="56" creationId="{800B82B7-6638-C01E-ADCE-4A4D6A159337}"/>
          </ac:cxnSpMkLst>
        </pc:cxnChg>
        <pc:cxnChg chg="mod">
          <ac:chgData name="Nafis Tanveer Islam" userId="7fb6d2e3-b301-43c3-9255-76c2ddf2b78c" providerId="ADAL" clId="{80447B50-7E42-3845-90A2-C4F6C0059AC6}" dt="2022-07-26T17:49:33.331" v="4511" actId="478"/>
          <ac:cxnSpMkLst>
            <pc:docMk/>
            <pc:sldMk cId="2248324147" sldId="318"/>
            <ac:cxnSpMk id="57" creationId="{EF69EC1B-5C0B-03C8-9B31-7F4EA0F57713}"/>
          </ac:cxnSpMkLst>
        </pc:cxnChg>
        <pc:cxnChg chg="mod">
          <ac:chgData name="Nafis Tanveer Islam" userId="7fb6d2e3-b301-43c3-9255-76c2ddf2b78c" providerId="ADAL" clId="{80447B50-7E42-3845-90A2-C4F6C0059AC6}" dt="2022-07-26T17:49:33.331" v="4511" actId="478"/>
          <ac:cxnSpMkLst>
            <pc:docMk/>
            <pc:sldMk cId="2248324147" sldId="318"/>
            <ac:cxnSpMk id="58" creationId="{101A06F6-FF46-BCA4-D343-997D3BC30C78}"/>
          </ac:cxnSpMkLst>
        </pc:cxnChg>
        <pc:cxnChg chg="mod">
          <ac:chgData name="Nafis Tanveer Islam" userId="7fb6d2e3-b301-43c3-9255-76c2ddf2b78c" providerId="ADAL" clId="{80447B50-7E42-3845-90A2-C4F6C0059AC6}" dt="2022-07-26T17:49:33.331" v="4511" actId="478"/>
          <ac:cxnSpMkLst>
            <pc:docMk/>
            <pc:sldMk cId="2248324147" sldId="318"/>
            <ac:cxnSpMk id="59" creationId="{78C4810F-B362-D0E1-EB60-A3F50EE400E6}"/>
          </ac:cxnSpMkLst>
        </pc:cxnChg>
        <pc:cxnChg chg="mod">
          <ac:chgData name="Nafis Tanveer Islam" userId="7fb6d2e3-b301-43c3-9255-76c2ddf2b78c" providerId="ADAL" clId="{80447B50-7E42-3845-90A2-C4F6C0059AC6}" dt="2022-07-26T17:49:33.331" v="4511" actId="478"/>
          <ac:cxnSpMkLst>
            <pc:docMk/>
            <pc:sldMk cId="2248324147" sldId="318"/>
            <ac:cxnSpMk id="60" creationId="{5E98008B-0B9E-573D-39ED-DCCE7CB6E7FD}"/>
          </ac:cxnSpMkLst>
        </pc:cxnChg>
        <pc:cxnChg chg="mod">
          <ac:chgData name="Nafis Tanveer Islam" userId="7fb6d2e3-b301-43c3-9255-76c2ddf2b78c" providerId="ADAL" clId="{80447B50-7E42-3845-90A2-C4F6C0059AC6}" dt="2022-07-26T17:49:33.331" v="4511" actId="478"/>
          <ac:cxnSpMkLst>
            <pc:docMk/>
            <pc:sldMk cId="2248324147" sldId="318"/>
            <ac:cxnSpMk id="61" creationId="{4A1EBC3F-239D-062F-F271-D5D203FC7270}"/>
          </ac:cxnSpMkLst>
        </pc:cxnChg>
        <pc:cxnChg chg="mod">
          <ac:chgData name="Nafis Tanveer Islam" userId="7fb6d2e3-b301-43c3-9255-76c2ddf2b78c" providerId="ADAL" clId="{80447B50-7E42-3845-90A2-C4F6C0059AC6}" dt="2022-07-26T17:49:33.331" v="4511" actId="478"/>
          <ac:cxnSpMkLst>
            <pc:docMk/>
            <pc:sldMk cId="2248324147" sldId="318"/>
            <ac:cxnSpMk id="62" creationId="{817B7386-7E4C-5328-0FB4-2BF9847E19AD}"/>
          </ac:cxnSpMkLst>
        </pc:cxnChg>
        <pc:cxnChg chg="mod">
          <ac:chgData name="Nafis Tanveer Islam" userId="7fb6d2e3-b301-43c3-9255-76c2ddf2b78c" providerId="ADAL" clId="{80447B50-7E42-3845-90A2-C4F6C0059AC6}" dt="2022-07-26T17:49:33.331" v="4511" actId="478"/>
          <ac:cxnSpMkLst>
            <pc:docMk/>
            <pc:sldMk cId="2248324147" sldId="318"/>
            <ac:cxnSpMk id="63" creationId="{5086B1E0-8F49-306F-C64D-767829DAD9CA}"/>
          </ac:cxnSpMkLst>
        </pc:cxnChg>
        <pc:cxnChg chg="mod">
          <ac:chgData name="Nafis Tanveer Islam" userId="7fb6d2e3-b301-43c3-9255-76c2ddf2b78c" providerId="ADAL" clId="{80447B50-7E42-3845-90A2-C4F6C0059AC6}" dt="2022-07-26T17:49:33.331" v="4511" actId="478"/>
          <ac:cxnSpMkLst>
            <pc:docMk/>
            <pc:sldMk cId="2248324147" sldId="318"/>
            <ac:cxnSpMk id="64" creationId="{4B4FF4C2-266F-24AA-266F-429B44AF5F7E}"/>
          </ac:cxnSpMkLst>
        </pc:cxnChg>
        <pc:cxnChg chg="mod">
          <ac:chgData name="Nafis Tanveer Islam" userId="7fb6d2e3-b301-43c3-9255-76c2ddf2b78c" providerId="ADAL" clId="{80447B50-7E42-3845-90A2-C4F6C0059AC6}" dt="2022-07-26T17:49:33.331" v="4511" actId="478"/>
          <ac:cxnSpMkLst>
            <pc:docMk/>
            <pc:sldMk cId="2248324147" sldId="318"/>
            <ac:cxnSpMk id="66" creationId="{8B914B93-3862-DA4B-CDA1-4F6B39311F10}"/>
          </ac:cxnSpMkLst>
        </pc:cxnChg>
        <pc:cxnChg chg="mod">
          <ac:chgData name="Nafis Tanveer Islam" userId="7fb6d2e3-b301-43c3-9255-76c2ddf2b78c" providerId="ADAL" clId="{80447B50-7E42-3845-90A2-C4F6C0059AC6}" dt="2022-07-26T17:49:33.331" v="4511" actId="478"/>
          <ac:cxnSpMkLst>
            <pc:docMk/>
            <pc:sldMk cId="2248324147" sldId="318"/>
            <ac:cxnSpMk id="67" creationId="{BBD3B08A-62AB-9FB4-E744-2E3781E17BFC}"/>
          </ac:cxnSpMkLst>
        </pc:cxnChg>
        <pc:cxnChg chg="mod">
          <ac:chgData name="Nafis Tanveer Islam" userId="7fb6d2e3-b301-43c3-9255-76c2ddf2b78c" providerId="ADAL" clId="{80447B50-7E42-3845-90A2-C4F6C0059AC6}" dt="2022-07-26T17:49:33.331" v="4511" actId="478"/>
          <ac:cxnSpMkLst>
            <pc:docMk/>
            <pc:sldMk cId="2248324147" sldId="318"/>
            <ac:cxnSpMk id="68" creationId="{68ABDB17-C792-E71D-1655-50B9394C0BF9}"/>
          </ac:cxnSpMkLst>
        </pc:cxnChg>
        <pc:cxnChg chg="mod">
          <ac:chgData name="Nafis Tanveer Islam" userId="7fb6d2e3-b301-43c3-9255-76c2ddf2b78c" providerId="ADAL" clId="{80447B50-7E42-3845-90A2-C4F6C0059AC6}" dt="2022-07-26T17:49:33.331" v="4511" actId="478"/>
          <ac:cxnSpMkLst>
            <pc:docMk/>
            <pc:sldMk cId="2248324147" sldId="318"/>
            <ac:cxnSpMk id="69" creationId="{31144611-94F3-60C8-498B-13F4ADD993C0}"/>
          </ac:cxnSpMkLst>
        </pc:cxnChg>
        <pc:cxnChg chg="mod">
          <ac:chgData name="Nafis Tanveer Islam" userId="7fb6d2e3-b301-43c3-9255-76c2ddf2b78c" providerId="ADAL" clId="{80447B50-7E42-3845-90A2-C4F6C0059AC6}" dt="2022-07-26T17:49:33.331" v="4511" actId="478"/>
          <ac:cxnSpMkLst>
            <pc:docMk/>
            <pc:sldMk cId="2248324147" sldId="318"/>
            <ac:cxnSpMk id="70" creationId="{344E9C3D-2C8C-2A47-6ACB-66CC232DD8EF}"/>
          </ac:cxnSpMkLst>
        </pc:cxnChg>
        <pc:cxnChg chg="mod">
          <ac:chgData name="Nafis Tanveer Islam" userId="7fb6d2e3-b301-43c3-9255-76c2ddf2b78c" providerId="ADAL" clId="{80447B50-7E42-3845-90A2-C4F6C0059AC6}" dt="2022-07-26T17:49:33.331" v="4511" actId="478"/>
          <ac:cxnSpMkLst>
            <pc:docMk/>
            <pc:sldMk cId="2248324147" sldId="318"/>
            <ac:cxnSpMk id="71" creationId="{A068020D-4AB4-7653-76D1-CD91006A5F69}"/>
          </ac:cxnSpMkLst>
        </pc:cxnChg>
        <pc:cxnChg chg="mod">
          <ac:chgData name="Nafis Tanveer Islam" userId="7fb6d2e3-b301-43c3-9255-76c2ddf2b78c" providerId="ADAL" clId="{80447B50-7E42-3845-90A2-C4F6C0059AC6}" dt="2022-07-26T17:49:33.331" v="4511" actId="478"/>
          <ac:cxnSpMkLst>
            <pc:docMk/>
            <pc:sldMk cId="2248324147" sldId="318"/>
            <ac:cxnSpMk id="72" creationId="{E005B848-5DD8-6E53-9A87-BABAC7D6AE0C}"/>
          </ac:cxnSpMkLst>
        </pc:cxnChg>
        <pc:cxnChg chg="mod">
          <ac:chgData name="Nafis Tanveer Islam" userId="7fb6d2e3-b301-43c3-9255-76c2ddf2b78c" providerId="ADAL" clId="{80447B50-7E42-3845-90A2-C4F6C0059AC6}" dt="2022-07-26T17:49:33.331" v="4511" actId="478"/>
          <ac:cxnSpMkLst>
            <pc:docMk/>
            <pc:sldMk cId="2248324147" sldId="318"/>
            <ac:cxnSpMk id="73" creationId="{F76E1D35-C5D8-8936-7CB3-822657681C1B}"/>
          </ac:cxnSpMkLst>
        </pc:cxnChg>
        <pc:cxnChg chg="mod">
          <ac:chgData name="Nafis Tanveer Islam" userId="7fb6d2e3-b301-43c3-9255-76c2ddf2b78c" providerId="ADAL" clId="{80447B50-7E42-3845-90A2-C4F6C0059AC6}" dt="2022-07-26T17:49:33.331" v="4511" actId="478"/>
          <ac:cxnSpMkLst>
            <pc:docMk/>
            <pc:sldMk cId="2248324147" sldId="318"/>
            <ac:cxnSpMk id="74" creationId="{44FA1992-A800-E9C6-5E7B-0762C39A54D3}"/>
          </ac:cxnSpMkLst>
        </pc:cxnChg>
        <pc:cxnChg chg="mod">
          <ac:chgData name="Nafis Tanveer Islam" userId="7fb6d2e3-b301-43c3-9255-76c2ddf2b78c" providerId="ADAL" clId="{80447B50-7E42-3845-90A2-C4F6C0059AC6}" dt="2022-07-26T17:49:33.331" v="4511" actId="478"/>
          <ac:cxnSpMkLst>
            <pc:docMk/>
            <pc:sldMk cId="2248324147" sldId="318"/>
            <ac:cxnSpMk id="75" creationId="{45D31334-93EA-7854-61D7-C32101222C91}"/>
          </ac:cxnSpMkLst>
        </pc:cxnChg>
        <pc:cxnChg chg="mod">
          <ac:chgData name="Nafis Tanveer Islam" userId="7fb6d2e3-b301-43c3-9255-76c2ddf2b78c" providerId="ADAL" clId="{80447B50-7E42-3845-90A2-C4F6C0059AC6}" dt="2022-07-26T17:49:23.423" v="4509"/>
          <ac:cxnSpMkLst>
            <pc:docMk/>
            <pc:sldMk cId="2248324147" sldId="318"/>
            <ac:cxnSpMk id="76" creationId="{E8F0608B-0856-5FF4-D9CB-9CACD4EC5390}"/>
          </ac:cxnSpMkLst>
        </pc:cxnChg>
        <pc:cxnChg chg="mod">
          <ac:chgData name="Nafis Tanveer Islam" userId="7fb6d2e3-b301-43c3-9255-76c2ddf2b78c" providerId="ADAL" clId="{80447B50-7E42-3845-90A2-C4F6C0059AC6}" dt="2022-07-26T17:49:23.423" v="4509"/>
          <ac:cxnSpMkLst>
            <pc:docMk/>
            <pc:sldMk cId="2248324147" sldId="318"/>
            <ac:cxnSpMk id="77" creationId="{D38430F3-D641-BC96-9B06-8FC00284944F}"/>
          </ac:cxnSpMkLst>
        </pc:cxnChg>
        <pc:cxnChg chg="mod">
          <ac:chgData name="Nafis Tanveer Islam" userId="7fb6d2e3-b301-43c3-9255-76c2ddf2b78c" providerId="ADAL" clId="{80447B50-7E42-3845-90A2-C4F6C0059AC6}" dt="2022-07-26T17:49:33.331" v="4511" actId="478"/>
          <ac:cxnSpMkLst>
            <pc:docMk/>
            <pc:sldMk cId="2248324147" sldId="318"/>
            <ac:cxnSpMk id="78" creationId="{72A9D1A8-76CB-ABBF-2994-AF0773173B85}"/>
          </ac:cxnSpMkLst>
        </pc:cxnChg>
        <pc:cxnChg chg="mod">
          <ac:chgData name="Nafis Tanveer Islam" userId="7fb6d2e3-b301-43c3-9255-76c2ddf2b78c" providerId="ADAL" clId="{80447B50-7E42-3845-90A2-C4F6C0059AC6}" dt="2022-07-26T17:49:33.331" v="4511" actId="478"/>
          <ac:cxnSpMkLst>
            <pc:docMk/>
            <pc:sldMk cId="2248324147" sldId="318"/>
            <ac:cxnSpMk id="79" creationId="{C3250B5B-6DBF-9BF3-53CF-0E52F52A8432}"/>
          </ac:cxnSpMkLst>
        </pc:cxnChg>
        <pc:cxnChg chg="mod">
          <ac:chgData name="Nafis Tanveer Islam" userId="7fb6d2e3-b301-43c3-9255-76c2ddf2b78c" providerId="ADAL" clId="{80447B50-7E42-3845-90A2-C4F6C0059AC6}" dt="2022-07-26T17:49:33.331" v="4511" actId="478"/>
          <ac:cxnSpMkLst>
            <pc:docMk/>
            <pc:sldMk cId="2248324147" sldId="318"/>
            <ac:cxnSpMk id="80" creationId="{5429CE3B-ABE8-CBCF-3321-D76986328916}"/>
          </ac:cxnSpMkLst>
        </pc:cxnChg>
        <pc:cxnChg chg="mod">
          <ac:chgData name="Nafis Tanveer Islam" userId="7fb6d2e3-b301-43c3-9255-76c2ddf2b78c" providerId="ADAL" clId="{80447B50-7E42-3845-90A2-C4F6C0059AC6}" dt="2022-07-26T17:49:33.331" v="4511" actId="478"/>
          <ac:cxnSpMkLst>
            <pc:docMk/>
            <pc:sldMk cId="2248324147" sldId="318"/>
            <ac:cxnSpMk id="81" creationId="{ACA8F73A-43EF-FA0A-DBC8-E6F76530AB01}"/>
          </ac:cxnSpMkLst>
        </pc:cxnChg>
        <pc:cxnChg chg="mod">
          <ac:chgData name="Nafis Tanveer Islam" userId="7fb6d2e3-b301-43c3-9255-76c2ddf2b78c" providerId="ADAL" clId="{80447B50-7E42-3845-90A2-C4F6C0059AC6}" dt="2022-07-26T17:49:33.331" v="4511" actId="478"/>
          <ac:cxnSpMkLst>
            <pc:docMk/>
            <pc:sldMk cId="2248324147" sldId="318"/>
            <ac:cxnSpMk id="82" creationId="{A96E2DF8-3466-B566-6A34-513F5E11CB28}"/>
          </ac:cxnSpMkLst>
        </pc:cxnChg>
        <pc:cxnChg chg="mod">
          <ac:chgData name="Nafis Tanveer Islam" userId="7fb6d2e3-b301-43c3-9255-76c2ddf2b78c" providerId="ADAL" clId="{80447B50-7E42-3845-90A2-C4F6C0059AC6}" dt="2022-07-26T17:49:33.331" v="4511" actId="478"/>
          <ac:cxnSpMkLst>
            <pc:docMk/>
            <pc:sldMk cId="2248324147" sldId="318"/>
            <ac:cxnSpMk id="83" creationId="{2D8B6AD4-833D-5A3E-0142-2FC69D8A2806}"/>
          </ac:cxnSpMkLst>
        </pc:cxnChg>
        <pc:cxnChg chg="mod">
          <ac:chgData name="Nafis Tanveer Islam" userId="7fb6d2e3-b301-43c3-9255-76c2ddf2b78c" providerId="ADAL" clId="{80447B50-7E42-3845-90A2-C4F6C0059AC6}" dt="2022-07-26T17:49:33.331" v="4511" actId="478"/>
          <ac:cxnSpMkLst>
            <pc:docMk/>
            <pc:sldMk cId="2248324147" sldId="318"/>
            <ac:cxnSpMk id="84" creationId="{BB4045B8-1654-52BE-D501-7979C855BC26}"/>
          </ac:cxnSpMkLst>
        </pc:cxnChg>
        <pc:cxnChg chg="mod">
          <ac:chgData name="Nafis Tanveer Islam" userId="7fb6d2e3-b301-43c3-9255-76c2ddf2b78c" providerId="ADAL" clId="{80447B50-7E42-3845-90A2-C4F6C0059AC6}" dt="2022-07-26T17:49:33.331" v="4511" actId="478"/>
          <ac:cxnSpMkLst>
            <pc:docMk/>
            <pc:sldMk cId="2248324147" sldId="318"/>
            <ac:cxnSpMk id="85" creationId="{B9E2F357-619E-55C5-07B6-708E67037D96}"/>
          </ac:cxnSpMkLst>
        </pc:cxnChg>
        <pc:cxnChg chg="mod">
          <ac:chgData name="Nafis Tanveer Islam" userId="7fb6d2e3-b301-43c3-9255-76c2ddf2b78c" providerId="ADAL" clId="{80447B50-7E42-3845-90A2-C4F6C0059AC6}" dt="2022-07-26T17:49:33.331" v="4511" actId="478"/>
          <ac:cxnSpMkLst>
            <pc:docMk/>
            <pc:sldMk cId="2248324147" sldId="318"/>
            <ac:cxnSpMk id="86" creationId="{C2995802-D653-701A-D7EF-861D0A3CAC64}"/>
          </ac:cxnSpMkLst>
        </pc:cxnChg>
        <pc:cxnChg chg="mod">
          <ac:chgData name="Nafis Tanveer Islam" userId="7fb6d2e3-b301-43c3-9255-76c2ddf2b78c" providerId="ADAL" clId="{80447B50-7E42-3845-90A2-C4F6C0059AC6}" dt="2022-07-26T17:49:23.423" v="4509"/>
          <ac:cxnSpMkLst>
            <pc:docMk/>
            <pc:sldMk cId="2248324147" sldId="318"/>
            <ac:cxnSpMk id="87" creationId="{279CB7A6-E84F-FAEB-D64F-4B94E1C6B321}"/>
          </ac:cxnSpMkLst>
        </pc:cxnChg>
        <pc:cxnChg chg="mod">
          <ac:chgData name="Nafis Tanveer Islam" userId="7fb6d2e3-b301-43c3-9255-76c2ddf2b78c" providerId="ADAL" clId="{80447B50-7E42-3845-90A2-C4F6C0059AC6}" dt="2022-07-26T17:49:23.423" v="4509"/>
          <ac:cxnSpMkLst>
            <pc:docMk/>
            <pc:sldMk cId="2248324147" sldId="318"/>
            <ac:cxnSpMk id="88" creationId="{04B03A3C-A6DC-DEB3-B5D8-5DE85BBF73BC}"/>
          </ac:cxnSpMkLst>
        </pc:cxnChg>
        <pc:cxnChg chg="mod">
          <ac:chgData name="Nafis Tanveer Islam" userId="7fb6d2e3-b301-43c3-9255-76c2ddf2b78c" providerId="ADAL" clId="{80447B50-7E42-3845-90A2-C4F6C0059AC6}" dt="2022-07-26T17:49:33.331" v="4511" actId="478"/>
          <ac:cxnSpMkLst>
            <pc:docMk/>
            <pc:sldMk cId="2248324147" sldId="318"/>
            <ac:cxnSpMk id="97" creationId="{A8525955-3C39-ADC7-BCF8-7316D6B21254}"/>
          </ac:cxnSpMkLst>
        </pc:cxnChg>
        <pc:cxnChg chg="mod">
          <ac:chgData name="Nafis Tanveer Islam" userId="7fb6d2e3-b301-43c3-9255-76c2ddf2b78c" providerId="ADAL" clId="{80447B50-7E42-3845-90A2-C4F6C0059AC6}" dt="2022-07-26T17:49:33.331" v="4511" actId="478"/>
          <ac:cxnSpMkLst>
            <pc:docMk/>
            <pc:sldMk cId="2248324147" sldId="318"/>
            <ac:cxnSpMk id="100" creationId="{9AC9A885-105E-6679-CD9A-FA409DADEEC5}"/>
          </ac:cxnSpMkLst>
        </pc:cxnChg>
        <pc:cxnChg chg="mod">
          <ac:chgData name="Nafis Tanveer Islam" userId="7fb6d2e3-b301-43c3-9255-76c2ddf2b78c" providerId="ADAL" clId="{80447B50-7E42-3845-90A2-C4F6C0059AC6}" dt="2022-07-26T17:49:33.331" v="4511" actId="478"/>
          <ac:cxnSpMkLst>
            <pc:docMk/>
            <pc:sldMk cId="2248324147" sldId="318"/>
            <ac:cxnSpMk id="101" creationId="{09A05199-18D6-61CB-BAE4-418203C2C8C1}"/>
          </ac:cxnSpMkLst>
        </pc:cxnChg>
        <pc:cxnChg chg="mod">
          <ac:chgData name="Nafis Tanveer Islam" userId="7fb6d2e3-b301-43c3-9255-76c2ddf2b78c" providerId="ADAL" clId="{80447B50-7E42-3845-90A2-C4F6C0059AC6}" dt="2022-07-26T17:49:33.331" v="4511" actId="478"/>
          <ac:cxnSpMkLst>
            <pc:docMk/>
            <pc:sldMk cId="2248324147" sldId="318"/>
            <ac:cxnSpMk id="102" creationId="{7954D6E0-A227-B42C-7543-EB003F31848D}"/>
          </ac:cxnSpMkLst>
        </pc:cxnChg>
        <pc:cxnChg chg="mod">
          <ac:chgData name="Nafis Tanveer Islam" userId="7fb6d2e3-b301-43c3-9255-76c2ddf2b78c" providerId="ADAL" clId="{80447B50-7E42-3845-90A2-C4F6C0059AC6}" dt="2022-07-26T17:49:33.331" v="4511" actId="478"/>
          <ac:cxnSpMkLst>
            <pc:docMk/>
            <pc:sldMk cId="2248324147" sldId="318"/>
            <ac:cxnSpMk id="103" creationId="{A9DC061C-3653-608A-D0C6-04ADA897C720}"/>
          </ac:cxnSpMkLst>
        </pc:cxnChg>
        <pc:cxnChg chg="mod">
          <ac:chgData name="Nafis Tanveer Islam" userId="7fb6d2e3-b301-43c3-9255-76c2ddf2b78c" providerId="ADAL" clId="{80447B50-7E42-3845-90A2-C4F6C0059AC6}" dt="2022-07-26T17:49:33.331" v="4511" actId="478"/>
          <ac:cxnSpMkLst>
            <pc:docMk/>
            <pc:sldMk cId="2248324147" sldId="318"/>
            <ac:cxnSpMk id="104" creationId="{E27A4B27-3579-34EA-A1DD-249A024550AC}"/>
          </ac:cxnSpMkLst>
        </pc:cxnChg>
        <pc:cxnChg chg="mod">
          <ac:chgData name="Nafis Tanveer Islam" userId="7fb6d2e3-b301-43c3-9255-76c2ddf2b78c" providerId="ADAL" clId="{80447B50-7E42-3845-90A2-C4F6C0059AC6}" dt="2022-07-26T17:49:33.331" v="4511" actId="478"/>
          <ac:cxnSpMkLst>
            <pc:docMk/>
            <pc:sldMk cId="2248324147" sldId="318"/>
            <ac:cxnSpMk id="105" creationId="{16BACF0F-FE6E-497D-B04E-5FA523DD0D95}"/>
          </ac:cxnSpMkLst>
        </pc:cxnChg>
        <pc:cxnChg chg="mod">
          <ac:chgData name="Nafis Tanveer Islam" userId="7fb6d2e3-b301-43c3-9255-76c2ddf2b78c" providerId="ADAL" clId="{80447B50-7E42-3845-90A2-C4F6C0059AC6}" dt="2022-07-26T17:49:33.331" v="4511" actId="478"/>
          <ac:cxnSpMkLst>
            <pc:docMk/>
            <pc:sldMk cId="2248324147" sldId="318"/>
            <ac:cxnSpMk id="106" creationId="{F8803679-F575-91F3-2A4F-D61A314FF1B3}"/>
          </ac:cxnSpMkLst>
        </pc:cxnChg>
        <pc:cxnChg chg="mod">
          <ac:chgData name="Nafis Tanveer Islam" userId="7fb6d2e3-b301-43c3-9255-76c2ddf2b78c" providerId="ADAL" clId="{80447B50-7E42-3845-90A2-C4F6C0059AC6}" dt="2022-07-26T17:49:33.331" v="4511" actId="478"/>
          <ac:cxnSpMkLst>
            <pc:docMk/>
            <pc:sldMk cId="2248324147" sldId="318"/>
            <ac:cxnSpMk id="107" creationId="{62BCEC39-4D5C-8498-DE03-6350D7C766FF}"/>
          </ac:cxnSpMkLst>
        </pc:cxnChg>
        <pc:cxnChg chg="mod">
          <ac:chgData name="Nafis Tanveer Islam" userId="7fb6d2e3-b301-43c3-9255-76c2ddf2b78c" providerId="ADAL" clId="{80447B50-7E42-3845-90A2-C4F6C0059AC6}" dt="2022-07-26T17:49:33.331" v="4511" actId="478"/>
          <ac:cxnSpMkLst>
            <pc:docMk/>
            <pc:sldMk cId="2248324147" sldId="318"/>
            <ac:cxnSpMk id="108" creationId="{691BE779-0169-9EF7-C0B9-38AB206D25A2}"/>
          </ac:cxnSpMkLst>
        </pc:cxnChg>
        <pc:cxnChg chg="mod">
          <ac:chgData name="Nafis Tanveer Islam" userId="7fb6d2e3-b301-43c3-9255-76c2ddf2b78c" providerId="ADAL" clId="{80447B50-7E42-3845-90A2-C4F6C0059AC6}" dt="2022-07-26T17:49:33.331" v="4511" actId="478"/>
          <ac:cxnSpMkLst>
            <pc:docMk/>
            <pc:sldMk cId="2248324147" sldId="318"/>
            <ac:cxnSpMk id="109" creationId="{5BBBDA0C-DE38-2F9F-1B54-674A12681AC4}"/>
          </ac:cxnSpMkLst>
        </pc:cxnChg>
        <pc:cxnChg chg="mod">
          <ac:chgData name="Nafis Tanveer Islam" userId="7fb6d2e3-b301-43c3-9255-76c2ddf2b78c" providerId="ADAL" clId="{80447B50-7E42-3845-90A2-C4F6C0059AC6}" dt="2022-07-26T17:49:33.331" v="4511" actId="478"/>
          <ac:cxnSpMkLst>
            <pc:docMk/>
            <pc:sldMk cId="2248324147" sldId="318"/>
            <ac:cxnSpMk id="110" creationId="{34681381-20BB-E956-DE9A-E297AC5703A4}"/>
          </ac:cxnSpMkLst>
        </pc:cxnChg>
        <pc:cxnChg chg="mod">
          <ac:chgData name="Nafis Tanveer Islam" userId="7fb6d2e3-b301-43c3-9255-76c2ddf2b78c" providerId="ADAL" clId="{80447B50-7E42-3845-90A2-C4F6C0059AC6}" dt="2022-07-26T17:49:33.331" v="4511" actId="478"/>
          <ac:cxnSpMkLst>
            <pc:docMk/>
            <pc:sldMk cId="2248324147" sldId="318"/>
            <ac:cxnSpMk id="111" creationId="{A88C482A-0D32-EDEE-E9E7-8C5A8BC4EC8E}"/>
          </ac:cxnSpMkLst>
        </pc:cxnChg>
        <pc:cxnChg chg="mod">
          <ac:chgData name="Nafis Tanveer Islam" userId="7fb6d2e3-b301-43c3-9255-76c2ddf2b78c" providerId="ADAL" clId="{80447B50-7E42-3845-90A2-C4F6C0059AC6}" dt="2022-07-26T17:49:23.423" v="4509"/>
          <ac:cxnSpMkLst>
            <pc:docMk/>
            <pc:sldMk cId="2248324147" sldId="318"/>
            <ac:cxnSpMk id="112" creationId="{6177707A-CCC4-43A9-6F6D-EE67B055F42F}"/>
          </ac:cxnSpMkLst>
        </pc:cxnChg>
        <pc:cxnChg chg="mod">
          <ac:chgData name="Nafis Tanveer Islam" userId="7fb6d2e3-b301-43c3-9255-76c2ddf2b78c" providerId="ADAL" clId="{80447B50-7E42-3845-90A2-C4F6C0059AC6}" dt="2022-07-26T17:49:33.331" v="4511" actId="478"/>
          <ac:cxnSpMkLst>
            <pc:docMk/>
            <pc:sldMk cId="2248324147" sldId="318"/>
            <ac:cxnSpMk id="113" creationId="{540AF613-C45F-438D-FB60-1017F1442A90}"/>
          </ac:cxnSpMkLst>
        </pc:cxnChg>
      </pc:sldChg>
      <pc:sldChg chg="addSp modSp add mod">
        <pc:chgData name="Nafis Tanveer Islam" userId="7fb6d2e3-b301-43c3-9255-76c2ddf2b78c" providerId="ADAL" clId="{80447B50-7E42-3845-90A2-C4F6C0059AC6}" dt="2022-07-26T19:44:36.805" v="5278" actId="207"/>
        <pc:sldMkLst>
          <pc:docMk/>
          <pc:sldMk cId="893973083" sldId="319"/>
        </pc:sldMkLst>
        <pc:spChg chg="add mod">
          <ac:chgData name="Nafis Tanveer Islam" userId="7fb6d2e3-b301-43c3-9255-76c2ddf2b78c" providerId="ADAL" clId="{80447B50-7E42-3845-90A2-C4F6C0059AC6}" dt="2022-07-26T19:44:36.805" v="5278" actId="207"/>
          <ac:spMkLst>
            <pc:docMk/>
            <pc:sldMk cId="893973083" sldId="319"/>
            <ac:spMk id="2" creationId="{537A8834-130A-672D-F047-271F2616F701}"/>
          </ac:spMkLst>
        </pc:spChg>
      </pc:sldChg>
      <pc:sldChg chg="addSp delSp modSp add mod">
        <pc:chgData name="Nafis Tanveer Islam" userId="7fb6d2e3-b301-43c3-9255-76c2ddf2b78c" providerId="ADAL" clId="{80447B50-7E42-3845-90A2-C4F6C0059AC6}" dt="2022-07-27T01:27:03.396" v="6787" actId="21"/>
        <pc:sldMkLst>
          <pc:docMk/>
          <pc:sldMk cId="3439796385" sldId="320"/>
        </pc:sldMkLst>
        <pc:spChg chg="mod">
          <ac:chgData name="Nafis Tanveer Islam" userId="7fb6d2e3-b301-43c3-9255-76c2ddf2b78c" providerId="ADAL" clId="{80447B50-7E42-3845-90A2-C4F6C0059AC6}" dt="2022-07-27T01:08:00.191" v="6499" actId="2085"/>
          <ac:spMkLst>
            <pc:docMk/>
            <pc:sldMk cId="3439796385" sldId="320"/>
            <ac:spMk id="2" creationId="{684B5A90-7698-DCFC-1D23-0CF12C136BE9}"/>
          </ac:spMkLst>
        </pc:spChg>
        <pc:spChg chg="add del mod">
          <ac:chgData name="Nafis Tanveer Islam" userId="7fb6d2e3-b301-43c3-9255-76c2ddf2b78c" providerId="ADAL" clId="{80447B50-7E42-3845-90A2-C4F6C0059AC6}" dt="2022-07-26T23:27:03.273" v="6066" actId="478"/>
          <ac:spMkLst>
            <pc:docMk/>
            <pc:sldMk cId="3439796385" sldId="320"/>
            <ac:spMk id="41" creationId="{26866706-30EB-8B63-5C8D-430A295FB2FF}"/>
          </ac:spMkLst>
        </pc:spChg>
        <pc:spChg chg="mod topLvl">
          <ac:chgData name="Nafis Tanveer Islam" userId="7fb6d2e3-b301-43c3-9255-76c2ddf2b78c" providerId="ADAL" clId="{80447B50-7E42-3845-90A2-C4F6C0059AC6}" dt="2022-07-26T22:44:24.882" v="5869" actId="165"/>
          <ac:spMkLst>
            <pc:docMk/>
            <pc:sldMk cId="3439796385" sldId="320"/>
            <ac:spMk id="49" creationId="{442E9AF2-FA02-F1D0-6F79-2FE8FBEF0D63}"/>
          </ac:spMkLst>
        </pc:spChg>
        <pc:spChg chg="mod topLvl">
          <ac:chgData name="Nafis Tanveer Islam" userId="7fb6d2e3-b301-43c3-9255-76c2ddf2b78c" providerId="ADAL" clId="{80447B50-7E42-3845-90A2-C4F6C0059AC6}" dt="2022-07-26T23:18:26.922" v="6064" actId="14100"/>
          <ac:spMkLst>
            <pc:docMk/>
            <pc:sldMk cId="3439796385" sldId="320"/>
            <ac:spMk id="92" creationId="{91313E5B-437B-B8A3-97EF-2A50E73B00BE}"/>
          </ac:spMkLst>
        </pc:spChg>
        <pc:spChg chg="mod topLvl">
          <ac:chgData name="Nafis Tanveer Islam" userId="7fb6d2e3-b301-43c3-9255-76c2ddf2b78c" providerId="ADAL" clId="{80447B50-7E42-3845-90A2-C4F6C0059AC6}" dt="2022-07-26T22:44:24.882" v="5869" actId="165"/>
          <ac:spMkLst>
            <pc:docMk/>
            <pc:sldMk cId="3439796385" sldId="320"/>
            <ac:spMk id="93" creationId="{7BFA8DF2-591F-A7C1-388C-BF60D292F39B}"/>
          </ac:spMkLst>
        </pc:spChg>
        <pc:spChg chg="mod topLvl">
          <ac:chgData name="Nafis Tanveer Islam" userId="7fb6d2e3-b301-43c3-9255-76c2ddf2b78c" providerId="ADAL" clId="{80447B50-7E42-3845-90A2-C4F6C0059AC6}" dt="2022-07-26T22:44:24.882" v="5869" actId="165"/>
          <ac:spMkLst>
            <pc:docMk/>
            <pc:sldMk cId="3439796385" sldId="320"/>
            <ac:spMk id="102" creationId="{06F46718-C0BB-4BF8-97B8-069B9431F70E}"/>
          </ac:spMkLst>
        </pc:spChg>
        <pc:spChg chg="mod topLvl">
          <ac:chgData name="Nafis Tanveer Islam" userId="7fb6d2e3-b301-43c3-9255-76c2ddf2b78c" providerId="ADAL" clId="{80447B50-7E42-3845-90A2-C4F6C0059AC6}" dt="2022-07-26T23:33:07.373" v="6070" actId="1037"/>
          <ac:spMkLst>
            <pc:docMk/>
            <pc:sldMk cId="3439796385" sldId="320"/>
            <ac:spMk id="106" creationId="{3DE876FF-08C6-EDAA-0FE0-3AA1A8C52E4F}"/>
          </ac:spMkLst>
        </pc:spChg>
        <pc:spChg chg="mod topLvl">
          <ac:chgData name="Nafis Tanveer Islam" userId="7fb6d2e3-b301-43c3-9255-76c2ddf2b78c" providerId="ADAL" clId="{80447B50-7E42-3845-90A2-C4F6C0059AC6}" dt="2022-07-26T23:33:18.366" v="6073" actId="14100"/>
          <ac:spMkLst>
            <pc:docMk/>
            <pc:sldMk cId="3439796385" sldId="320"/>
            <ac:spMk id="107" creationId="{304518C4-C2A8-3603-E367-6A2DBD9BEC08}"/>
          </ac:spMkLst>
        </pc:spChg>
        <pc:spChg chg="mod topLvl">
          <ac:chgData name="Nafis Tanveer Islam" userId="7fb6d2e3-b301-43c3-9255-76c2ddf2b78c" providerId="ADAL" clId="{80447B50-7E42-3845-90A2-C4F6C0059AC6}" dt="2022-07-26T22:47:35.643" v="6007" actId="1038"/>
          <ac:spMkLst>
            <pc:docMk/>
            <pc:sldMk cId="3439796385" sldId="320"/>
            <ac:spMk id="108" creationId="{8454F902-8483-E35B-34C2-762FED7EBA92}"/>
          </ac:spMkLst>
        </pc:spChg>
        <pc:spChg chg="mod topLvl">
          <ac:chgData name="Nafis Tanveer Islam" userId="7fb6d2e3-b301-43c3-9255-76c2ddf2b78c" providerId="ADAL" clId="{80447B50-7E42-3845-90A2-C4F6C0059AC6}" dt="2022-07-26T23:33:24.252" v="6074" actId="14100"/>
          <ac:spMkLst>
            <pc:docMk/>
            <pc:sldMk cId="3439796385" sldId="320"/>
            <ac:spMk id="110" creationId="{0EA9A179-CD82-3758-6DC9-952CCA2BA1FA}"/>
          </ac:spMkLst>
        </pc:spChg>
        <pc:spChg chg="mod topLvl">
          <ac:chgData name="Nafis Tanveer Islam" userId="7fb6d2e3-b301-43c3-9255-76c2ddf2b78c" providerId="ADAL" clId="{80447B50-7E42-3845-90A2-C4F6C0059AC6}" dt="2022-07-26T22:44:24.882" v="5869" actId="165"/>
          <ac:spMkLst>
            <pc:docMk/>
            <pc:sldMk cId="3439796385" sldId="320"/>
            <ac:spMk id="111" creationId="{D60A2113-E259-3634-F000-D1488A6E0743}"/>
          </ac:spMkLst>
        </pc:spChg>
        <pc:spChg chg="mod topLvl">
          <ac:chgData name="Nafis Tanveer Islam" userId="7fb6d2e3-b301-43c3-9255-76c2ddf2b78c" providerId="ADAL" clId="{80447B50-7E42-3845-90A2-C4F6C0059AC6}" dt="2022-07-26T22:44:24.882" v="5869" actId="165"/>
          <ac:spMkLst>
            <pc:docMk/>
            <pc:sldMk cId="3439796385" sldId="320"/>
            <ac:spMk id="112" creationId="{1E839B70-32C8-F3CD-86E4-45C07EF2F767}"/>
          </ac:spMkLst>
        </pc:spChg>
        <pc:spChg chg="mod topLvl">
          <ac:chgData name="Nafis Tanveer Islam" userId="7fb6d2e3-b301-43c3-9255-76c2ddf2b78c" providerId="ADAL" clId="{80447B50-7E42-3845-90A2-C4F6C0059AC6}" dt="2022-07-26T22:44:24.882" v="5869" actId="165"/>
          <ac:spMkLst>
            <pc:docMk/>
            <pc:sldMk cId="3439796385" sldId="320"/>
            <ac:spMk id="113" creationId="{4ED6156B-7261-532F-187F-EAFCF18DC6AD}"/>
          </ac:spMkLst>
        </pc:spChg>
        <pc:spChg chg="mod topLvl">
          <ac:chgData name="Nafis Tanveer Islam" userId="7fb6d2e3-b301-43c3-9255-76c2ddf2b78c" providerId="ADAL" clId="{80447B50-7E42-3845-90A2-C4F6C0059AC6}" dt="2022-07-26T22:47:24.464" v="5985" actId="1038"/>
          <ac:spMkLst>
            <pc:docMk/>
            <pc:sldMk cId="3439796385" sldId="320"/>
            <ac:spMk id="114" creationId="{2C6E3582-F797-08A4-E17F-A226658B4A19}"/>
          </ac:spMkLst>
        </pc:spChg>
        <pc:spChg chg="mod topLvl">
          <ac:chgData name="Nafis Tanveer Islam" userId="7fb6d2e3-b301-43c3-9255-76c2ddf2b78c" providerId="ADAL" clId="{80447B50-7E42-3845-90A2-C4F6C0059AC6}" dt="2022-07-26T22:49:30.678" v="6025" actId="1038"/>
          <ac:spMkLst>
            <pc:docMk/>
            <pc:sldMk cId="3439796385" sldId="320"/>
            <ac:spMk id="115" creationId="{F38349E0-BD6A-1236-0A14-80987C6E37F6}"/>
          </ac:spMkLst>
        </pc:spChg>
        <pc:spChg chg="mod topLvl">
          <ac:chgData name="Nafis Tanveer Islam" userId="7fb6d2e3-b301-43c3-9255-76c2ddf2b78c" providerId="ADAL" clId="{80447B50-7E42-3845-90A2-C4F6C0059AC6}" dt="2022-07-26T22:49:30.678" v="6025" actId="1038"/>
          <ac:spMkLst>
            <pc:docMk/>
            <pc:sldMk cId="3439796385" sldId="320"/>
            <ac:spMk id="116" creationId="{DB3BB972-671D-4839-0002-D66132655192}"/>
          </ac:spMkLst>
        </pc:spChg>
        <pc:spChg chg="mod topLvl">
          <ac:chgData name="Nafis Tanveer Islam" userId="7fb6d2e3-b301-43c3-9255-76c2ddf2b78c" providerId="ADAL" clId="{80447B50-7E42-3845-90A2-C4F6C0059AC6}" dt="2022-07-26T22:46:55.453" v="5929" actId="1035"/>
          <ac:spMkLst>
            <pc:docMk/>
            <pc:sldMk cId="3439796385" sldId="320"/>
            <ac:spMk id="117" creationId="{7F805F63-D0E4-37F0-1D9D-D02FCDCF5913}"/>
          </ac:spMkLst>
        </pc:spChg>
        <pc:spChg chg="mod topLvl">
          <ac:chgData name="Nafis Tanveer Islam" userId="7fb6d2e3-b301-43c3-9255-76c2ddf2b78c" providerId="ADAL" clId="{80447B50-7E42-3845-90A2-C4F6C0059AC6}" dt="2022-07-26T22:49:30.678" v="6025" actId="1038"/>
          <ac:spMkLst>
            <pc:docMk/>
            <pc:sldMk cId="3439796385" sldId="320"/>
            <ac:spMk id="118" creationId="{2CC6A978-1291-8A0C-16D8-F33CAB31A718}"/>
          </ac:spMkLst>
        </pc:spChg>
        <pc:spChg chg="mod topLvl">
          <ac:chgData name="Nafis Tanveer Islam" userId="7fb6d2e3-b301-43c3-9255-76c2ddf2b78c" providerId="ADAL" clId="{80447B50-7E42-3845-90A2-C4F6C0059AC6}" dt="2022-07-26T22:44:24.882" v="5869" actId="165"/>
          <ac:spMkLst>
            <pc:docMk/>
            <pc:sldMk cId="3439796385" sldId="320"/>
            <ac:spMk id="119" creationId="{044D7588-69FB-BB9B-3270-63B3C5952ED7}"/>
          </ac:spMkLst>
        </pc:spChg>
        <pc:spChg chg="mod topLvl">
          <ac:chgData name="Nafis Tanveer Islam" userId="7fb6d2e3-b301-43c3-9255-76c2ddf2b78c" providerId="ADAL" clId="{80447B50-7E42-3845-90A2-C4F6C0059AC6}" dt="2022-07-26T22:44:24.882" v="5869" actId="165"/>
          <ac:spMkLst>
            <pc:docMk/>
            <pc:sldMk cId="3439796385" sldId="320"/>
            <ac:spMk id="120" creationId="{F1F23EB1-3BFC-2ED1-66F1-EB8C95E6E5C8}"/>
          </ac:spMkLst>
        </pc:spChg>
        <pc:spChg chg="mod topLvl">
          <ac:chgData name="Nafis Tanveer Islam" userId="7fb6d2e3-b301-43c3-9255-76c2ddf2b78c" providerId="ADAL" clId="{80447B50-7E42-3845-90A2-C4F6C0059AC6}" dt="2022-07-26T22:46:28.519" v="5924" actId="1038"/>
          <ac:spMkLst>
            <pc:docMk/>
            <pc:sldMk cId="3439796385" sldId="320"/>
            <ac:spMk id="121" creationId="{30FFBD6F-B3B7-42D2-E47D-B0BE84F78522}"/>
          </ac:spMkLst>
        </pc:spChg>
        <pc:spChg chg="mod topLvl">
          <ac:chgData name="Nafis Tanveer Islam" userId="7fb6d2e3-b301-43c3-9255-76c2ddf2b78c" providerId="ADAL" clId="{80447B50-7E42-3845-90A2-C4F6C0059AC6}" dt="2022-07-26T22:46:28.519" v="5924" actId="1038"/>
          <ac:spMkLst>
            <pc:docMk/>
            <pc:sldMk cId="3439796385" sldId="320"/>
            <ac:spMk id="122" creationId="{9ACD089D-A6DD-05DD-5FA3-D2B07518D2C0}"/>
          </ac:spMkLst>
        </pc:spChg>
        <pc:spChg chg="mod topLvl">
          <ac:chgData name="Nafis Tanveer Islam" userId="7fb6d2e3-b301-43c3-9255-76c2ddf2b78c" providerId="ADAL" clId="{80447B50-7E42-3845-90A2-C4F6C0059AC6}" dt="2022-07-26T22:46:55.453" v="5929" actId="1035"/>
          <ac:spMkLst>
            <pc:docMk/>
            <pc:sldMk cId="3439796385" sldId="320"/>
            <ac:spMk id="123" creationId="{49BE6B92-6847-F810-3BF1-C7BE90039464}"/>
          </ac:spMkLst>
        </pc:spChg>
        <pc:spChg chg="mod topLvl">
          <ac:chgData name="Nafis Tanveer Islam" userId="7fb6d2e3-b301-43c3-9255-76c2ddf2b78c" providerId="ADAL" clId="{80447B50-7E42-3845-90A2-C4F6C0059AC6}" dt="2022-07-26T22:44:59.390" v="5885" actId="1036"/>
          <ac:spMkLst>
            <pc:docMk/>
            <pc:sldMk cId="3439796385" sldId="320"/>
            <ac:spMk id="124" creationId="{317C4C19-352B-8611-6E57-F954B23D6D75}"/>
          </ac:spMkLst>
        </pc:spChg>
        <pc:spChg chg="mod topLvl">
          <ac:chgData name="Nafis Tanveer Islam" userId="7fb6d2e3-b301-43c3-9255-76c2ddf2b78c" providerId="ADAL" clId="{80447B50-7E42-3845-90A2-C4F6C0059AC6}" dt="2022-07-26T23:33:33.864" v="6075" actId="14100"/>
          <ac:spMkLst>
            <pc:docMk/>
            <pc:sldMk cId="3439796385" sldId="320"/>
            <ac:spMk id="125" creationId="{02FC4DF0-19C5-EFFF-EBC6-B76682938A12}"/>
          </ac:spMkLst>
        </pc:spChg>
        <pc:spChg chg="mod topLvl">
          <ac:chgData name="Nafis Tanveer Islam" userId="7fb6d2e3-b301-43c3-9255-76c2ddf2b78c" providerId="ADAL" clId="{80447B50-7E42-3845-90A2-C4F6C0059AC6}" dt="2022-07-26T22:48:54.062" v="6012" actId="14100"/>
          <ac:spMkLst>
            <pc:docMk/>
            <pc:sldMk cId="3439796385" sldId="320"/>
            <ac:spMk id="126" creationId="{F8586718-14D1-DAC9-CC50-832356F5E1FB}"/>
          </ac:spMkLst>
        </pc:spChg>
        <pc:spChg chg="mod topLvl">
          <ac:chgData name="Nafis Tanveer Islam" userId="7fb6d2e3-b301-43c3-9255-76c2ddf2b78c" providerId="ADAL" clId="{80447B50-7E42-3845-90A2-C4F6C0059AC6}" dt="2022-07-26T22:44:24.882" v="5869" actId="165"/>
          <ac:spMkLst>
            <pc:docMk/>
            <pc:sldMk cId="3439796385" sldId="320"/>
            <ac:spMk id="127" creationId="{825AA724-63A6-8B70-2E45-8575DD548490}"/>
          </ac:spMkLst>
        </pc:spChg>
        <pc:spChg chg="mod topLvl">
          <ac:chgData name="Nafis Tanveer Islam" userId="7fb6d2e3-b301-43c3-9255-76c2ddf2b78c" providerId="ADAL" clId="{80447B50-7E42-3845-90A2-C4F6C0059AC6}" dt="2022-07-26T22:47:48.048" v="6010" actId="1036"/>
          <ac:spMkLst>
            <pc:docMk/>
            <pc:sldMk cId="3439796385" sldId="320"/>
            <ac:spMk id="128" creationId="{AE70BCA0-B407-FDD6-2A3F-228AA60F7E32}"/>
          </ac:spMkLst>
        </pc:spChg>
        <pc:spChg chg="mod topLvl">
          <ac:chgData name="Nafis Tanveer Islam" userId="7fb6d2e3-b301-43c3-9255-76c2ddf2b78c" providerId="ADAL" clId="{80447B50-7E42-3845-90A2-C4F6C0059AC6}" dt="2022-07-26T22:46:03.245" v="5910" actId="1037"/>
          <ac:spMkLst>
            <pc:docMk/>
            <pc:sldMk cId="3439796385" sldId="320"/>
            <ac:spMk id="129" creationId="{EDF1A0DE-062F-9DAA-8C54-0845077FDCC5}"/>
          </ac:spMkLst>
        </pc:spChg>
        <pc:spChg chg="mod topLvl">
          <ac:chgData name="Nafis Tanveer Islam" userId="7fb6d2e3-b301-43c3-9255-76c2ddf2b78c" providerId="ADAL" clId="{80447B50-7E42-3845-90A2-C4F6C0059AC6}" dt="2022-07-26T22:45:40.832" v="5899" actId="1038"/>
          <ac:spMkLst>
            <pc:docMk/>
            <pc:sldMk cId="3439796385" sldId="320"/>
            <ac:spMk id="130" creationId="{6B6B347C-B324-B384-0384-01EA35807D2F}"/>
          </ac:spMkLst>
        </pc:spChg>
        <pc:spChg chg="mod topLvl">
          <ac:chgData name="Nafis Tanveer Islam" userId="7fb6d2e3-b301-43c3-9255-76c2ddf2b78c" providerId="ADAL" clId="{80447B50-7E42-3845-90A2-C4F6C0059AC6}" dt="2022-07-26T22:47:53.350" v="6011" actId="1038"/>
          <ac:spMkLst>
            <pc:docMk/>
            <pc:sldMk cId="3439796385" sldId="320"/>
            <ac:spMk id="131" creationId="{A61B88DC-650B-BF8F-7672-EB683885926E}"/>
          </ac:spMkLst>
        </pc:spChg>
        <pc:spChg chg="mod topLvl">
          <ac:chgData name="Nafis Tanveer Islam" userId="7fb6d2e3-b301-43c3-9255-76c2ddf2b78c" providerId="ADAL" clId="{80447B50-7E42-3845-90A2-C4F6C0059AC6}" dt="2022-07-26T22:46:55.453" v="5929" actId="1035"/>
          <ac:spMkLst>
            <pc:docMk/>
            <pc:sldMk cId="3439796385" sldId="320"/>
            <ac:spMk id="132" creationId="{D058E8E9-F66E-DD1C-3046-3363DD29A6F6}"/>
          </ac:spMkLst>
        </pc:spChg>
        <pc:spChg chg="mod topLvl">
          <ac:chgData name="Nafis Tanveer Islam" userId="7fb6d2e3-b301-43c3-9255-76c2ddf2b78c" providerId="ADAL" clId="{80447B50-7E42-3845-90A2-C4F6C0059AC6}" dt="2022-07-26T22:46:33.498" v="5925" actId="1038"/>
          <ac:spMkLst>
            <pc:docMk/>
            <pc:sldMk cId="3439796385" sldId="320"/>
            <ac:spMk id="133" creationId="{8B1F9283-9486-4D5F-A797-D414E293E906}"/>
          </ac:spMkLst>
        </pc:spChg>
        <pc:spChg chg="mod topLvl">
          <ac:chgData name="Nafis Tanveer Islam" userId="7fb6d2e3-b301-43c3-9255-76c2ddf2b78c" providerId="ADAL" clId="{80447B50-7E42-3845-90A2-C4F6C0059AC6}" dt="2022-07-26T22:49:30.678" v="6025" actId="1038"/>
          <ac:spMkLst>
            <pc:docMk/>
            <pc:sldMk cId="3439796385" sldId="320"/>
            <ac:spMk id="136" creationId="{0F5855F0-CB77-CB1C-12F0-32A93B741B36}"/>
          </ac:spMkLst>
        </pc:spChg>
        <pc:spChg chg="mod topLvl">
          <ac:chgData name="Nafis Tanveer Islam" userId="7fb6d2e3-b301-43c3-9255-76c2ddf2b78c" providerId="ADAL" clId="{80447B50-7E42-3845-90A2-C4F6C0059AC6}" dt="2022-07-26T22:44:24.882" v="5869" actId="165"/>
          <ac:spMkLst>
            <pc:docMk/>
            <pc:sldMk cId="3439796385" sldId="320"/>
            <ac:spMk id="144" creationId="{4D208182-280F-A0C6-9BA7-0385A0616549}"/>
          </ac:spMkLst>
        </pc:spChg>
        <pc:spChg chg="mod topLvl">
          <ac:chgData name="Nafis Tanveer Islam" userId="7fb6d2e3-b301-43c3-9255-76c2ddf2b78c" providerId="ADAL" clId="{80447B50-7E42-3845-90A2-C4F6C0059AC6}" dt="2022-07-26T22:44:24.882" v="5869" actId="165"/>
          <ac:spMkLst>
            <pc:docMk/>
            <pc:sldMk cId="3439796385" sldId="320"/>
            <ac:spMk id="145" creationId="{3B9B9F8F-ECE3-8248-D48D-3CF5D6097A04}"/>
          </ac:spMkLst>
        </pc:spChg>
        <pc:spChg chg="mod topLvl">
          <ac:chgData name="Nafis Tanveer Islam" userId="7fb6d2e3-b301-43c3-9255-76c2ddf2b78c" providerId="ADAL" clId="{80447B50-7E42-3845-90A2-C4F6C0059AC6}" dt="2022-07-26T22:46:55.453" v="5929" actId="1035"/>
          <ac:spMkLst>
            <pc:docMk/>
            <pc:sldMk cId="3439796385" sldId="320"/>
            <ac:spMk id="147" creationId="{36D61E74-5D2C-E8A3-7931-71AF210E6722}"/>
          </ac:spMkLst>
        </pc:spChg>
        <pc:spChg chg="mod topLvl">
          <ac:chgData name="Nafis Tanveer Islam" userId="7fb6d2e3-b301-43c3-9255-76c2ddf2b78c" providerId="ADAL" clId="{80447B50-7E42-3845-90A2-C4F6C0059AC6}" dt="2022-07-26T22:46:55.453" v="5929" actId="1035"/>
          <ac:spMkLst>
            <pc:docMk/>
            <pc:sldMk cId="3439796385" sldId="320"/>
            <ac:spMk id="148" creationId="{DFA2C489-8A9D-545D-1246-D95B6AA2CFAE}"/>
          </ac:spMkLst>
        </pc:spChg>
        <pc:spChg chg="add del mod">
          <ac:chgData name="Nafis Tanveer Islam" userId="7fb6d2e3-b301-43c3-9255-76c2ddf2b78c" providerId="ADAL" clId="{80447B50-7E42-3845-90A2-C4F6C0059AC6}" dt="2022-07-27T01:27:03.396" v="6787" actId="21"/>
          <ac:spMkLst>
            <pc:docMk/>
            <pc:sldMk cId="3439796385" sldId="320"/>
            <ac:spMk id="162" creationId="{C141F39E-B457-5DF0-338A-1603585DD4A1}"/>
          </ac:spMkLst>
        </pc:spChg>
        <pc:spChg chg="mod topLvl">
          <ac:chgData name="Nafis Tanveer Islam" userId="7fb6d2e3-b301-43c3-9255-76c2ddf2b78c" providerId="ADAL" clId="{80447B50-7E42-3845-90A2-C4F6C0059AC6}" dt="2022-07-27T01:14:04.889" v="6745" actId="207"/>
          <ac:spMkLst>
            <pc:docMk/>
            <pc:sldMk cId="3439796385" sldId="320"/>
            <ac:spMk id="355" creationId="{9A226007-630D-C6F8-9AAD-6DDD70C867DF}"/>
          </ac:spMkLst>
        </pc:spChg>
        <pc:grpChg chg="add del">
          <ac:chgData name="Nafis Tanveer Islam" userId="7fb6d2e3-b301-43c3-9255-76c2ddf2b78c" providerId="ADAL" clId="{80447B50-7E42-3845-90A2-C4F6C0059AC6}" dt="2022-07-26T20:31:24.425" v="5840" actId="165"/>
          <ac:grpSpMkLst>
            <pc:docMk/>
            <pc:sldMk cId="3439796385" sldId="320"/>
            <ac:grpSpMk id="22" creationId="{5848A398-3F85-BA35-C88B-B6BC4AE5AC82}"/>
          </ac:grpSpMkLst>
        </pc:grpChg>
        <pc:grpChg chg="add del mod">
          <ac:chgData name="Nafis Tanveer Islam" userId="7fb6d2e3-b301-43c3-9255-76c2ddf2b78c" providerId="ADAL" clId="{80447B50-7E42-3845-90A2-C4F6C0059AC6}" dt="2022-07-26T22:44:24.882" v="5869" actId="165"/>
          <ac:grpSpMkLst>
            <pc:docMk/>
            <pc:sldMk cId="3439796385" sldId="320"/>
            <ac:grpSpMk id="24" creationId="{658BE47E-4D43-7DD5-E729-9D3901719934}"/>
          </ac:grpSpMkLst>
        </pc:grpChg>
        <pc:picChg chg="add del mod">
          <ac:chgData name="Nafis Tanveer Islam" userId="7fb6d2e3-b301-43c3-9255-76c2ddf2b78c" providerId="ADAL" clId="{80447B50-7E42-3845-90A2-C4F6C0059AC6}" dt="2022-07-26T20:30:43.582" v="5839" actId="478"/>
          <ac:picMkLst>
            <pc:docMk/>
            <pc:sldMk cId="3439796385" sldId="320"/>
            <ac:picMk id="23" creationId="{B81ED348-71AC-912F-4E71-A7FF1195E8C0}"/>
          </ac:picMkLst>
        </pc:picChg>
        <pc:picChg chg="add del">
          <ac:chgData name="Nafis Tanveer Islam" userId="7fb6d2e3-b301-43c3-9255-76c2ddf2b78c" providerId="ADAL" clId="{80447B50-7E42-3845-90A2-C4F6C0059AC6}" dt="2022-07-26T20:53:23.301" v="5860" actId="478"/>
          <ac:picMkLst>
            <pc:docMk/>
            <pc:sldMk cId="3439796385" sldId="320"/>
            <ac:picMk id="25" creationId="{E3B9AA44-E4DC-729B-F3BC-0266AB7531C9}"/>
          </ac:picMkLst>
        </pc:picChg>
        <pc:cxnChg chg="mod topLvl">
          <ac:chgData name="Nafis Tanveer Islam" userId="7fb6d2e3-b301-43c3-9255-76c2ddf2b78c" providerId="ADAL" clId="{80447B50-7E42-3845-90A2-C4F6C0059AC6}" dt="2022-07-27T01:08:09.444" v="6500" actId="14100"/>
          <ac:cxnSpMkLst>
            <pc:docMk/>
            <pc:sldMk cId="3439796385" sldId="320"/>
            <ac:cxnSpMk id="8" creationId="{76E232B1-4705-03CA-0E7B-EAC44103B6D7}"/>
          </ac:cxnSpMkLst>
        </pc:cxnChg>
        <pc:cxnChg chg="add mod topLvl">
          <ac:chgData name="Nafis Tanveer Islam" userId="7fb6d2e3-b301-43c3-9255-76c2ddf2b78c" providerId="ADAL" clId="{80447B50-7E42-3845-90A2-C4F6C0059AC6}" dt="2022-07-27T01:20:19.644" v="6771" actId="14100"/>
          <ac:cxnSpMkLst>
            <pc:docMk/>
            <pc:sldMk cId="3439796385" sldId="320"/>
            <ac:cxnSpMk id="134" creationId="{0CA387D7-F766-3DE7-5790-4DDB04146305}"/>
          </ac:cxnSpMkLst>
        </pc:cxnChg>
        <pc:cxnChg chg="mod topLvl">
          <ac:chgData name="Nafis Tanveer Islam" userId="7fb6d2e3-b301-43c3-9255-76c2ddf2b78c" providerId="ADAL" clId="{80447B50-7E42-3845-90A2-C4F6C0059AC6}" dt="2022-07-26T23:18:26.922" v="6064" actId="14100"/>
          <ac:cxnSpMkLst>
            <pc:docMk/>
            <pc:sldMk cId="3439796385" sldId="320"/>
            <ac:cxnSpMk id="149" creationId="{65F81555-735F-4D53-3F62-D277A05A5D11}"/>
          </ac:cxnSpMkLst>
        </pc:cxnChg>
        <pc:cxnChg chg="mod topLvl">
          <ac:chgData name="Nafis Tanveer Islam" userId="7fb6d2e3-b301-43c3-9255-76c2ddf2b78c" providerId="ADAL" clId="{80447B50-7E42-3845-90A2-C4F6C0059AC6}" dt="2022-07-26T22:44:24.882" v="5869" actId="165"/>
          <ac:cxnSpMkLst>
            <pc:docMk/>
            <pc:sldMk cId="3439796385" sldId="320"/>
            <ac:cxnSpMk id="150" creationId="{ED66825C-6C03-E84E-0563-9C1C99687CDA}"/>
          </ac:cxnSpMkLst>
        </pc:cxnChg>
        <pc:cxnChg chg="mod topLvl">
          <ac:chgData name="Nafis Tanveer Islam" userId="7fb6d2e3-b301-43c3-9255-76c2ddf2b78c" providerId="ADAL" clId="{80447B50-7E42-3845-90A2-C4F6C0059AC6}" dt="2022-07-26T23:33:07.373" v="6070" actId="1037"/>
          <ac:cxnSpMkLst>
            <pc:docMk/>
            <pc:sldMk cId="3439796385" sldId="320"/>
            <ac:cxnSpMk id="151" creationId="{F2462F95-BA91-F107-5640-4D6AAF923A28}"/>
          </ac:cxnSpMkLst>
        </pc:cxnChg>
        <pc:cxnChg chg="mod topLvl">
          <ac:chgData name="Nafis Tanveer Islam" userId="7fb6d2e3-b301-43c3-9255-76c2ddf2b78c" providerId="ADAL" clId="{80447B50-7E42-3845-90A2-C4F6C0059AC6}" dt="2022-07-26T23:33:18.366" v="6073" actId="14100"/>
          <ac:cxnSpMkLst>
            <pc:docMk/>
            <pc:sldMk cId="3439796385" sldId="320"/>
            <ac:cxnSpMk id="152" creationId="{BB238CB0-F0FC-967E-A6AA-0BEFC4F11BB7}"/>
          </ac:cxnSpMkLst>
        </pc:cxnChg>
        <pc:cxnChg chg="mod topLvl">
          <ac:chgData name="Nafis Tanveer Islam" userId="7fb6d2e3-b301-43c3-9255-76c2ddf2b78c" providerId="ADAL" clId="{80447B50-7E42-3845-90A2-C4F6C0059AC6}" dt="2022-07-26T23:33:18.366" v="6073" actId="14100"/>
          <ac:cxnSpMkLst>
            <pc:docMk/>
            <pc:sldMk cId="3439796385" sldId="320"/>
            <ac:cxnSpMk id="153" creationId="{A0FA4408-F1E8-C754-1009-93E217A383D2}"/>
          </ac:cxnSpMkLst>
        </pc:cxnChg>
        <pc:cxnChg chg="mod topLvl">
          <ac:chgData name="Nafis Tanveer Islam" userId="7fb6d2e3-b301-43c3-9255-76c2ddf2b78c" providerId="ADAL" clId="{80447B50-7E42-3845-90A2-C4F6C0059AC6}" dt="2022-07-26T22:47:35.643" v="6007" actId="1038"/>
          <ac:cxnSpMkLst>
            <pc:docMk/>
            <pc:sldMk cId="3439796385" sldId="320"/>
            <ac:cxnSpMk id="154" creationId="{496E0A0A-BA5E-87FB-855E-4EF325D70225}"/>
          </ac:cxnSpMkLst>
        </pc:cxnChg>
        <pc:cxnChg chg="mod topLvl">
          <ac:chgData name="Nafis Tanveer Islam" userId="7fb6d2e3-b301-43c3-9255-76c2ddf2b78c" providerId="ADAL" clId="{80447B50-7E42-3845-90A2-C4F6C0059AC6}" dt="2022-07-26T23:33:24.252" v="6074" actId="14100"/>
          <ac:cxnSpMkLst>
            <pc:docMk/>
            <pc:sldMk cId="3439796385" sldId="320"/>
            <ac:cxnSpMk id="157" creationId="{FB0BCB48-EE5B-4618-A30D-57C15FAF70A0}"/>
          </ac:cxnSpMkLst>
        </pc:cxnChg>
        <pc:cxnChg chg="mod topLvl">
          <ac:chgData name="Nafis Tanveer Islam" userId="7fb6d2e3-b301-43c3-9255-76c2ddf2b78c" providerId="ADAL" clId="{80447B50-7E42-3845-90A2-C4F6C0059AC6}" dt="2022-07-26T23:33:33.864" v="6075" actId="14100"/>
          <ac:cxnSpMkLst>
            <pc:docMk/>
            <pc:sldMk cId="3439796385" sldId="320"/>
            <ac:cxnSpMk id="161" creationId="{842D9ECC-E12C-575C-F88F-ACBDCB70B963}"/>
          </ac:cxnSpMkLst>
        </pc:cxnChg>
        <pc:cxnChg chg="mod topLvl">
          <ac:chgData name="Nafis Tanveer Islam" userId="7fb6d2e3-b301-43c3-9255-76c2ddf2b78c" providerId="ADAL" clId="{80447B50-7E42-3845-90A2-C4F6C0059AC6}" dt="2022-07-26T22:44:24.882" v="5869" actId="165"/>
          <ac:cxnSpMkLst>
            <pc:docMk/>
            <pc:sldMk cId="3439796385" sldId="320"/>
            <ac:cxnSpMk id="163" creationId="{E184EC59-3126-A7F1-2B25-05A6E1017DD0}"/>
          </ac:cxnSpMkLst>
        </pc:cxnChg>
        <pc:cxnChg chg="mod topLvl">
          <ac:chgData name="Nafis Tanveer Islam" userId="7fb6d2e3-b301-43c3-9255-76c2ddf2b78c" providerId="ADAL" clId="{80447B50-7E42-3845-90A2-C4F6C0059AC6}" dt="2022-07-26T22:44:24.882" v="5869" actId="165"/>
          <ac:cxnSpMkLst>
            <pc:docMk/>
            <pc:sldMk cId="3439796385" sldId="320"/>
            <ac:cxnSpMk id="164" creationId="{E9A5C821-E13E-26C2-CAC0-163FE0B1C887}"/>
          </ac:cxnSpMkLst>
        </pc:cxnChg>
        <pc:cxnChg chg="mod topLvl">
          <ac:chgData name="Nafis Tanveer Islam" userId="7fb6d2e3-b301-43c3-9255-76c2ddf2b78c" providerId="ADAL" clId="{80447B50-7E42-3845-90A2-C4F6C0059AC6}" dt="2022-07-26T22:48:54.062" v="6012" actId="14100"/>
          <ac:cxnSpMkLst>
            <pc:docMk/>
            <pc:sldMk cId="3439796385" sldId="320"/>
            <ac:cxnSpMk id="165" creationId="{9E13F90B-461D-920C-3A54-1C60FC1BD7A6}"/>
          </ac:cxnSpMkLst>
        </pc:cxnChg>
        <pc:cxnChg chg="mod topLvl">
          <ac:chgData name="Nafis Tanveer Islam" userId="7fb6d2e3-b301-43c3-9255-76c2ddf2b78c" providerId="ADAL" clId="{80447B50-7E42-3845-90A2-C4F6C0059AC6}" dt="2022-07-26T22:44:24.882" v="5869" actId="165"/>
          <ac:cxnSpMkLst>
            <pc:docMk/>
            <pc:sldMk cId="3439796385" sldId="320"/>
            <ac:cxnSpMk id="166" creationId="{577F87BE-702A-9B14-3F18-F2F4E7E4186D}"/>
          </ac:cxnSpMkLst>
        </pc:cxnChg>
        <pc:cxnChg chg="mod topLvl">
          <ac:chgData name="Nafis Tanveer Islam" userId="7fb6d2e3-b301-43c3-9255-76c2ddf2b78c" providerId="ADAL" clId="{80447B50-7E42-3845-90A2-C4F6C0059AC6}" dt="2022-07-26T22:45:40.832" v="5899" actId="1038"/>
          <ac:cxnSpMkLst>
            <pc:docMk/>
            <pc:sldMk cId="3439796385" sldId="320"/>
            <ac:cxnSpMk id="167" creationId="{8ECF87A4-2673-91FA-0BEC-1E391B6C178A}"/>
          </ac:cxnSpMkLst>
        </pc:cxnChg>
        <pc:cxnChg chg="mod topLvl">
          <ac:chgData name="Nafis Tanveer Islam" userId="7fb6d2e3-b301-43c3-9255-76c2ddf2b78c" providerId="ADAL" clId="{80447B50-7E42-3845-90A2-C4F6C0059AC6}" dt="2022-07-26T22:45:40.832" v="5899" actId="1038"/>
          <ac:cxnSpMkLst>
            <pc:docMk/>
            <pc:sldMk cId="3439796385" sldId="320"/>
            <ac:cxnSpMk id="168" creationId="{80D07656-303B-CF95-20DB-72B26977704D}"/>
          </ac:cxnSpMkLst>
        </pc:cxnChg>
        <pc:cxnChg chg="mod topLvl">
          <ac:chgData name="Nafis Tanveer Islam" userId="7fb6d2e3-b301-43c3-9255-76c2ddf2b78c" providerId="ADAL" clId="{80447B50-7E42-3845-90A2-C4F6C0059AC6}" dt="2022-07-26T22:44:24.882" v="5869" actId="165"/>
          <ac:cxnSpMkLst>
            <pc:docMk/>
            <pc:sldMk cId="3439796385" sldId="320"/>
            <ac:cxnSpMk id="169" creationId="{AFCA59FB-60E5-4FBB-1F81-019C42C64623}"/>
          </ac:cxnSpMkLst>
        </pc:cxnChg>
        <pc:cxnChg chg="mod topLvl">
          <ac:chgData name="Nafis Tanveer Islam" userId="7fb6d2e3-b301-43c3-9255-76c2ddf2b78c" providerId="ADAL" clId="{80447B50-7E42-3845-90A2-C4F6C0059AC6}" dt="2022-07-26T22:46:03.245" v="5910" actId="1037"/>
          <ac:cxnSpMkLst>
            <pc:docMk/>
            <pc:sldMk cId="3439796385" sldId="320"/>
            <ac:cxnSpMk id="170" creationId="{9EEB675B-7A86-49D5-848A-16739BE05515}"/>
          </ac:cxnSpMkLst>
        </pc:cxnChg>
        <pc:cxnChg chg="mod topLvl">
          <ac:chgData name="Nafis Tanveer Islam" userId="7fb6d2e3-b301-43c3-9255-76c2ddf2b78c" providerId="ADAL" clId="{80447B50-7E42-3845-90A2-C4F6C0059AC6}" dt="2022-07-26T22:49:30.678" v="6025" actId="1038"/>
          <ac:cxnSpMkLst>
            <pc:docMk/>
            <pc:sldMk cId="3439796385" sldId="320"/>
            <ac:cxnSpMk id="171" creationId="{709371F5-657A-A8BF-2ED1-69C8670DB29C}"/>
          </ac:cxnSpMkLst>
        </pc:cxnChg>
        <pc:cxnChg chg="mod topLvl">
          <ac:chgData name="Nafis Tanveer Islam" userId="7fb6d2e3-b301-43c3-9255-76c2ddf2b78c" providerId="ADAL" clId="{80447B50-7E42-3845-90A2-C4F6C0059AC6}" dt="2022-07-26T22:49:30.678" v="6025" actId="1038"/>
          <ac:cxnSpMkLst>
            <pc:docMk/>
            <pc:sldMk cId="3439796385" sldId="320"/>
            <ac:cxnSpMk id="172" creationId="{593644E2-0F3E-007A-D3F8-7235338DBB94}"/>
          </ac:cxnSpMkLst>
        </pc:cxnChg>
        <pc:cxnChg chg="mod topLvl">
          <ac:chgData name="Nafis Tanveer Islam" userId="7fb6d2e3-b301-43c3-9255-76c2ddf2b78c" providerId="ADAL" clId="{80447B50-7E42-3845-90A2-C4F6C0059AC6}" dt="2022-07-26T23:18:26.922" v="6064" actId="14100"/>
          <ac:cxnSpMkLst>
            <pc:docMk/>
            <pc:sldMk cId="3439796385" sldId="320"/>
            <ac:cxnSpMk id="194" creationId="{1F29C823-8828-A287-3388-16925A94AE31}"/>
          </ac:cxnSpMkLst>
        </pc:cxnChg>
        <pc:cxnChg chg="mod topLvl">
          <ac:chgData name="Nafis Tanveer Islam" userId="7fb6d2e3-b301-43c3-9255-76c2ddf2b78c" providerId="ADAL" clId="{80447B50-7E42-3845-90A2-C4F6C0059AC6}" dt="2022-07-26T22:49:30.678" v="6025" actId="1038"/>
          <ac:cxnSpMkLst>
            <pc:docMk/>
            <pc:sldMk cId="3439796385" sldId="320"/>
            <ac:cxnSpMk id="195" creationId="{D237B067-02E8-C1FD-942D-0B1BA2B16C06}"/>
          </ac:cxnSpMkLst>
        </pc:cxnChg>
        <pc:cxnChg chg="mod topLvl">
          <ac:chgData name="Nafis Tanveer Islam" userId="7fb6d2e3-b301-43c3-9255-76c2ddf2b78c" providerId="ADAL" clId="{80447B50-7E42-3845-90A2-C4F6C0059AC6}" dt="2022-07-26T22:47:53.350" v="6011" actId="1038"/>
          <ac:cxnSpMkLst>
            <pc:docMk/>
            <pc:sldMk cId="3439796385" sldId="320"/>
            <ac:cxnSpMk id="196" creationId="{0617CEDA-E76A-88EA-777E-9DE26CBE5E5A}"/>
          </ac:cxnSpMkLst>
        </pc:cxnChg>
        <pc:cxnChg chg="mod topLvl">
          <ac:chgData name="Nafis Tanveer Islam" userId="7fb6d2e3-b301-43c3-9255-76c2ddf2b78c" providerId="ADAL" clId="{80447B50-7E42-3845-90A2-C4F6C0059AC6}" dt="2022-07-26T22:46:28.519" v="5924" actId="1038"/>
          <ac:cxnSpMkLst>
            <pc:docMk/>
            <pc:sldMk cId="3439796385" sldId="320"/>
            <ac:cxnSpMk id="197" creationId="{927F9B52-70E6-2966-8FC0-588E4FC504C8}"/>
          </ac:cxnSpMkLst>
        </pc:cxnChg>
        <pc:cxnChg chg="mod topLvl">
          <ac:chgData name="Nafis Tanveer Islam" userId="7fb6d2e3-b301-43c3-9255-76c2ddf2b78c" providerId="ADAL" clId="{80447B50-7E42-3845-90A2-C4F6C0059AC6}" dt="2022-07-26T22:46:33.498" v="5925" actId="1038"/>
          <ac:cxnSpMkLst>
            <pc:docMk/>
            <pc:sldMk cId="3439796385" sldId="320"/>
            <ac:cxnSpMk id="198" creationId="{7B917E07-0868-7BAE-0978-D123291CBF62}"/>
          </ac:cxnSpMkLst>
        </pc:cxnChg>
        <pc:cxnChg chg="mod topLvl">
          <ac:chgData name="Nafis Tanveer Islam" userId="7fb6d2e3-b301-43c3-9255-76c2ddf2b78c" providerId="ADAL" clId="{80447B50-7E42-3845-90A2-C4F6C0059AC6}" dt="2022-07-26T22:46:55.453" v="5929" actId="1035"/>
          <ac:cxnSpMkLst>
            <pc:docMk/>
            <pc:sldMk cId="3439796385" sldId="320"/>
            <ac:cxnSpMk id="204" creationId="{74F36974-F81B-A934-D04F-1AE6AF04B6F9}"/>
          </ac:cxnSpMkLst>
        </pc:cxnChg>
        <pc:cxnChg chg="mod topLvl">
          <ac:chgData name="Nafis Tanveer Islam" userId="7fb6d2e3-b301-43c3-9255-76c2ddf2b78c" providerId="ADAL" clId="{80447B50-7E42-3845-90A2-C4F6C0059AC6}" dt="2022-07-26T22:46:55.453" v="5929" actId="1035"/>
          <ac:cxnSpMkLst>
            <pc:docMk/>
            <pc:sldMk cId="3439796385" sldId="320"/>
            <ac:cxnSpMk id="205" creationId="{1FB3B8BE-0B36-4D2D-C393-229797896FCD}"/>
          </ac:cxnSpMkLst>
        </pc:cxnChg>
        <pc:cxnChg chg="mod topLvl">
          <ac:chgData name="Nafis Tanveer Islam" userId="7fb6d2e3-b301-43c3-9255-76c2ddf2b78c" providerId="ADAL" clId="{80447B50-7E42-3845-90A2-C4F6C0059AC6}" dt="2022-07-26T22:46:55.453" v="5929" actId="1035"/>
          <ac:cxnSpMkLst>
            <pc:docMk/>
            <pc:sldMk cId="3439796385" sldId="320"/>
            <ac:cxnSpMk id="206" creationId="{01DE3C6C-9E06-EB6A-AAF0-3B7FBFD04F58}"/>
          </ac:cxnSpMkLst>
        </pc:cxnChg>
        <pc:cxnChg chg="mod topLvl">
          <ac:chgData name="Nafis Tanveer Islam" userId="7fb6d2e3-b301-43c3-9255-76c2ddf2b78c" providerId="ADAL" clId="{80447B50-7E42-3845-90A2-C4F6C0059AC6}" dt="2022-07-26T22:46:55.453" v="5929" actId="1035"/>
          <ac:cxnSpMkLst>
            <pc:docMk/>
            <pc:sldMk cId="3439796385" sldId="320"/>
            <ac:cxnSpMk id="207" creationId="{D46E6F2E-9E52-FE05-87FD-FB0202EDECD3}"/>
          </ac:cxnSpMkLst>
        </pc:cxnChg>
        <pc:cxnChg chg="mod topLvl">
          <ac:chgData name="Nafis Tanveer Islam" userId="7fb6d2e3-b301-43c3-9255-76c2ddf2b78c" providerId="ADAL" clId="{80447B50-7E42-3845-90A2-C4F6C0059AC6}" dt="2022-07-27T01:20:24.702" v="6772" actId="14100"/>
          <ac:cxnSpMkLst>
            <pc:docMk/>
            <pc:sldMk cId="3439796385" sldId="320"/>
            <ac:cxnSpMk id="208" creationId="{39A4B812-8224-F9EF-5DF9-8CBBC18CEBEF}"/>
          </ac:cxnSpMkLst>
        </pc:cxnChg>
        <pc:cxnChg chg="mod topLvl">
          <ac:chgData name="Nafis Tanveer Islam" userId="7fb6d2e3-b301-43c3-9255-76c2ddf2b78c" providerId="ADAL" clId="{80447B50-7E42-3845-90A2-C4F6C0059AC6}" dt="2022-07-26T23:18:26.922" v="6064" actId="14100"/>
          <ac:cxnSpMkLst>
            <pc:docMk/>
            <pc:sldMk cId="3439796385" sldId="320"/>
            <ac:cxnSpMk id="209" creationId="{BDC70A4F-3919-84AB-4EFA-56E9BB12394E}"/>
          </ac:cxnSpMkLst>
        </pc:cxnChg>
        <pc:cxnChg chg="mod topLvl">
          <ac:chgData name="Nafis Tanveer Islam" userId="7fb6d2e3-b301-43c3-9255-76c2ddf2b78c" providerId="ADAL" clId="{80447B50-7E42-3845-90A2-C4F6C0059AC6}" dt="2022-07-26T23:18:26.922" v="6064" actId="14100"/>
          <ac:cxnSpMkLst>
            <pc:docMk/>
            <pc:sldMk cId="3439796385" sldId="320"/>
            <ac:cxnSpMk id="226" creationId="{9FBA56EC-AF54-D789-CB3A-FC473F5A0BA6}"/>
          </ac:cxnSpMkLst>
        </pc:cxnChg>
        <pc:cxnChg chg="mod topLvl">
          <ac:chgData name="Nafis Tanveer Islam" userId="7fb6d2e3-b301-43c3-9255-76c2ddf2b78c" providerId="ADAL" clId="{80447B50-7E42-3845-90A2-C4F6C0059AC6}" dt="2022-07-26T23:33:07.373" v="6070" actId="1037"/>
          <ac:cxnSpMkLst>
            <pc:docMk/>
            <pc:sldMk cId="3439796385" sldId="320"/>
            <ac:cxnSpMk id="227" creationId="{92E2FF30-27AD-D744-A9DF-72C84B87DB41}"/>
          </ac:cxnSpMkLst>
        </pc:cxnChg>
        <pc:cxnChg chg="mod topLvl">
          <ac:chgData name="Nafis Tanveer Islam" userId="7fb6d2e3-b301-43c3-9255-76c2ddf2b78c" providerId="ADAL" clId="{80447B50-7E42-3845-90A2-C4F6C0059AC6}" dt="2022-07-26T23:33:07.373" v="6070" actId="1037"/>
          <ac:cxnSpMkLst>
            <pc:docMk/>
            <pc:sldMk cId="3439796385" sldId="320"/>
            <ac:cxnSpMk id="228" creationId="{0158F318-2064-A76A-0109-CA76214D1BEB}"/>
          </ac:cxnSpMkLst>
        </pc:cxnChg>
        <pc:cxnChg chg="mod topLvl">
          <ac:chgData name="Nafis Tanveer Islam" userId="7fb6d2e3-b301-43c3-9255-76c2ddf2b78c" providerId="ADAL" clId="{80447B50-7E42-3845-90A2-C4F6C0059AC6}" dt="2022-07-26T23:33:18.366" v="6073" actId="14100"/>
          <ac:cxnSpMkLst>
            <pc:docMk/>
            <pc:sldMk cId="3439796385" sldId="320"/>
            <ac:cxnSpMk id="231" creationId="{885B0BA6-0412-774D-80FE-E89E0ED64C93}"/>
          </ac:cxnSpMkLst>
        </pc:cxnChg>
        <pc:cxnChg chg="mod topLvl">
          <ac:chgData name="Nafis Tanveer Islam" userId="7fb6d2e3-b301-43c3-9255-76c2ddf2b78c" providerId="ADAL" clId="{80447B50-7E42-3845-90A2-C4F6C0059AC6}" dt="2022-07-27T00:57:29.919" v="6080" actId="14100"/>
          <ac:cxnSpMkLst>
            <pc:docMk/>
            <pc:sldMk cId="3439796385" sldId="320"/>
            <ac:cxnSpMk id="232" creationId="{59C09D95-B1E3-9B13-B033-C776FEDD7CA5}"/>
          </ac:cxnSpMkLst>
        </pc:cxnChg>
        <pc:cxnChg chg="mod topLvl">
          <ac:chgData name="Nafis Tanveer Islam" userId="7fb6d2e3-b301-43c3-9255-76c2ddf2b78c" providerId="ADAL" clId="{80447B50-7E42-3845-90A2-C4F6C0059AC6}" dt="2022-07-26T23:33:24.252" v="6074" actId="14100"/>
          <ac:cxnSpMkLst>
            <pc:docMk/>
            <pc:sldMk cId="3439796385" sldId="320"/>
            <ac:cxnSpMk id="236" creationId="{3E8B8176-B0B1-2142-B469-DCCFB6C4B447}"/>
          </ac:cxnSpMkLst>
        </pc:cxnChg>
        <pc:cxnChg chg="mod topLvl">
          <ac:chgData name="Nafis Tanveer Islam" userId="7fb6d2e3-b301-43c3-9255-76c2ddf2b78c" providerId="ADAL" clId="{80447B50-7E42-3845-90A2-C4F6C0059AC6}" dt="2022-07-26T23:33:33.864" v="6075" actId="14100"/>
          <ac:cxnSpMkLst>
            <pc:docMk/>
            <pc:sldMk cId="3439796385" sldId="320"/>
            <ac:cxnSpMk id="237" creationId="{C1B932A4-2563-BD4C-1E5A-78BB19A53436}"/>
          </ac:cxnSpMkLst>
        </pc:cxnChg>
        <pc:cxnChg chg="mod topLvl">
          <ac:chgData name="Nafis Tanveer Islam" userId="7fb6d2e3-b301-43c3-9255-76c2ddf2b78c" providerId="ADAL" clId="{80447B50-7E42-3845-90A2-C4F6C0059AC6}" dt="2022-07-27T00:57:14.728" v="6076" actId="14100"/>
          <ac:cxnSpMkLst>
            <pc:docMk/>
            <pc:sldMk cId="3439796385" sldId="320"/>
            <ac:cxnSpMk id="238" creationId="{FB667C83-97C7-1455-451C-F41ED26D19C0}"/>
          </ac:cxnSpMkLst>
        </pc:cxnChg>
        <pc:cxnChg chg="mod topLvl">
          <ac:chgData name="Nafis Tanveer Islam" userId="7fb6d2e3-b301-43c3-9255-76c2ddf2b78c" providerId="ADAL" clId="{80447B50-7E42-3845-90A2-C4F6C0059AC6}" dt="2022-07-26T22:44:24.882" v="5869" actId="165"/>
          <ac:cxnSpMkLst>
            <pc:docMk/>
            <pc:sldMk cId="3439796385" sldId="320"/>
            <ac:cxnSpMk id="239" creationId="{36D688DD-367D-0E7E-76FE-36A4451B7459}"/>
          </ac:cxnSpMkLst>
        </pc:cxnChg>
        <pc:cxnChg chg="mod topLvl">
          <ac:chgData name="Nafis Tanveer Islam" userId="7fb6d2e3-b301-43c3-9255-76c2ddf2b78c" providerId="ADAL" clId="{80447B50-7E42-3845-90A2-C4F6C0059AC6}" dt="2022-07-26T22:48:54.062" v="6012" actId="14100"/>
          <ac:cxnSpMkLst>
            <pc:docMk/>
            <pc:sldMk cId="3439796385" sldId="320"/>
            <ac:cxnSpMk id="240" creationId="{D62F76FD-7CD9-45B2-1E6E-CF6B265AFAC6}"/>
          </ac:cxnSpMkLst>
        </pc:cxnChg>
        <pc:cxnChg chg="mod topLvl">
          <ac:chgData name="Nafis Tanveer Islam" userId="7fb6d2e3-b301-43c3-9255-76c2ddf2b78c" providerId="ADAL" clId="{80447B50-7E42-3845-90A2-C4F6C0059AC6}" dt="2022-07-26T23:07:30.232" v="6036" actId="14100"/>
          <ac:cxnSpMkLst>
            <pc:docMk/>
            <pc:sldMk cId="3439796385" sldId="320"/>
            <ac:cxnSpMk id="241" creationId="{0BA867A8-92FD-98D7-6759-7FA71E1AA36B}"/>
          </ac:cxnSpMkLst>
        </pc:cxnChg>
        <pc:cxnChg chg="mod topLvl">
          <ac:chgData name="Nafis Tanveer Islam" userId="7fb6d2e3-b301-43c3-9255-76c2ddf2b78c" providerId="ADAL" clId="{80447B50-7E42-3845-90A2-C4F6C0059AC6}" dt="2022-07-26T22:45:40.832" v="5899" actId="1038"/>
          <ac:cxnSpMkLst>
            <pc:docMk/>
            <pc:sldMk cId="3439796385" sldId="320"/>
            <ac:cxnSpMk id="242" creationId="{1AC3CAE7-AD59-4EE7-00E4-B0FF8667FFC0}"/>
          </ac:cxnSpMkLst>
        </pc:cxnChg>
        <pc:cxnChg chg="mod topLvl">
          <ac:chgData name="Nafis Tanveer Islam" userId="7fb6d2e3-b301-43c3-9255-76c2ddf2b78c" providerId="ADAL" clId="{80447B50-7E42-3845-90A2-C4F6C0059AC6}" dt="2022-07-26T22:46:03.245" v="5910" actId="1037"/>
          <ac:cxnSpMkLst>
            <pc:docMk/>
            <pc:sldMk cId="3439796385" sldId="320"/>
            <ac:cxnSpMk id="275" creationId="{AE6DC61C-86DC-3B35-7E3A-27A431EA7978}"/>
          </ac:cxnSpMkLst>
        </pc:cxnChg>
        <pc:cxnChg chg="mod topLvl">
          <ac:chgData name="Nafis Tanveer Islam" userId="7fb6d2e3-b301-43c3-9255-76c2ddf2b78c" providerId="ADAL" clId="{80447B50-7E42-3845-90A2-C4F6C0059AC6}" dt="2022-07-26T22:49:30.678" v="6025" actId="1038"/>
          <ac:cxnSpMkLst>
            <pc:docMk/>
            <pc:sldMk cId="3439796385" sldId="320"/>
            <ac:cxnSpMk id="276" creationId="{09C789DA-9898-F381-7793-2C7051EDA7FA}"/>
          </ac:cxnSpMkLst>
        </pc:cxnChg>
        <pc:cxnChg chg="mod topLvl">
          <ac:chgData name="Nafis Tanveer Islam" userId="7fb6d2e3-b301-43c3-9255-76c2ddf2b78c" providerId="ADAL" clId="{80447B50-7E42-3845-90A2-C4F6C0059AC6}" dt="2022-07-26T23:06:44.460" v="6030" actId="14100"/>
          <ac:cxnSpMkLst>
            <pc:docMk/>
            <pc:sldMk cId="3439796385" sldId="320"/>
            <ac:cxnSpMk id="277" creationId="{F2875C8B-0207-480C-FBE7-1C92D2A63D49}"/>
          </ac:cxnSpMkLst>
        </pc:cxnChg>
        <pc:cxnChg chg="mod topLvl">
          <ac:chgData name="Nafis Tanveer Islam" userId="7fb6d2e3-b301-43c3-9255-76c2ddf2b78c" providerId="ADAL" clId="{80447B50-7E42-3845-90A2-C4F6C0059AC6}" dt="2022-07-27T01:20:15.828" v="6770" actId="14100"/>
          <ac:cxnSpMkLst>
            <pc:docMk/>
            <pc:sldMk cId="3439796385" sldId="320"/>
            <ac:cxnSpMk id="279" creationId="{B61CBB29-EDC9-496E-008F-83CCFA24BB98}"/>
          </ac:cxnSpMkLst>
        </pc:cxnChg>
        <pc:cxnChg chg="mod topLvl">
          <ac:chgData name="Nafis Tanveer Islam" userId="7fb6d2e3-b301-43c3-9255-76c2ddf2b78c" providerId="ADAL" clId="{80447B50-7E42-3845-90A2-C4F6C0059AC6}" dt="2022-07-26T22:49:30.678" v="6025" actId="1038"/>
          <ac:cxnSpMkLst>
            <pc:docMk/>
            <pc:sldMk cId="3439796385" sldId="320"/>
            <ac:cxnSpMk id="280" creationId="{4029A0B7-0D19-32B6-7AFD-F73210FFA811}"/>
          </ac:cxnSpMkLst>
        </pc:cxnChg>
        <pc:cxnChg chg="mod topLvl">
          <ac:chgData name="Nafis Tanveer Islam" userId="7fb6d2e3-b301-43c3-9255-76c2ddf2b78c" providerId="ADAL" clId="{80447B50-7E42-3845-90A2-C4F6C0059AC6}" dt="2022-07-26T22:47:48.048" v="6010" actId="1036"/>
          <ac:cxnSpMkLst>
            <pc:docMk/>
            <pc:sldMk cId="3439796385" sldId="320"/>
            <ac:cxnSpMk id="281" creationId="{02D31C95-95B5-0135-61E0-B263FDB80C2C}"/>
          </ac:cxnSpMkLst>
        </pc:cxnChg>
        <pc:cxnChg chg="mod topLvl">
          <ac:chgData name="Nafis Tanveer Islam" userId="7fb6d2e3-b301-43c3-9255-76c2ddf2b78c" providerId="ADAL" clId="{80447B50-7E42-3845-90A2-C4F6C0059AC6}" dt="2022-07-26T22:47:53.350" v="6011" actId="1038"/>
          <ac:cxnSpMkLst>
            <pc:docMk/>
            <pc:sldMk cId="3439796385" sldId="320"/>
            <ac:cxnSpMk id="282" creationId="{0FBF8D1A-25D2-7774-D9F8-442F19CA287B}"/>
          </ac:cxnSpMkLst>
        </pc:cxnChg>
        <pc:cxnChg chg="mod topLvl">
          <ac:chgData name="Nafis Tanveer Islam" userId="7fb6d2e3-b301-43c3-9255-76c2ddf2b78c" providerId="ADAL" clId="{80447B50-7E42-3845-90A2-C4F6C0059AC6}" dt="2022-07-26T22:46:33.498" v="5925" actId="1038"/>
          <ac:cxnSpMkLst>
            <pc:docMk/>
            <pc:sldMk cId="3439796385" sldId="320"/>
            <ac:cxnSpMk id="283" creationId="{C28457FA-302B-FD71-1508-2526EB2A1BDD}"/>
          </ac:cxnSpMkLst>
        </pc:cxnChg>
        <pc:cxnChg chg="mod topLvl">
          <ac:chgData name="Nafis Tanveer Islam" userId="7fb6d2e3-b301-43c3-9255-76c2ddf2b78c" providerId="ADAL" clId="{80447B50-7E42-3845-90A2-C4F6C0059AC6}" dt="2022-07-27T00:57:59.973" v="6084" actId="14100"/>
          <ac:cxnSpMkLst>
            <pc:docMk/>
            <pc:sldMk cId="3439796385" sldId="320"/>
            <ac:cxnSpMk id="284" creationId="{4F630590-F55D-B9C3-08EB-E348E8F99836}"/>
          </ac:cxnSpMkLst>
        </pc:cxnChg>
        <pc:cxnChg chg="mod topLvl">
          <ac:chgData name="Nafis Tanveer Islam" userId="7fb6d2e3-b301-43c3-9255-76c2ddf2b78c" providerId="ADAL" clId="{80447B50-7E42-3845-90A2-C4F6C0059AC6}" dt="2022-07-26T22:46:55.453" v="5929" actId="1035"/>
          <ac:cxnSpMkLst>
            <pc:docMk/>
            <pc:sldMk cId="3439796385" sldId="320"/>
            <ac:cxnSpMk id="285" creationId="{64D45AB2-B5E5-A647-4AAA-86B480D9B4AA}"/>
          </ac:cxnSpMkLst>
        </pc:cxnChg>
        <pc:cxnChg chg="mod topLvl">
          <ac:chgData name="Nafis Tanveer Islam" userId="7fb6d2e3-b301-43c3-9255-76c2ddf2b78c" providerId="ADAL" clId="{80447B50-7E42-3845-90A2-C4F6C0059AC6}" dt="2022-07-26T22:46:55.453" v="5929" actId="1035"/>
          <ac:cxnSpMkLst>
            <pc:docMk/>
            <pc:sldMk cId="3439796385" sldId="320"/>
            <ac:cxnSpMk id="286" creationId="{EF66193C-281C-C286-7C10-1D4B0ABF20F6}"/>
          </ac:cxnSpMkLst>
        </pc:cxnChg>
        <pc:cxnChg chg="mod topLvl">
          <ac:chgData name="Nafis Tanveer Islam" userId="7fb6d2e3-b301-43c3-9255-76c2ddf2b78c" providerId="ADAL" clId="{80447B50-7E42-3845-90A2-C4F6C0059AC6}" dt="2022-07-27T01:19:57.027" v="6768" actId="14100"/>
          <ac:cxnSpMkLst>
            <pc:docMk/>
            <pc:sldMk cId="3439796385" sldId="320"/>
            <ac:cxnSpMk id="336" creationId="{BC0B6BD6-95CD-9FB6-BC64-7DF68F26A215}"/>
          </ac:cxnSpMkLst>
        </pc:cxnChg>
        <pc:cxnChg chg="mod topLvl">
          <ac:chgData name="Nafis Tanveer Islam" userId="7fb6d2e3-b301-43c3-9255-76c2ddf2b78c" providerId="ADAL" clId="{80447B50-7E42-3845-90A2-C4F6C0059AC6}" dt="2022-07-26T22:46:55.453" v="5929" actId="1035"/>
          <ac:cxnSpMkLst>
            <pc:docMk/>
            <pc:sldMk cId="3439796385" sldId="320"/>
            <ac:cxnSpMk id="337" creationId="{67D9A83D-8F45-90CB-3A14-B563E9664A0A}"/>
          </ac:cxnSpMkLst>
        </pc:cxnChg>
        <pc:cxnChg chg="mod topLvl">
          <ac:chgData name="Nafis Tanveer Islam" userId="7fb6d2e3-b301-43c3-9255-76c2ddf2b78c" providerId="ADAL" clId="{80447B50-7E42-3845-90A2-C4F6C0059AC6}" dt="2022-07-26T22:49:30.678" v="6025" actId="1038"/>
          <ac:cxnSpMkLst>
            <pc:docMk/>
            <pc:sldMk cId="3439796385" sldId="320"/>
            <ac:cxnSpMk id="338" creationId="{51EBEE99-D6AE-FE51-5931-DE2B7DA093BA}"/>
          </ac:cxnSpMkLst>
        </pc:cxnChg>
        <pc:cxnChg chg="mod topLvl">
          <ac:chgData name="Nafis Tanveer Islam" userId="7fb6d2e3-b301-43c3-9255-76c2ddf2b78c" providerId="ADAL" clId="{80447B50-7E42-3845-90A2-C4F6C0059AC6}" dt="2022-07-26T22:49:30.678" v="6025" actId="1038"/>
          <ac:cxnSpMkLst>
            <pc:docMk/>
            <pc:sldMk cId="3439796385" sldId="320"/>
            <ac:cxnSpMk id="339" creationId="{3F6D5E3F-A94F-8D37-1740-A8C6EA3E0090}"/>
          </ac:cxnSpMkLst>
        </pc:cxnChg>
        <pc:cxnChg chg="mod topLvl">
          <ac:chgData name="Nafis Tanveer Islam" userId="7fb6d2e3-b301-43c3-9255-76c2ddf2b78c" providerId="ADAL" clId="{80447B50-7E42-3845-90A2-C4F6C0059AC6}" dt="2022-07-27T01:08:16.524" v="6501" actId="14100"/>
          <ac:cxnSpMkLst>
            <pc:docMk/>
            <pc:sldMk cId="3439796385" sldId="320"/>
            <ac:cxnSpMk id="340" creationId="{CE95090B-757C-E9D9-F1CC-E7E533D0A51C}"/>
          </ac:cxnSpMkLst>
        </pc:cxnChg>
      </pc:sldChg>
      <pc:sldChg chg="addSp delSp modSp new mod">
        <pc:chgData name="Nafis Tanveer Islam" userId="7fb6d2e3-b301-43c3-9255-76c2ddf2b78c" providerId="ADAL" clId="{80447B50-7E42-3845-90A2-C4F6C0059AC6}" dt="2022-08-01T22:03:09.611" v="7334" actId="20577"/>
        <pc:sldMkLst>
          <pc:docMk/>
          <pc:sldMk cId="963109781" sldId="321"/>
        </pc:sldMkLst>
        <pc:spChg chg="del">
          <ac:chgData name="Nafis Tanveer Islam" userId="7fb6d2e3-b301-43c3-9255-76c2ddf2b78c" providerId="ADAL" clId="{80447B50-7E42-3845-90A2-C4F6C0059AC6}" dt="2022-08-01T22:02:06.703" v="7313" actId="478"/>
          <ac:spMkLst>
            <pc:docMk/>
            <pc:sldMk cId="963109781" sldId="321"/>
            <ac:spMk id="2" creationId="{B187B412-9715-5D7C-95B5-B1F64F33181D}"/>
          </ac:spMkLst>
        </pc:spChg>
        <pc:spChg chg="del">
          <ac:chgData name="Nafis Tanveer Islam" userId="7fb6d2e3-b301-43c3-9255-76c2ddf2b78c" providerId="ADAL" clId="{80447B50-7E42-3845-90A2-C4F6C0059AC6}" dt="2022-08-01T22:02:08.835" v="7314" actId="478"/>
          <ac:spMkLst>
            <pc:docMk/>
            <pc:sldMk cId="963109781" sldId="321"/>
            <ac:spMk id="3" creationId="{F9B3CBF2-B4ED-06EE-16DB-A4D78EFC3FC2}"/>
          </ac:spMkLst>
        </pc:spChg>
        <pc:spChg chg="add mod">
          <ac:chgData name="Nafis Tanveer Islam" userId="7fb6d2e3-b301-43c3-9255-76c2ddf2b78c" providerId="ADAL" clId="{80447B50-7E42-3845-90A2-C4F6C0059AC6}" dt="2022-08-01T22:03:09.611" v="7334" actId="20577"/>
          <ac:spMkLst>
            <pc:docMk/>
            <pc:sldMk cId="963109781" sldId="321"/>
            <ac:spMk id="4" creationId="{62E2A4FB-6CF6-5A4E-5B75-BB3972190A8E}"/>
          </ac:spMkLst>
        </pc:spChg>
      </pc:sldChg>
      <pc:sldChg chg="addSp delSp modSp add mod">
        <pc:chgData name="Nafis Tanveer Islam" userId="7fb6d2e3-b301-43c3-9255-76c2ddf2b78c" providerId="ADAL" clId="{80447B50-7E42-3845-90A2-C4F6C0059AC6}" dt="2022-07-26T20:53:08.508" v="5859"/>
        <pc:sldMkLst>
          <pc:docMk/>
          <pc:sldMk cId="2613255786" sldId="321"/>
        </pc:sldMkLst>
        <pc:spChg chg="del">
          <ac:chgData name="Nafis Tanveer Islam" userId="7fb6d2e3-b301-43c3-9255-76c2ddf2b78c" providerId="ADAL" clId="{80447B50-7E42-3845-90A2-C4F6C0059AC6}" dt="2022-07-26T20:53:07.410" v="5858" actId="478"/>
          <ac:spMkLst>
            <pc:docMk/>
            <pc:sldMk cId="2613255786" sldId="321"/>
            <ac:spMk id="2" creationId="{537A8834-130A-672D-F047-271F2616F701}"/>
          </ac:spMkLst>
        </pc:spChg>
        <pc:cxnChg chg="add mod">
          <ac:chgData name="Nafis Tanveer Islam" userId="7fb6d2e3-b301-43c3-9255-76c2ddf2b78c" providerId="ADAL" clId="{80447B50-7E42-3845-90A2-C4F6C0059AC6}" dt="2022-07-26T20:53:08.508" v="5859"/>
          <ac:cxnSpMkLst>
            <pc:docMk/>
            <pc:sldMk cId="2613255786" sldId="321"/>
            <ac:cxnSpMk id="3" creationId="{DF46A195-E61F-8905-480F-7FFB780E7722}"/>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D089B-DD04-46C3-A72E-6AE39BA9AE4B}" type="datetimeFigureOut">
              <a:rPr lang="en-US"/>
              <a:t>7/1/2023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BE090A-76ED-495F-827D-1A8F4F6D4B6F}" type="slidenum">
              <a:rPr/>
              <a:t>‹#›</a:t>
            </a:fld>
            <a:endParaRPr lang="en-US"/>
          </a:p>
        </p:txBody>
      </p:sp>
    </p:spTree>
    <p:extLst>
      <p:ext uri="{BB962C8B-B14F-4D97-AF65-F5344CB8AC3E}">
        <p14:creationId xmlns:p14="http://schemas.microsoft.com/office/powerpoint/2010/main" val="1435531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a:solidFill>
                  <a:srgbClr val="FF0000"/>
                </a:solidFill>
                <a:effectLst/>
                <a:latin typeface="Söhne"/>
              </a:rPr>
              <a:t>Good morning/afternoon/evening, distinguished attendees and respected members of the </a:t>
            </a:r>
            <a:r>
              <a:rPr lang="en-US" sz="1200" b="0" i="0" err="1">
                <a:solidFill>
                  <a:srgbClr val="FF0000"/>
                </a:solidFill>
                <a:effectLst/>
                <a:latin typeface="Söhne"/>
              </a:rPr>
              <a:t>EuroS&amp;P</a:t>
            </a:r>
            <a:r>
              <a:rPr lang="en-US" sz="1200" b="0" i="0">
                <a:solidFill>
                  <a:srgbClr val="FF0000"/>
                </a:solidFill>
                <a:effectLst/>
                <a:latin typeface="Söhne"/>
              </a:rPr>
              <a:t> 2023. I am Nafis Tanveer Islam a fourth year PhD student in Computer Science from University of Texas at San Antonio.</a:t>
            </a:r>
          </a:p>
          <a:p>
            <a:pPr marL="0" indent="0">
              <a:buNone/>
            </a:pPr>
            <a:endParaRPr lang="en-US" sz="1200" b="0" i="0">
              <a:solidFill>
                <a:srgbClr val="FF0000"/>
              </a:solidFill>
              <a:effectLst/>
              <a:latin typeface="Söhne"/>
            </a:endParaRPr>
          </a:p>
          <a:p>
            <a:pPr marL="0" indent="0">
              <a:buNone/>
            </a:pPr>
            <a:r>
              <a:rPr lang="en-US" sz="1200" b="0" i="0">
                <a:solidFill>
                  <a:srgbClr val="FF0000"/>
                </a:solidFill>
                <a:effectLst/>
                <a:latin typeface="Söhne"/>
              </a:rPr>
              <a:t>On behalf of my co-authors </a:t>
            </a:r>
            <a:r>
              <a:rPr lang="en-US" sz="1200">
                <a:solidFill>
                  <a:srgbClr val="FF0000"/>
                </a:solidFill>
                <a:cs typeface="Calibri"/>
              </a:rPr>
              <a:t> Gonzalo De La Torre </a:t>
            </a:r>
            <a:r>
              <a:rPr lang="en-US" sz="1200" err="1">
                <a:solidFill>
                  <a:srgbClr val="FF0000"/>
                </a:solidFill>
                <a:cs typeface="Calibri"/>
              </a:rPr>
              <a:t>Perra</a:t>
            </a:r>
            <a:r>
              <a:rPr lang="en-US" sz="1200">
                <a:solidFill>
                  <a:srgbClr val="FF0000"/>
                </a:solidFill>
                <a:cs typeface="Calibri"/>
              </a:rPr>
              <a:t>, Dylan Manuel, Elias </a:t>
            </a:r>
            <a:r>
              <a:rPr lang="en-US" sz="1200" err="1">
                <a:solidFill>
                  <a:srgbClr val="FF0000"/>
                </a:solidFill>
                <a:cs typeface="Calibri"/>
              </a:rPr>
              <a:t>Bou-Harb</a:t>
            </a:r>
            <a:r>
              <a:rPr lang="en-US" sz="1200">
                <a:solidFill>
                  <a:srgbClr val="FF0000"/>
                </a:solidFill>
                <a:cs typeface="Calibri"/>
              </a:rPr>
              <a:t> and my supervisor and the corresponding author Peyman </a:t>
            </a:r>
            <a:r>
              <a:rPr lang="en-US" sz="1200" err="1">
                <a:solidFill>
                  <a:srgbClr val="FF0000"/>
                </a:solidFill>
                <a:cs typeface="Calibri"/>
              </a:rPr>
              <a:t>Najafirad</a:t>
            </a:r>
            <a:r>
              <a:rPr lang="en-US" sz="1200" b="0" i="0">
                <a:solidFill>
                  <a:srgbClr val="FF0000"/>
                </a:solidFill>
                <a:effectLst/>
                <a:latin typeface="Söhne"/>
              </a:rPr>
              <a:t>, I am honored to present our paper entitled [</a:t>
            </a:r>
            <a:r>
              <a:rPr lang="en-US" sz="1200" b="1" kern="1200">
                <a:solidFill>
                  <a:srgbClr val="FF0000"/>
                </a:solidFill>
                <a:latin typeface="+mj-lt"/>
                <a:ea typeface="+mj-ea"/>
                <a:cs typeface="+mj-cs"/>
              </a:rPr>
              <a:t>An Unbiased Transformer Source Code Learning with Semantic Vulnerability Graph</a:t>
            </a:r>
            <a:r>
              <a:rPr lang="en-US" sz="1200" b="0" i="0">
                <a:solidFill>
                  <a:srgbClr val="FF0000"/>
                </a:solidFill>
                <a:effectLst/>
                <a:latin typeface="Söhne"/>
              </a:rPr>
              <a:t>]. </a:t>
            </a:r>
          </a:p>
          <a:p>
            <a:pPr marL="0" indent="0">
              <a:buNone/>
            </a:pPr>
            <a:endParaRPr lang="en-US" sz="1200" b="0" i="0">
              <a:solidFill>
                <a:srgbClr val="FF0000"/>
              </a:solidFill>
              <a:effectLst/>
              <a:latin typeface="Söhne"/>
            </a:endParaRPr>
          </a:p>
          <a:p>
            <a:pPr marL="0" indent="0">
              <a:buNone/>
            </a:pPr>
            <a:r>
              <a:rPr lang="en-US" sz="1200" b="0" i="0">
                <a:solidFill>
                  <a:srgbClr val="FF0000"/>
                </a:solidFill>
                <a:effectLst/>
                <a:latin typeface="Söhne"/>
              </a:rPr>
              <a:t>Our study focuses on the crucial topic of source code vulnerability detection, aiming to address the pressing challenges associated with identifying and mitigating vulnerabilities in software systems. </a:t>
            </a:r>
          </a:p>
          <a:p>
            <a:pPr marL="0" indent="0">
              <a:buNone/>
            </a:pPr>
            <a:endParaRPr lang="en-US" sz="1200">
              <a:solidFill>
                <a:srgbClr val="FF0000"/>
              </a:solidFill>
              <a:latin typeface="Söhne"/>
            </a:endParaRPr>
          </a:p>
          <a:p>
            <a:pPr marL="0" indent="0" algn="just">
              <a:buNone/>
            </a:pPr>
            <a:r>
              <a:rPr lang="en-US" sz="1200" b="0" i="0">
                <a:solidFill>
                  <a:srgbClr val="FF0000"/>
                </a:solidFill>
                <a:effectLst/>
                <a:latin typeface="Söhne"/>
              </a:rPr>
              <a:t>Our research delves into [vulnerability classification with description], aiming to offer valuable insights and innovative solutions that can significantly contribute to the advancements in [software security].</a:t>
            </a:r>
            <a:endParaRPr lang="en-US" sz="1200">
              <a:solidFill>
                <a:srgbClr val="FF0000"/>
              </a:solidFill>
              <a:ea typeface="Calibri" panose="020F0502020204030204"/>
              <a:cs typeface="Calibri"/>
            </a:endParaRPr>
          </a:p>
          <a:p>
            <a:endParaRPr lang="en-US"/>
          </a:p>
        </p:txBody>
      </p:sp>
      <p:sp>
        <p:nvSpPr>
          <p:cNvPr id="4" name="Slide Number Placeholder 3"/>
          <p:cNvSpPr>
            <a:spLocks noGrp="1"/>
          </p:cNvSpPr>
          <p:nvPr>
            <p:ph type="sldNum" sz="quarter" idx="5"/>
          </p:nvPr>
        </p:nvSpPr>
        <p:spPr/>
        <p:txBody>
          <a:bodyPr/>
          <a:lstStyle/>
          <a:p>
            <a:fld id="{62BE090A-76ED-495F-827D-1A8F4F6D4B6F}" type="slidenum">
              <a:rPr lang="en-US" smtClean="0"/>
              <a:t>1</a:t>
            </a:fld>
            <a:endParaRPr lang="en-US"/>
          </a:p>
        </p:txBody>
      </p:sp>
    </p:spTree>
    <p:extLst>
      <p:ext uri="{BB962C8B-B14F-4D97-AF65-F5344CB8AC3E}">
        <p14:creationId xmlns:p14="http://schemas.microsoft.com/office/powerpoint/2010/main" val="380236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en-US" sz="1200">
                <a:solidFill>
                  <a:srgbClr val="FF0000"/>
                </a:solidFill>
              </a:rPr>
              <a:t>Over the years, open-source software systems have become prey to threat actors. Even highly-adopted software has been crippled by unforeseeable attacks, leaving millions of devices exposed. Even as open-source communities act quickly to patch the breach, code vulnerability screening should be an integral part of agile software development from the beginning.</a:t>
            </a:r>
          </a:p>
          <a:p>
            <a:pPr marL="0" indent="0" algn="just">
              <a:buNone/>
            </a:pPr>
            <a:br>
              <a:rPr lang="en-US" sz="1200">
                <a:solidFill>
                  <a:srgbClr val="FF0000"/>
                </a:solidFill>
                <a:ea typeface="+mn-lt"/>
                <a:cs typeface="+mn-lt"/>
              </a:rPr>
            </a:br>
            <a:endParaRPr lang="en-US" sz="1200">
              <a:solidFill>
                <a:srgbClr val="FF0000"/>
              </a:solidFill>
              <a:ea typeface="+mn-lt"/>
              <a:cs typeface="+mn-lt"/>
            </a:endParaRPr>
          </a:p>
          <a:p>
            <a:pPr marL="0" indent="0" algn="just">
              <a:buNone/>
            </a:pPr>
            <a:r>
              <a:rPr lang="en-US" sz="1200" b="0" i="0">
                <a:solidFill>
                  <a:srgbClr val="FF0000"/>
                </a:solidFill>
                <a:effectLst/>
                <a:latin typeface="Söhne"/>
              </a:rPr>
              <a:t>In our presentation, we will address the pressing security concerns that software developers often face during the development process. Typically, developers prioritize writing application features over considering security aspects. To bridge this gap and bring security to the forefront of developers' perspectives, we propose a novel approach </a:t>
            </a:r>
            <a:r>
              <a:rPr lang="en-US" sz="1200">
                <a:solidFill>
                  <a:srgbClr val="FF0000"/>
                </a:solidFill>
                <a:latin typeface="Söhne"/>
              </a:rPr>
              <a:t>b</a:t>
            </a:r>
            <a:r>
              <a:rPr lang="en-US" sz="1200" b="0" i="0">
                <a:solidFill>
                  <a:srgbClr val="FF0000"/>
                </a:solidFill>
                <a:effectLst/>
                <a:latin typeface="Söhne"/>
              </a:rPr>
              <a:t>y employing code analysis to Detect and Classify vulnerabilities in the raw code. </a:t>
            </a:r>
          </a:p>
          <a:p>
            <a:pPr marL="0" indent="0" algn="just">
              <a:buNone/>
            </a:pPr>
            <a:r>
              <a:rPr lang="en-US" sz="1200" b="0" i="0">
                <a:solidFill>
                  <a:srgbClr val="FF0000"/>
                </a:solidFill>
                <a:effectLst/>
                <a:latin typeface="Söhne"/>
              </a:rPr>
              <a:t>Furthermore, we acknowledge that developers may not possess extensive expertise in vulnerability classifications. Hence, we offer curated descriptions that empower developers to effectively address and resolve identified vulnerabilities with ease.</a:t>
            </a:r>
            <a:endParaRPr lang="en-US" sz="1200">
              <a:solidFill>
                <a:srgbClr val="FF0000"/>
              </a:solidFill>
              <a:ea typeface="Calibri" panose="020F0502020204030204"/>
              <a:cs typeface="Calibri"/>
            </a:endParaRPr>
          </a:p>
          <a:p>
            <a:pPr marL="0" indent="0" algn="just">
              <a:buNone/>
            </a:pPr>
            <a:endParaRPr lang="en-US" sz="1200">
              <a:solidFill>
                <a:srgbClr val="FF0000"/>
              </a:solidFill>
              <a:ea typeface="Calibri" panose="020F0502020204030204"/>
              <a:cs typeface="Calibri"/>
            </a:endParaRPr>
          </a:p>
          <a:p>
            <a:endParaRPr lang="en-US"/>
          </a:p>
        </p:txBody>
      </p:sp>
      <p:sp>
        <p:nvSpPr>
          <p:cNvPr id="4" name="Slide Number Placeholder 3"/>
          <p:cNvSpPr>
            <a:spLocks noGrp="1"/>
          </p:cNvSpPr>
          <p:nvPr>
            <p:ph type="sldNum" sz="quarter" idx="5"/>
          </p:nvPr>
        </p:nvSpPr>
        <p:spPr/>
        <p:txBody>
          <a:bodyPr/>
          <a:lstStyle/>
          <a:p>
            <a:fld id="{62BE090A-76ED-495F-827D-1A8F4F6D4B6F}" type="slidenum">
              <a:rPr lang="en-US" smtClean="0"/>
              <a:t>2</a:t>
            </a:fld>
            <a:endParaRPr lang="en-US"/>
          </a:p>
        </p:txBody>
      </p:sp>
    </p:spTree>
    <p:extLst>
      <p:ext uri="{BB962C8B-B14F-4D97-AF65-F5344CB8AC3E}">
        <p14:creationId xmlns:p14="http://schemas.microsoft.com/office/powerpoint/2010/main" val="85309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BE090A-76ED-495F-827D-1A8F4F6D4B6F}" type="slidenum">
              <a:rPr lang="en-US" smtClean="0"/>
              <a:t>14</a:t>
            </a:fld>
            <a:endParaRPr lang="en-US"/>
          </a:p>
        </p:txBody>
      </p:sp>
    </p:spTree>
    <p:extLst>
      <p:ext uri="{BB962C8B-B14F-4D97-AF65-F5344CB8AC3E}">
        <p14:creationId xmlns:p14="http://schemas.microsoft.com/office/powerpoint/2010/main" val="427970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BE090A-76ED-495F-827D-1A8F4F6D4B6F}" type="slidenum">
              <a:rPr lang="en-US" smtClean="0"/>
              <a:t>15</a:t>
            </a:fld>
            <a:endParaRPr lang="en-US"/>
          </a:p>
        </p:txBody>
      </p:sp>
    </p:spTree>
    <p:extLst>
      <p:ext uri="{BB962C8B-B14F-4D97-AF65-F5344CB8AC3E}">
        <p14:creationId xmlns:p14="http://schemas.microsoft.com/office/powerpoint/2010/main" val="2031837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pial08/SemVulD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40486" y="622842"/>
            <a:ext cx="7312793" cy="3167510"/>
          </a:xfrm>
        </p:spPr>
        <p:txBody>
          <a:bodyPr vert="horz" lIns="91440" tIns="45720" rIns="91440" bIns="45720" rtlCol="0" anchor="b">
            <a:normAutofit/>
          </a:bodyPr>
          <a:lstStyle/>
          <a:p>
            <a:r>
              <a:rPr lang="en-US" sz="3100" b="1" kern="1200">
                <a:latin typeface="+mj-lt"/>
                <a:ea typeface="+mj-ea"/>
                <a:cs typeface="+mj-cs"/>
              </a:rPr>
              <a:t>An Unbiased Transformer Source Code Learning with Semantic Vulnerability Graph</a:t>
            </a:r>
            <a:br>
              <a:rPr lang="en-US" sz="3100" b="1" kern="1200">
                <a:latin typeface="+mj-lt"/>
                <a:ea typeface="+mj-ea"/>
                <a:cs typeface="+mj-cs"/>
              </a:rPr>
            </a:br>
            <a:endParaRPr lang="en-US" sz="3100" b="1" kern="1200">
              <a:latin typeface="+mj-lt"/>
              <a:ea typeface="+mj-ea"/>
              <a:cs typeface="+mj-cs"/>
            </a:endParaRPr>
          </a:p>
        </p:txBody>
      </p:sp>
      <p:sp>
        <p:nvSpPr>
          <p:cNvPr id="5" name="Subtitle 2">
            <a:extLst>
              <a:ext uri="{FF2B5EF4-FFF2-40B4-BE49-F238E27FC236}">
                <a16:creationId xmlns:a16="http://schemas.microsoft.com/office/drawing/2014/main" id="{5FE649D1-C6A0-B2E9-EB88-0DC56CA3EC0E}"/>
              </a:ext>
            </a:extLst>
          </p:cNvPr>
          <p:cNvSpPr>
            <a:spLocks noGrp="1"/>
          </p:cNvSpPr>
          <p:nvPr/>
        </p:nvSpPr>
        <p:spPr>
          <a:xfrm>
            <a:off x="223791" y="3948730"/>
            <a:ext cx="8150068" cy="1921162"/>
          </a:xfrm>
          <a:prstGeom prst="rect">
            <a:avLst/>
          </a:prstGeom>
        </p:spPr>
        <p:txBody>
          <a:bodyPr vert="horz" lIns="91440" tIns="45720" rIns="91440" bIns="45720" rtlCol="0" anchor="t">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600">
              <a:cs typeface="Calibri"/>
            </a:endParaRPr>
          </a:p>
          <a:p>
            <a:r>
              <a:rPr lang="en-US" sz="1600">
                <a:cs typeface="Calibri"/>
              </a:rPr>
              <a:t>Nafis Tanveer Islam, Gonzalo De La Torre </a:t>
            </a:r>
            <a:r>
              <a:rPr lang="en-US" sz="1600" err="1">
                <a:cs typeface="Calibri"/>
              </a:rPr>
              <a:t>Perra</a:t>
            </a:r>
            <a:r>
              <a:rPr lang="en-US" sz="1600">
                <a:cs typeface="Calibri"/>
              </a:rPr>
              <a:t>, Dylan Manuel, Elias </a:t>
            </a:r>
            <a:r>
              <a:rPr lang="en-US" sz="1600" err="1">
                <a:cs typeface="Calibri"/>
              </a:rPr>
              <a:t>Bou-Harb</a:t>
            </a:r>
            <a:r>
              <a:rPr lang="en-US" sz="1600">
                <a:cs typeface="Calibri"/>
              </a:rPr>
              <a:t>, </a:t>
            </a:r>
          </a:p>
          <a:p>
            <a:r>
              <a:rPr lang="en-US" sz="1600">
                <a:cs typeface="Calibri"/>
              </a:rPr>
              <a:t>Peyman </a:t>
            </a:r>
            <a:r>
              <a:rPr lang="en-US" sz="1600" err="1">
                <a:cs typeface="Calibri"/>
              </a:rPr>
              <a:t>Najafirad</a:t>
            </a:r>
            <a:r>
              <a:rPr lang="en-US" sz="1600">
                <a:cs typeface="Calibri"/>
              </a:rPr>
              <a:t>*</a:t>
            </a:r>
          </a:p>
          <a:p>
            <a:endParaRPr lang="en-US" sz="1600">
              <a:cs typeface="Calibri"/>
            </a:endParaRPr>
          </a:p>
          <a:p>
            <a:r>
              <a:rPr lang="en-US" sz="1600" b="1">
                <a:ea typeface="+mn-lt"/>
                <a:cs typeface="+mn-lt"/>
              </a:rPr>
              <a:t>Secure AI and Autonomy Lab</a:t>
            </a:r>
          </a:p>
          <a:p>
            <a:r>
              <a:rPr lang="en-US" sz="1600" b="1">
                <a:ea typeface="+mn-lt"/>
                <a:cs typeface="+mn-lt"/>
              </a:rPr>
              <a:t>University of Texas at San Antonio</a:t>
            </a:r>
          </a:p>
        </p:txBody>
      </p:sp>
      <p:sp>
        <p:nvSpPr>
          <p:cNvPr id="4" name="TextBox 3">
            <a:extLst>
              <a:ext uri="{FF2B5EF4-FFF2-40B4-BE49-F238E27FC236}">
                <a16:creationId xmlns:a16="http://schemas.microsoft.com/office/drawing/2014/main" id="{93B72E2A-1189-9B0F-0ED2-79F8C7E052E9}"/>
              </a:ext>
            </a:extLst>
          </p:cNvPr>
          <p:cNvSpPr txBox="1"/>
          <p:nvPr/>
        </p:nvSpPr>
        <p:spPr>
          <a:xfrm>
            <a:off x="7604854" y="5707937"/>
            <a:ext cx="3818141" cy="523220"/>
          </a:xfrm>
          <a:prstGeom prst="rect">
            <a:avLst/>
          </a:prstGeom>
          <a:noFill/>
        </p:spPr>
        <p:txBody>
          <a:bodyPr wrap="square" rtlCol="0">
            <a:spAutoFit/>
          </a:bodyPr>
          <a:lstStyle/>
          <a:p>
            <a:r>
              <a:rPr lang="en-US" sz="1400" b="1" kern="1200">
                <a:solidFill>
                  <a:srgbClr val="00B050"/>
                </a:solidFill>
                <a:latin typeface="+mj-lt"/>
                <a:ea typeface="+mj-ea"/>
                <a:cs typeface="+mj-cs"/>
              </a:rPr>
              <a:t>Accepted as a Conference paper at Euro S&amp;P 2023</a:t>
            </a:r>
          </a:p>
          <a:p>
            <a:r>
              <a:rPr lang="en-US" sz="1400" b="1">
                <a:latin typeface="+mj-lt"/>
                <a:ea typeface="+mj-ea"/>
                <a:cs typeface="+mj-cs"/>
              </a:rPr>
              <a:t>* Corresponding Author</a:t>
            </a:r>
            <a:endParaRPr lang="en-US" sz="1400"/>
          </a:p>
        </p:txBody>
      </p:sp>
    </p:spTree>
    <p:extLst>
      <p:ext uri="{BB962C8B-B14F-4D97-AF65-F5344CB8AC3E}">
        <p14:creationId xmlns:p14="http://schemas.microsoft.com/office/powerpoint/2010/main" val="1161860466"/>
      </p:ext>
    </p:extLst>
  </p:cSld>
  <p:clrMapOvr>
    <a:masterClrMapping/>
  </p:clrMapOvr>
  <mc:AlternateContent xmlns:mc="http://schemas.openxmlformats.org/markup-compatibility/2006">
    <mc:Choice xmlns:p14="http://schemas.microsoft.com/office/powerpoint/2010/main" Requires="p14">
      <p:transition spd="slow" p14:dur="2000" advTm="8474"/>
    </mc:Choice>
    <mc:Fallback>
      <p:transition spd="slow" advTm="847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7D1E-E677-4C1B-8572-E4040B41C679}"/>
              </a:ext>
            </a:extLst>
          </p:cNvPr>
          <p:cNvSpPr>
            <a:spLocks noGrp="1"/>
          </p:cNvSpPr>
          <p:nvPr>
            <p:ph type="title"/>
          </p:nvPr>
        </p:nvSpPr>
        <p:spPr>
          <a:xfrm>
            <a:off x="838200" y="365125"/>
            <a:ext cx="10515600" cy="913908"/>
          </a:xfrm>
        </p:spPr>
        <p:txBody>
          <a:bodyPr>
            <a:normAutofit/>
          </a:bodyPr>
          <a:lstStyle/>
          <a:p>
            <a:pPr>
              <a:spcBef>
                <a:spcPts val="1000"/>
              </a:spcBef>
            </a:pPr>
            <a:r>
              <a:rPr lang="en-US" sz="3200" b="1">
                <a:ea typeface="+mj-lt"/>
                <a:cs typeface="+mj-lt"/>
              </a:rPr>
              <a:t>Poacher Flow Edges: Resource Management</a:t>
            </a:r>
            <a:endParaRPr lang="en-US" b="1">
              <a:cs typeface="Calibri Light"/>
            </a:endParaRPr>
          </a:p>
        </p:txBody>
      </p:sp>
      <p:pic>
        <p:nvPicPr>
          <p:cNvPr id="10" name="Picture 9" descr="A picture containing text, font, screenshot, white&#10;&#10;Description automatically generated">
            <a:extLst>
              <a:ext uri="{FF2B5EF4-FFF2-40B4-BE49-F238E27FC236}">
                <a16:creationId xmlns:a16="http://schemas.microsoft.com/office/drawing/2014/main" id="{210259C4-41C0-8726-E8DE-076CB3D21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3450" y="1839854"/>
            <a:ext cx="6125100" cy="3524288"/>
          </a:xfrm>
          <a:prstGeom prst="rect">
            <a:avLst/>
          </a:prstGeom>
        </p:spPr>
      </p:pic>
    </p:spTree>
    <p:extLst>
      <p:ext uri="{BB962C8B-B14F-4D97-AF65-F5344CB8AC3E}">
        <p14:creationId xmlns:p14="http://schemas.microsoft.com/office/powerpoint/2010/main" val="2220092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7D1E-E677-4C1B-8572-E4040B41C679}"/>
              </a:ext>
            </a:extLst>
          </p:cNvPr>
          <p:cNvSpPr>
            <a:spLocks noGrp="1"/>
          </p:cNvSpPr>
          <p:nvPr>
            <p:ph type="title"/>
          </p:nvPr>
        </p:nvSpPr>
        <p:spPr>
          <a:xfrm>
            <a:off x="838200" y="365125"/>
            <a:ext cx="10515600" cy="913908"/>
          </a:xfrm>
        </p:spPr>
        <p:txBody>
          <a:bodyPr>
            <a:normAutofit/>
          </a:bodyPr>
          <a:lstStyle/>
          <a:p>
            <a:pPr>
              <a:spcBef>
                <a:spcPts val="1000"/>
              </a:spcBef>
            </a:pPr>
            <a:r>
              <a:rPr lang="en-US" sz="3200" b="1">
                <a:ea typeface="+mj-lt"/>
                <a:cs typeface="+mj-lt"/>
              </a:rPr>
              <a:t>Semantic Vulnerability Graph: An Example</a:t>
            </a:r>
            <a:endParaRPr lang="en-US" b="1">
              <a:cs typeface="Calibri Light"/>
            </a:endParaRPr>
          </a:p>
        </p:txBody>
      </p:sp>
      <p:sp>
        <p:nvSpPr>
          <p:cNvPr id="3" name="Content Placeholder 2">
            <a:extLst>
              <a:ext uri="{FF2B5EF4-FFF2-40B4-BE49-F238E27FC236}">
                <a16:creationId xmlns:a16="http://schemas.microsoft.com/office/drawing/2014/main" id="{828893D2-18E8-4E99-A75C-72ECB455C820}"/>
              </a:ext>
            </a:extLst>
          </p:cNvPr>
          <p:cNvSpPr>
            <a:spLocks noGrp="1"/>
          </p:cNvSpPr>
          <p:nvPr>
            <p:ph idx="1"/>
          </p:nvPr>
        </p:nvSpPr>
        <p:spPr>
          <a:xfrm>
            <a:off x="838200" y="1562867"/>
            <a:ext cx="10512115" cy="4614096"/>
          </a:xfrm>
        </p:spPr>
        <p:txBody>
          <a:bodyPr vert="horz" lIns="91440" tIns="45720" rIns="91440" bIns="45720" rtlCol="0" anchor="t">
            <a:normAutofit/>
          </a:bodyPr>
          <a:lstStyle/>
          <a:p>
            <a:pPr marL="0" indent="0" algn="just">
              <a:buNone/>
            </a:pPr>
            <a:endParaRPr lang="en-US" sz="1400">
              <a:solidFill>
                <a:srgbClr val="000000"/>
              </a:solidFill>
              <a:cs typeface="Calibri" panose="020F0502020204030204"/>
            </a:endParaRPr>
          </a:p>
          <a:p>
            <a:pPr marL="342900" indent="-342900" algn="just">
              <a:buAutoNum type="arabicPeriod"/>
            </a:pPr>
            <a:endParaRPr lang="en-US" sz="1400">
              <a:solidFill>
                <a:srgbClr val="000000"/>
              </a:solidFill>
              <a:cs typeface="Calibri" panose="020F0502020204030204"/>
            </a:endParaRPr>
          </a:p>
          <a:p>
            <a:pPr marL="0" indent="0" algn="just">
              <a:buNone/>
            </a:pPr>
            <a:endParaRPr lang="en-US" sz="1400">
              <a:solidFill>
                <a:srgbClr val="000000"/>
              </a:solidFill>
              <a:cs typeface="Calibri" panose="020F0502020204030204"/>
            </a:endParaRPr>
          </a:p>
          <a:p>
            <a:pPr marL="0" indent="0" algn="just">
              <a:buNone/>
            </a:pPr>
            <a:endParaRPr lang="en-US" sz="1400">
              <a:solidFill>
                <a:srgbClr val="C00000"/>
              </a:solidFill>
              <a:cs typeface="Calibri" panose="020F0502020204030204"/>
            </a:endParaRPr>
          </a:p>
          <a:p>
            <a:pPr marL="342900" indent="-342900" algn="just"/>
            <a:endParaRPr lang="en-US" sz="1400">
              <a:cs typeface="Calibri" panose="020F0502020204030204"/>
            </a:endParaRPr>
          </a:p>
        </p:txBody>
      </p:sp>
      <p:sp>
        <p:nvSpPr>
          <p:cNvPr id="7" name="TextBox 6">
            <a:extLst>
              <a:ext uri="{FF2B5EF4-FFF2-40B4-BE49-F238E27FC236}">
                <a16:creationId xmlns:a16="http://schemas.microsoft.com/office/drawing/2014/main" id="{E6C49C03-237A-6F67-261A-FF0A502F5DB4}"/>
              </a:ext>
            </a:extLst>
          </p:cNvPr>
          <p:cNvSpPr txBox="1"/>
          <p:nvPr/>
        </p:nvSpPr>
        <p:spPr>
          <a:xfrm>
            <a:off x="9823806" y="2630490"/>
            <a:ext cx="15265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Control Flow</a:t>
            </a:r>
            <a:endParaRPr lang="en-US"/>
          </a:p>
        </p:txBody>
      </p:sp>
      <p:sp>
        <p:nvSpPr>
          <p:cNvPr id="5" name="Rectangle 4">
            <a:extLst>
              <a:ext uri="{FF2B5EF4-FFF2-40B4-BE49-F238E27FC236}">
                <a16:creationId xmlns:a16="http://schemas.microsoft.com/office/drawing/2014/main" id="{0A273A82-9488-72F3-A64E-D7F5686AC543}"/>
              </a:ext>
            </a:extLst>
          </p:cNvPr>
          <p:cNvSpPr/>
          <p:nvPr/>
        </p:nvSpPr>
        <p:spPr>
          <a:xfrm>
            <a:off x="9072123" y="2653833"/>
            <a:ext cx="667265" cy="345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BB95909-581B-F97E-D462-9F63EEC620A0}"/>
              </a:ext>
            </a:extLst>
          </p:cNvPr>
          <p:cNvSpPr/>
          <p:nvPr/>
        </p:nvSpPr>
        <p:spPr>
          <a:xfrm>
            <a:off x="9072288" y="3105193"/>
            <a:ext cx="667265" cy="34598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B0796DC-00E9-F1C6-4929-7D00B8A1E634}"/>
              </a:ext>
            </a:extLst>
          </p:cNvPr>
          <p:cNvSpPr/>
          <p:nvPr/>
        </p:nvSpPr>
        <p:spPr>
          <a:xfrm>
            <a:off x="9072288" y="3571288"/>
            <a:ext cx="667265" cy="34598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ED7970B-E562-555B-E239-593B92E43915}"/>
              </a:ext>
            </a:extLst>
          </p:cNvPr>
          <p:cNvSpPr/>
          <p:nvPr/>
        </p:nvSpPr>
        <p:spPr>
          <a:xfrm>
            <a:off x="9072123" y="4068548"/>
            <a:ext cx="667265" cy="34598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745EF4C-CA39-D25A-6A10-3813A559CC02}"/>
              </a:ext>
            </a:extLst>
          </p:cNvPr>
          <p:cNvSpPr txBox="1"/>
          <p:nvPr/>
        </p:nvSpPr>
        <p:spPr>
          <a:xfrm>
            <a:off x="9841974" y="3059668"/>
            <a:ext cx="15265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Data Flow</a:t>
            </a:r>
            <a:endParaRPr lang="en-US"/>
          </a:p>
        </p:txBody>
      </p:sp>
      <p:sp>
        <p:nvSpPr>
          <p:cNvPr id="11" name="TextBox 10">
            <a:extLst>
              <a:ext uri="{FF2B5EF4-FFF2-40B4-BE49-F238E27FC236}">
                <a16:creationId xmlns:a16="http://schemas.microsoft.com/office/drawing/2014/main" id="{227A5463-3D07-412C-F693-F6D3D3B5E912}"/>
              </a:ext>
            </a:extLst>
          </p:cNvPr>
          <p:cNvSpPr txBox="1"/>
          <p:nvPr/>
        </p:nvSpPr>
        <p:spPr>
          <a:xfrm>
            <a:off x="9823805" y="3547945"/>
            <a:ext cx="17297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Sequential Flow</a:t>
            </a:r>
            <a:endParaRPr lang="en-US"/>
          </a:p>
        </p:txBody>
      </p:sp>
      <p:sp>
        <p:nvSpPr>
          <p:cNvPr id="12" name="TextBox 11">
            <a:extLst>
              <a:ext uri="{FF2B5EF4-FFF2-40B4-BE49-F238E27FC236}">
                <a16:creationId xmlns:a16="http://schemas.microsoft.com/office/drawing/2014/main" id="{5C2569F5-19B4-E53F-FE46-B924463EC8B5}"/>
              </a:ext>
            </a:extLst>
          </p:cNvPr>
          <p:cNvSpPr txBox="1"/>
          <p:nvPr/>
        </p:nvSpPr>
        <p:spPr>
          <a:xfrm>
            <a:off x="9841974" y="4045205"/>
            <a:ext cx="15265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Poacher Flow</a:t>
            </a:r>
            <a:endParaRPr lang="en-US"/>
          </a:p>
        </p:txBody>
      </p:sp>
      <p:pic>
        <p:nvPicPr>
          <p:cNvPr id="14" name="Picture 13" descr="Text&#10;&#10;Description automatically generated">
            <a:extLst>
              <a:ext uri="{FF2B5EF4-FFF2-40B4-BE49-F238E27FC236}">
                <a16:creationId xmlns:a16="http://schemas.microsoft.com/office/drawing/2014/main" id="{B081320F-40B9-A4F9-4BB9-B2166B20B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47745"/>
            <a:ext cx="8135124" cy="3810504"/>
          </a:xfrm>
          <a:prstGeom prst="rect">
            <a:avLst/>
          </a:prstGeom>
        </p:spPr>
      </p:pic>
    </p:spTree>
    <p:extLst>
      <p:ext uri="{BB962C8B-B14F-4D97-AF65-F5344CB8AC3E}">
        <p14:creationId xmlns:p14="http://schemas.microsoft.com/office/powerpoint/2010/main" val="3540881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7D1E-E677-4C1B-8572-E4040B41C679}"/>
              </a:ext>
            </a:extLst>
          </p:cNvPr>
          <p:cNvSpPr>
            <a:spLocks noGrp="1"/>
          </p:cNvSpPr>
          <p:nvPr>
            <p:ph type="title"/>
          </p:nvPr>
        </p:nvSpPr>
        <p:spPr>
          <a:xfrm>
            <a:off x="838200" y="365125"/>
            <a:ext cx="10515600" cy="913908"/>
          </a:xfrm>
        </p:spPr>
        <p:txBody>
          <a:bodyPr>
            <a:normAutofit/>
          </a:bodyPr>
          <a:lstStyle/>
          <a:p>
            <a:pPr>
              <a:spcBef>
                <a:spcPts val="1000"/>
              </a:spcBef>
            </a:pPr>
            <a:r>
              <a:rPr lang="en-US" sz="3200" b="1">
                <a:ea typeface="+mj-lt"/>
                <a:cs typeface="+mj-lt"/>
              </a:rPr>
              <a:t>Datasets: Vul</a:t>
            </a:r>
            <a:r>
              <a:rPr lang="en-US" sz="3200">
                <a:ea typeface="+mj-lt"/>
                <a:cs typeface="+mj-lt"/>
              </a:rPr>
              <a:t>nerability</a:t>
            </a:r>
            <a:r>
              <a:rPr lang="en-US" sz="3200" b="1">
                <a:ea typeface="+mj-lt"/>
                <a:cs typeface="+mj-lt"/>
              </a:rPr>
              <a:t> F</a:t>
            </a:r>
            <a:r>
              <a:rPr lang="en-US" sz="3200">
                <a:ea typeface="+mj-lt"/>
                <a:cs typeface="+mj-lt"/>
              </a:rPr>
              <a:t>inder </a:t>
            </a:r>
            <a:r>
              <a:rPr lang="en-US" sz="3200" b="1">
                <a:ea typeface="+mj-lt"/>
                <a:cs typeface="+mj-lt"/>
              </a:rPr>
              <a:t>(</a:t>
            </a:r>
            <a:r>
              <a:rPr lang="en-US" sz="3200" b="1" err="1">
                <a:ea typeface="+mj-lt"/>
                <a:cs typeface="+mj-lt"/>
              </a:rPr>
              <a:t>VulF</a:t>
            </a:r>
            <a:r>
              <a:rPr lang="en-US" sz="3200" b="1">
                <a:ea typeface="+mj-lt"/>
                <a:cs typeface="+mj-lt"/>
              </a:rPr>
              <a:t>)</a:t>
            </a:r>
            <a:endParaRPr lang="en-US" b="1"/>
          </a:p>
        </p:txBody>
      </p:sp>
      <p:sp>
        <p:nvSpPr>
          <p:cNvPr id="3" name="Content Placeholder 2">
            <a:extLst>
              <a:ext uri="{FF2B5EF4-FFF2-40B4-BE49-F238E27FC236}">
                <a16:creationId xmlns:a16="http://schemas.microsoft.com/office/drawing/2014/main" id="{828893D2-18E8-4E99-A75C-72ECB455C820}"/>
              </a:ext>
            </a:extLst>
          </p:cNvPr>
          <p:cNvSpPr>
            <a:spLocks noGrp="1"/>
          </p:cNvSpPr>
          <p:nvPr>
            <p:ph idx="1"/>
          </p:nvPr>
        </p:nvSpPr>
        <p:spPr>
          <a:xfrm>
            <a:off x="481740" y="1733348"/>
            <a:ext cx="3583633" cy="4405447"/>
          </a:xfrm>
        </p:spPr>
        <p:txBody>
          <a:bodyPr vert="horz" lIns="91440" tIns="45720" rIns="91440" bIns="45720" rtlCol="0" anchor="t">
            <a:normAutofit/>
          </a:bodyPr>
          <a:lstStyle/>
          <a:p>
            <a:pPr marL="0" indent="0" algn="just">
              <a:buNone/>
            </a:pPr>
            <a:r>
              <a:rPr lang="en-US" sz="1800" b="1" err="1">
                <a:cs typeface="Calibri"/>
              </a:rPr>
              <a:t>VulF</a:t>
            </a:r>
            <a:r>
              <a:rPr lang="en-US" sz="1800" b="1">
                <a:cs typeface="Calibri"/>
              </a:rPr>
              <a:t>: </a:t>
            </a:r>
            <a:r>
              <a:rPr lang="en-US" sz="1800"/>
              <a:t>We created </a:t>
            </a:r>
            <a:r>
              <a:rPr lang="en-US" sz="1800" err="1"/>
              <a:t>VulF</a:t>
            </a:r>
            <a:r>
              <a:rPr lang="en-US" sz="1800"/>
              <a:t>, a large-scale dataset comprised of data from multiple publicly available sources including NVD, GitHub </a:t>
            </a:r>
            <a:r>
              <a:rPr lang="en-US" sz="1800" err="1"/>
              <a:t>rpsitories</a:t>
            </a:r>
            <a:r>
              <a:rPr lang="en-US" sz="1800"/>
              <a:t>.</a:t>
            </a:r>
          </a:p>
          <a:p>
            <a:pPr marL="0" indent="0" algn="just">
              <a:buNone/>
            </a:pPr>
            <a:r>
              <a:rPr lang="en-US" sz="1800">
                <a:cs typeface="Calibri"/>
              </a:rPr>
              <a:t>We also used 4 other datasets </a:t>
            </a:r>
          </a:p>
          <a:p>
            <a:pPr marL="342900" indent="-342900" algn="just">
              <a:buFont typeface="+mj-lt"/>
              <a:buAutoNum type="arabicPeriod"/>
            </a:pPr>
            <a:r>
              <a:rPr lang="en-US" sz="1800" err="1">
                <a:cs typeface="Calibri"/>
              </a:rPr>
              <a:t>ReVEAL</a:t>
            </a:r>
          </a:p>
          <a:p>
            <a:pPr marL="342900" indent="-342900" algn="just">
              <a:buFont typeface="+mj-lt"/>
              <a:buAutoNum type="arabicPeriod"/>
            </a:pPr>
            <a:r>
              <a:rPr lang="en-US" sz="1800" err="1">
                <a:cs typeface="Calibri"/>
              </a:rPr>
              <a:t>FFMpeg+Qemu</a:t>
            </a:r>
          </a:p>
          <a:p>
            <a:pPr marL="342900" indent="-342900" algn="just">
              <a:buFont typeface="+mj-lt"/>
              <a:buAutoNum type="arabicPeriod"/>
            </a:pPr>
            <a:r>
              <a:rPr lang="en-US" sz="1800">
                <a:cs typeface="Calibri"/>
              </a:rPr>
              <a:t>D2A</a:t>
            </a:r>
          </a:p>
          <a:p>
            <a:pPr marL="342900" indent="-342900" algn="just">
              <a:buFont typeface="+mj-lt"/>
              <a:buAutoNum type="arabicPeriod"/>
            </a:pPr>
            <a:r>
              <a:rPr lang="en-US" sz="1800">
                <a:cs typeface="Calibri"/>
              </a:rPr>
              <a:t>MVD</a:t>
            </a:r>
          </a:p>
        </p:txBody>
      </p:sp>
      <p:pic>
        <p:nvPicPr>
          <p:cNvPr id="6" name="Picture 5" descr="Table&#10;&#10;Description automatically generated with medium confidence">
            <a:extLst>
              <a:ext uri="{FF2B5EF4-FFF2-40B4-BE49-F238E27FC236}">
                <a16:creationId xmlns:a16="http://schemas.microsoft.com/office/drawing/2014/main" id="{2811AA7A-29F6-0949-A2FF-CB2A6872A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1908" y="1733347"/>
            <a:ext cx="8170092" cy="4222609"/>
          </a:xfrm>
          <a:prstGeom prst="rect">
            <a:avLst/>
          </a:prstGeom>
        </p:spPr>
      </p:pic>
    </p:spTree>
    <p:extLst>
      <p:ext uri="{BB962C8B-B14F-4D97-AF65-F5344CB8AC3E}">
        <p14:creationId xmlns:p14="http://schemas.microsoft.com/office/powerpoint/2010/main" val="3288614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7D1E-E677-4C1B-8572-E4040B41C679}"/>
              </a:ext>
            </a:extLst>
          </p:cNvPr>
          <p:cNvSpPr>
            <a:spLocks noGrp="1"/>
          </p:cNvSpPr>
          <p:nvPr>
            <p:ph type="title"/>
          </p:nvPr>
        </p:nvSpPr>
        <p:spPr>
          <a:xfrm>
            <a:off x="838200" y="365125"/>
            <a:ext cx="10515600" cy="913908"/>
          </a:xfrm>
        </p:spPr>
        <p:txBody>
          <a:bodyPr>
            <a:normAutofit/>
          </a:bodyPr>
          <a:lstStyle/>
          <a:p>
            <a:pPr>
              <a:spcBef>
                <a:spcPts val="1000"/>
              </a:spcBef>
            </a:pPr>
            <a:r>
              <a:rPr lang="en-US" sz="3200" b="1">
                <a:ea typeface="+mj-lt"/>
                <a:cs typeface="+mj-lt"/>
              </a:rPr>
              <a:t>Descriptions of CWE-119: A sample</a:t>
            </a:r>
            <a:endParaRPr lang="en-US" b="1"/>
          </a:p>
        </p:txBody>
      </p:sp>
      <p:sp>
        <p:nvSpPr>
          <p:cNvPr id="3" name="Content Placeholder 2">
            <a:extLst>
              <a:ext uri="{FF2B5EF4-FFF2-40B4-BE49-F238E27FC236}">
                <a16:creationId xmlns:a16="http://schemas.microsoft.com/office/drawing/2014/main" id="{828893D2-18E8-4E99-A75C-72ECB455C820}"/>
              </a:ext>
            </a:extLst>
          </p:cNvPr>
          <p:cNvSpPr>
            <a:spLocks noGrp="1"/>
          </p:cNvSpPr>
          <p:nvPr>
            <p:ph idx="1"/>
          </p:nvPr>
        </p:nvSpPr>
        <p:spPr>
          <a:xfrm>
            <a:off x="776208" y="1562867"/>
            <a:ext cx="11126492" cy="4930008"/>
          </a:xfrm>
        </p:spPr>
        <p:txBody>
          <a:bodyPr vert="horz" lIns="91440" tIns="45720" rIns="91440" bIns="45720" rtlCol="0" anchor="t">
            <a:noAutofit/>
          </a:bodyPr>
          <a:lstStyle/>
          <a:p>
            <a:pPr marL="0" indent="0" algn="l" rtl="0">
              <a:buNone/>
            </a:pPr>
            <a:r>
              <a:rPr lang="en-US" sz="1400" b="0" i="0">
                <a:solidFill>
                  <a:srgbClr val="000000"/>
                </a:solidFill>
                <a:effectLst/>
                <a:latin typeface="Courier New" panose="02070309020205020404" pitchFamily="49" charset="0"/>
              </a:rPr>
              <a:t>CWE-119 is also known as “Improper Restriction of Operations within the Bounds of a Memory Buffer.” This weakness occurs when memory locations that aren’t compatible with the given memory buffer are addressed by the application. This can result in the disclosure of important information, crashes, and arbitrary code execution. Mitigations include using languages immune to buffer overflows (such as Java), validate the size of buffers, and abandon the use of unbounded copy functions. </a:t>
            </a:r>
          </a:p>
          <a:p>
            <a:pPr marL="0" indent="0" algn="l" rtl="0">
              <a:buNone/>
            </a:pPr>
            <a:r>
              <a:rPr lang="en-US" sz="1400" b="0" i="0">
                <a:solidFill>
                  <a:srgbClr val="FF0000"/>
                </a:solidFill>
                <a:effectLst/>
                <a:latin typeface="Courier New" panose="02070309020205020404" pitchFamily="49" charset="0"/>
              </a:rPr>
              <a:t>// Vulnerable code example for CWE-119 </a:t>
            </a:r>
          </a:p>
          <a:p>
            <a:pPr marL="0" indent="0" algn="l" rtl="0">
              <a:buNone/>
            </a:pPr>
            <a:r>
              <a:rPr lang="en-US" sz="1400" b="0" i="0">
                <a:solidFill>
                  <a:srgbClr val="FF0000"/>
                </a:solidFill>
                <a:effectLst/>
                <a:latin typeface="Courier New" panose="02070309020205020404" pitchFamily="49" charset="0"/>
              </a:rPr>
              <a:t>void </a:t>
            </a:r>
            <a:r>
              <a:rPr lang="en-US" sz="1400" b="0" i="0" err="1">
                <a:solidFill>
                  <a:srgbClr val="FF0000"/>
                </a:solidFill>
                <a:effectLst/>
                <a:latin typeface="Courier New" panose="02070309020205020404" pitchFamily="49" charset="0"/>
              </a:rPr>
              <a:t>print_input</a:t>
            </a:r>
            <a:r>
              <a:rPr lang="en-US" sz="1400" b="0" i="0">
                <a:solidFill>
                  <a:srgbClr val="FF0000"/>
                </a:solidFill>
                <a:effectLst/>
                <a:latin typeface="Courier New" panose="02070309020205020404" pitchFamily="49" charset="0"/>
              </a:rPr>
              <a:t>(char *input) </a:t>
            </a:r>
          </a:p>
          <a:p>
            <a:pPr marL="0" indent="0" algn="l" rtl="0">
              <a:buNone/>
            </a:pPr>
            <a:r>
              <a:rPr lang="en-US" sz="1400">
                <a:solidFill>
                  <a:srgbClr val="FF0000"/>
                </a:solidFill>
                <a:latin typeface="Courier New" panose="02070309020205020404" pitchFamily="49" charset="0"/>
              </a:rPr>
              <a:t>	</a:t>
            </a:r>
            <a:r>
              <a:rPr lang="en-US" sz="1400" b="0" i="0">
                <a:solidFill>
                  <a:srgbClr val="FF0000"/>
                </a:solidFill>
                <a:effectLst/>
                <a:latin typeface="Courier New" panose="02070309020205020404" pitchFamily="49" charset="0"/>
              </a:rPr>
              <a:t>{ ... </a:t>
            </a:r>
            <a:r>
              <a:rPr lang="en-US" sz="1400" b="0" i="0" err="1">
                <a:solidFill>
                  <a:srgbClr val="FF0000"/>
                </a:solidFill>
                <a:effectLst/>
                <a:latin typeface="Courier New" panose="02070309020205020404" pitchFamily="49" charset="0"/>
              </a:rPr>
              <a:t>printf</a:t>
            </a:r>
            <a:r>
              <a:rPr lang="en-US" sz="1400" b="0" i="0">
                <a:solidFill>
                  <a:srgbClr val="FF0000"/>
                </a:solidFill>
                <a:effectLst/>
                <a:latin typeface="Courier New" panose="02070309020205020404" pitchFamily="49" charset="0"/>
              </a:rPr>
              <a:t>(input); ... } </a:t>
            </a:r>
          </a:p>
          <a:p>
            <a:pPr marL="0" indent="0" algn="l" rtl="0">
              <a:buNone/>
            </a:pPr>
            <a:r>
              <a:rPr lang="en-US" sz="1400" b="0" i="0">
                <a:solidFill>
                  <a:srgbClr val="000000"/>
                </a:solidFill>
                <a:effectLst/>
                <a:latin typeface="Courier New" panose="02070309020205020404" pitchFamily="49" charset="0"/>
              </a:rPr>
              <a:t>In this example, the </a:t>
            </a:r>
            <a:r>
              <a:rPr lang="en-US" sz="1400" b="0" i="0" err="1">
                <a:solidFill>
                  <a:srgbClr val="000000"/>
                </a:solidFill>
                <a:effectLst/>
                <a:latin typeface="Courier New" panose="02070309020205020404" pitchFamily="49" charset="0"/>
              </a:rPr>
              <a:t>print_input</a:t>
            </a:r>
            <a:r>
              <a:rPr lang="en-US" sz="1400" b="0" i="0">
                <a:solidFill>
                  <a:srgbClr val="000000"/>
                </a:solidFill>
                <a:effectLst/>
                <a:latin typeface="Courier New" panose="02070309020205020404" pitchFamily="49" charset="0"/>
              </a:rPr>
              <a:t> function takes an input string and prints it using </a:t>
            </a:r>
            <a:r>
              <a:rPr lang="en-US" sz="1400" b="0" i="0" err="1">
                <a:solidFill>
                  <a:srgbClr val="000000"/>
                </a:solidFill>
                <a:effectLst/>
                <a:latin typeface="Courier New" panose="02070309020205020404" pitchFamily="49" charset="0"/>
              </a:rPr>
              <a:t>printf</a:t>
            </a:r>
            <a:r>
              <a:rPr lang="en-US" sz="1400" b="0" i="0">
                <a:solidFill>
                  <a:srgbClr val="000000"/>
                </a:solidFill>
                <a:effectLst/>
                <a:latin typeface="Courier New" panose="02070309020205020404" pitchFamily="49" charset="0"/>
              </a:rPr>
              <a:t>. However, the function does not properly validate or sanitize the input string before passing it to </a:t>
            </a:r>
            <a:r>
              <a:rPr lang="en-US" sz="1400" b="0" i="0" err="1">
                <a:solidFill>
                  <a:srgbClr val="000000"/>
                </a:solidFill>
                <a:effectLst/>
                <a:latin typeface="Courier New" panose="02070309020205020404" pitchFamily="49" charset="0"/>
              </a:rPr>
              <a:t>printf</a:t>
            </a:r>
            <a:r>
              <a:rPr lang="en-US" sz="1400" b="0" i="0">
                <a:solidFill>
                  <a:srgbClr val="000000"/>
                </a:solidFill>
                <a:effectLst/>
                <a:latin typeface="Courier New" panose="02070309020205020404" pitchFamily="49" charset="0"/>
              </a:rPr>
              <a:t>. This can allow an attacker to inject formatting characters or other special characters, leading to a format string vulnerability.</a:t>
            </a:r>
          </a:p>
          <a:p>
            <a:pPr marL="0" indent="0" algn="l" rtl="0">
              <a:buNone/>
            </a:pPr>
            <a:r>
              <a:rPr lang="en-US" sz="1400" b="0" i="0">
                <a:solidFill>
                  <a:srgbClr val="00B050"/>
                </a:solidFill>
                <a:effectLst/>
                <a:latin typeface="Courier New" panose="02070309020205020404" pitchFamily="49" charset="0"/>
              </a:rPr>
              <a:t> // Vulnerable code example for CWE-119 is fixed below </a:t>
            </a:r>
          </a:p>
          <a:p>
            <a:pPr marL="0" indent="0" algn="l" rtl="0">
              <a:buNone/>
            </a:pPr>
            <a:r>
              <a:rPr lang="en-US" sz="1400" b="0" i="0">
                <a:solidFill>
                  <a:srgbClr val="00B050"/>
                </a:solidFill>
                <a:effectLst/>
                <a:latin typeface="Courier New" panose="02070309020205020404" pitchFamily="49" charset="0"/>
              </a:rPr>
              <a:t>void </a:t>
            </a:r>
            <a:r>
              <a:rPr lang="en-US" sz="1400" b="0" i="0" err="1">
                <a:solidFill>
                  <a:srgbClr val="00B050"/>
                </a:solidFill>
                <a:effectLst/>
                <a:latin typeface="Courier New" panose="02070309020205020404" pitchFamily="49" charset="0"/>
              </a:rPr>
              <a:t>print_input</a:t>
            </a:r>
            <a:r>
              <a:rPr lang="en-US" sz="1400" b="0" i="0">
                <a:solidFill>
                  <a:srgbClr val="00B050"/>
                </a:solidFill>
                <a:effectLst/>
                <a:latin typeface="Courier New" panose="02070309020205020404" pitchFamily="49" charset="0"/>
              </a:rPr>
              <a:t>(char *input) </a:t>
            </a:r>
          </a:p>
          <a:p>
            <a:pPr marL="0" indent="0" algn="l" rtl="0">
              <a:buNone/>
            </a:pPr>
            <a:r>
              <a:rPr lang="en-US" sz="1400" b="0" i="0">
                <a:solidFill>
                  <a:srgbClr val="00B050"/>
                </a:solidFill>
                <a:effectLst/>
                <a:latin typeface="Courier New" panose="02070309020205020404" pitchFamily="49" charset="0"/>
              </a:rPr>
              <a:t>	{ </a:t>
            </a:r>
            <a:r>
              <a:rPr lang="en-US" sz="1400" b="0" i="0" err="1">
                <a:solidFill>
                  <a:srgbClr val="00B050"/>
                </a:solidFill>
                <a:effectLst/>
                <a:latin typeface="Courier New" panose="02070309020205020404" pitchFamily="49" charset="0"/>
              </a:rPr>
              <a:t>printf</a:t>
            </a:r>
            <a:r>
              <a:rPr lang="en-US" sz="1400" b="0" i="0">
                <a:solidFill>
                  <a:srgbClr val="00B050"/>
                </a:solidFill>
                <a:effectLst/>
                <a:latin typeface="Courier New" panose="02070309020205020404" pitchFamily="49" charset="0"/>
              </a:rPr>
              <a:t>("%s", input); }</a:t>
            </a:r>
          </a:p>
          <a:p>
            <a:pPr marL="0" indent="0" algn="l" rtl="0">
              <a:buNone/>
            </a:pPr>
            <a:endParaRPr lang="en-US" sz="1400">
              <a:solidFill>
                <a:srgbClr val="000000"/>
              </a:solidFill>
              <a:latin typeface="Courier New" panose="02070309020205020404" pitchFamily="49" charset="0"/>
            </a:endParaRPr>
          </a:p>
          <a:p>
            <a:pPr marL="0" indent="0" algn="l" rtl="0">
              <a:buNone/>
            </a:pPr>
            <a:r>
              <a:rPr lang="en-US" sz="1400" b="0" i="0">
                <a:solidFill>
                  <a:srgbClr val="000000"/>
                </a:solidFill>
                <a:effectLst/>
                <a:latin typeface="Courier New" panose="02070309020205020404" pitchFamily="49" charset="0"/>
              </a:rPr>
              <a:t> To mitigate this vulnerability, it's important to ensure that the input string is properly sanitized before using it in a format string. One way to do this is to use the %s format specifier to ensure that the input string is treated as a plain string and not a format string. </a:t>
            </a:r>
          </a:p>
          <a:p>
            <a:pPr marL="0" indent="0">
              <a:buNone/>
            </a:pPr>
            <a:br>
              <a:rPr lang="en-US" sz="1400"/>
            </a:br>
            <a:endParaRPr lang="en-US" sz="1400">
              <a:ea typeface="+mn-lt"/>
              <a:cs typeface="+mn-lt"/>
            </a:endParaRPr>
          </a:p>
        </p:txBody>
      </p:sp>
    </p:spTree>
    <p:extLst>
      <p:ext uri="{BB962C8B-B14F-4D97-AF65-F5344CB8AC3E}">
        <p14:creationId xmlns:p14="http://schemas.microsoft.com/office/powerpoint/2010/main" val="2090809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7D1E-E677-4C1B-8572-E4040B41C679}"/>
              </a:ext>
            </a:extLst>
          </p:cNvPr>
          <p:cNvSpPr>
            <a:spLocks noGrp="1"/>
          </p:cNvSpPr>
          <p:nvPr>
            <p:ph type="title"/>
          </p:nvPr>
        </p:nvSpPr>
        <p:spPr>
          <a:xfrm>
            <a:off x="838200" y="365125"/>
            <a:ext cx="10515600" cy="1835634"/>
          </a:xfrm>
        </p:spPr>
        <p:txBody>
          <a:bodyPr>
            <a:normAutofit/>
          </a:bodyPr>
          <a:lstStyle/>
          <a:p>
            <a:pPr>
              <a:spcBef>
                <a:spcPts val="1000"/>
              </a:spcBef>
            </a:pPr>
            <a:r>
              <a:rPr lang="en-US" sz="3200" b="1">
                <a:ea typeface="+mj-lt"/>
                <a:cs typeface="+mj-lt"/>
              </a:rPr>
              <a:t>Answering </a:t>
            </a:r>
            <a:r>
              <a:rPr lang="en-US" sz="3200" b="1">
                <a:ea typeface="+mn-lt"/>
                <a:cs typeface="+mn-lt"/>
              </a:rPr>
              <a:t>RQ1: Based on our proposed SVG representation, can the classifier learn to identify and provide CWE Numbers of vulnerabilities in real-world source code?</a:t>
            </a:r>
            <a:endParaRPr lang="en-US" b="1"/>
          </a:p>
        </p:txBody>
      </p:sp>
      <p:pic>
        <p:nvPicPr>
          <p:cNvPr id="9" name="Picture 8" descr="A screenshot of a computer&#10;&#10;Description automatically generated with low confidence">
            <a:extLst>
              <a:ext uri="{FF2B5EF4-FFF2-40B4-BE49-F238E27FC236}">
                <a16:creationId xmlns:a16="http://schemas.microsoft.com/office/drawing/2014/main" id="{B75A4994-0BF7-B192-4BBA-3C2ADDDDBB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72109"/>
            <a:ext cx="4627183" cy="4393764"/>
          </a:xfrm>
          <a:prstGeom prst="rect">
            <a:avLst/>
          </a:prstGeom>
        </p:spPr>
      </p:pic>
      <p:sp>
        <p:nvSpPr>
          <p:cNvPr id="6" name="TextBox 5">
            <a:extLst>
              <a:ext uri="{FF2B5EF4-FFF2-40B4-BE49-F238E27FC236}">
                <a16:creationId xmlns:a16="http://schemas.microsoft.com/office/drawing/2014/main" id="{C88D8B20-8E30-6D69-9D1D-0421B02BB06A}"/>
              </a:ext>
            </a:extLst>
          </p:cNvPr>
          <p:cNvSpPr txBox="1"/>
          <p:nvPr/>
        </p:nvSpPr>
        <p:spPr>
          <a:xfrm>
            <a:off x="838200" y="3347692"/>
            <a:ext cx="4627183" cy="1754326"/>
          </a:xfrm>
          <a:prstGeom prst="rect">
            <a:avLst/>
          </a:prstGeom>
          <a:noFill/>
        </p:spPr>
        <p:txBody>
          <a:bodyPr wrap="square" rtlCol="0">
            <a:spAutoFit/>
          </a:bodyPr>
          <a:lstStyle/>
          <a:p>
            <a:pPr algn="just"/>
            <a:r>
              <a:rPr lang="en-US"/>
              <a:t>Comparison of our proposed </a:t>
            </a:r>
            <a:r>
              <a:rPr lang="en-US" err="1"/>
              <a:t>RoBERTa</a:t>
            </a:r>
            <a:r>
              <a:rPr lang="en-US"/>
              <a:t>-PFGCN </a:t>
            </a:r>
          </a:p>
          <a:p>
            <a:pPr algn="just"/>
            <a:r>
              <a:rPr lang="en-US"/>
              <a:t> vulnerability detection model against top recent models, including </a:t>
            </a:r>
            <a:r>
              <a:rPr lang="en-US" err="1"/>
              <a:t>muVulDeePecker</a:t>
            </a:r>
            <a:r>
              <a:rPr lang="en-US"/>
              <a:t>, </a:t>
            </a:r>
            <a:r>
              <a:rPr lang="en-US" err="1"/>
              <a:t>BiLSTM</a:t>
            </a:r>
            <a:r>
              <a:rPr lang="en-US"/>
              <a:t>, </a:t>
            </a:r>
            <a:r>
              <a:rPr lang="en-US" err="1"/>
              <a:t>TextCNN</a:t>
            </a:r>
            <a:r>
              <a:rPr lang="en-US"/>
              <a:t>, </a:t>
            </a:r>
            <a:r>
              <a:rPr lang="en-US" err="1"/>
              <a:t>RoBERTA</a:t>
            </a:r>
            <a:r>
              <a:rPr lang="en-US"/>
              <a:t>, </a:t>
            </a:r>
            <a:r>
              <a:rPr lang="en-US" err="1"/>
              <a:t>CodeBERT</a:t>
            </a:r>
            <a:r>
              <a:rPr lang="en-US"/>
              <a:t>, </a:t>
            </a:r>
            <a:r>
              <a:rPr lang="en-US" err="1"/>
              <a:t>Devign</a:t>
            </a:r>
            <a:r>
              <a:rPr lang="en-US"/>
              <a:t>, and VELVET, with a focus on their respective datasets.</a:t>
            </a:r>
          </a:p>
        </p:txBody>
      </p:sp>
    </p:spTree>
    <p:extLst>
      <p:ext uri="{BB962C8B-B14F-4D97-AF65-F5344CB8AC3E}">
        <p14:creationId xmlns:p14="http://schemas.microsoft.com/office/powerpoint/2010/main" val="3367052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ar chart&#10;&#10;Description automatically generated">
            <a:extLst>
              <a:ext uri="{FF2B5EF4-FFF2-40B4-BE49-F238E27FC236}">
                <a16:creationId xmlns:a16="http://schemas.microsoft.com/office/drawing/2014/main" id="{D663A829-EAC7-D980-5932-BFC2CCAC5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710" y="1256736"/>
            <a:ext cx="10815492" cy="4344528"/>
          </a:xfrm>
          <a:prstGeom prst="rect">
            <a:avLst/>
          </a:prstGeom>
        </p:spPr>
      </p:pic>
      <p:sp>
        <p:nvSpPr>
          <p:cNvPr id="4" name="Title 3">
            <a:extLst>
              <a:ext uri="{FF2B5EF4-FFF2-40B4-BE49-F238E27FC236}">
                <a16:creationId xmlns:a16="http://schemas.microsoft.com/office/drawing/2014/main" id="{A518D77E-217B-E72B-2149-08D6D555098F}"/>
              </a:ext>
            </a:extLst>
          </p:cNvPr>
          <p:cNvSpPr>
            <a:spLocks noGrp="1"/>
          </p:cNvSpPr>
          <p:nvPr>
            <p:ph type="title"/>
          </p:nvPr>
        </p:nvSpPr>
        <p:spPr>
          <a:xfrm>
            <a:off x="838200" y="365125"/>
            <a:ext cx="10515600" cy="891611"/>
          </a:xfrm>
        </p:spPr>
        <p:txBody>
          <a:bodyPr>
            <a:normAutofit/>
          </a:bodyPr>
          <a:lstStyle/>
          <a:p>
            <a:r>
              <a:rPr lang="en-US" sz="3200" err="1"/>
              <a:t>Contd</a:t>
            </a:r>
            <a:r>
              <a:rPr lang="en-US" sz="3200"/>
              <a:t>’</a:t>
            </a:r>
          </a:p>
        </p:txBody>
      </p:sp>
      <p:sp>
        <p:nvSpPr>
          <p:cNvPr id="5" name="TextBox 4">
            <a:extLst>
              <a:ext uri="{FF2B5EF4-FFF2-40B4-BE49-F238E27FC236}">
                <a16:creationId xmlns:a16="http://schemas.microsoft.com/office/drawing/2014/main" id="{6451B1AC-8C00-1675-C6B1-61B91F492CC1}"/>
              </a:ext>
            </a:extLst>
          </p:cNvPr>
          <p:cNvSpPr txBox="1"/>
          <p:nvPr/>
        </p:nvSpPr>
        <p:spPr>
          <a:xfrm>
            <a:off x="663656" y="5601264"/>
            <a:ext cx="10515600" cy="923330"/>
          </a:xfrm>
          <a:prstGeom prst="rect">
            <a:avLst/>
          </a:prstGeom>
          <a:noFill/>
        </p:spPr>
        <p:txBody>
          <a:bodyPr wrap="square" rtlCol="0">
            <a:spAutoFit/>
          </a:bodyPr>
          <a:lstStyle/>
          <a:p>
            <a:pPr algn="just"/>
            <a:r>
              <a:rPr lang="en-US"/>
              <a:t>CWE class-by-class F1 score comparison on our proposed Model (</a:t>
            </a:r>
            <a:r>
              <a:rPr lang="en-US" err="1"/>
              <a:t>RoBERTa</a:t>
            </a:r>
            <a:r>
              <a:rPr lang="en-US"/>
              <a:t>-PFGCN), vs. </a:t>
            </a:r>
            <a:r>
              <a:rPr lang="en-US" err="1"/>
              <a:t>muVulDeepecker</a:t>
            </a:r>
            <a:r>
              <a:rPr lang="en-US"/>
              <a:t> on MVD dataset provided by </a:t>
            </a:r>
            <a:r>
              <a:rPr lang="en-US" err="1"/>
              <a:t>muVulDeePecker</a:t>
            </a:r>
            <a:r>
              <a:rPr lang="en-US"/>
              <a:t> including 40 CWE classes. The blue bar corresponds to </a:t>
            </a:r>
            <a:r>
              <a:rPr lang="en-US" err="1"/>
              <a:t>RoBERTa</a:t>
            </a:r>
            <a:r>
              <a:rPr lang="en-US"/>
              <a:t>-PFGCN, while the orange bar represents </a:t>
            </a:r>
            <a:r>
              <a:rPr lang="en-US" err="1"/>
              <a:t>mu$VulDeepecker</a:t>
            </a:r>
            <a:r>
              <a:rPr lang="en-US"/>
              <a:t>.</a:t>
            </a:r>
          </a:p>
        </p:txBody>
      </p:sp>
    </p:spTree>
    <p:extLst>
      <p:ext uri="{BB962C8B-B14F-4D97-AF65-F5344CB8AC3E}">
        <p14:creationId xmlns:p14="http://schemas.microsoft.com/office/powerpoint/2010/main" val="134703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7D1E-E677-4C1B-8572-E4040B41C679}"/>
              </a:ext>
            </a:extLst>
          </p:cNvPr>
          <p:cNvSpPr>
            <a:spLocks noGrp="1"/>
          </p:cNvSpPr>
          <p:nvPr>
            <p:ph type="title"/>
          </p:nvPr>
        </p:nvSpPr>
        <p:spPr>
          <a:xfrm>
            <a:off x="838200" y="365124"/>
            <a:ext cx="10512115" cy="1355187"/>
          </a:xfrm>
        </p:spPr>
        <p:txBody>
          <a:bodyPr>
            <a:noAutofit/>
          </a:bodyPr>
          <a:lstStyle/>
          <a:p>
            <a:pPr>
              <a:spcBef>
                <a:spcPts val="1000"/>
              </a:spcBef>
            </a:pPr>
            <a:r>
              <a:rPr lang="en-US" sz="3200" b="1">
                <a:ea typeface="+mj-lt"/>
                <a:cs typeface="+mj-lt"/>
              </a:rPr>
              <a:t>Answering RQ2: </a:t>
            </a:r>
            <a:r>
              <a:rPr lang="en-US" sz="3200" b="1">
                <a:ea typeface="+mn-lt"/>
                <a:cs typeface="+mn-lt"/>
              </a:rPr>
              <a:t>Can our classifier learn vulnerability in a biased setting?</a:t>
            </a:r>
            <a:endParaRPr lang="en-US" sz="3200" b="1"/>
          </a:p>
        </p:txBody>
      </p:sp>
      <p:sp>
        <p:nvSpPr>
          <p:cNvPr id="3" name="Content Placeholder 2">
            <a:extLst>
              <a:ext uri="{FF2B5EF4-FFF2-40B4-BE49-F238E27FC236}">
                <a16:creationId xmlns:a16="http://schemas.microsoft.com/office/drawing/2014/main" id="{828893D2-18E8-4E99-A75C-72ECB455C820}"/>
              </a:ext>
            </a:extLst>
          </p:cNvPr>
          <p:cNvSpPr>
            <a:spLocks noGrp="1"/>
          </p:cNvSpPr>
          <p:nvPr>
            <p:ph idx="1"/>
          </p:nvPr>
        </p:nvSpPr>
        <p:spPr>
          <a:xfrm>
            <a:off x="838200" y="1872209"/>
            <a:ext cx="10512115" cy="988976"/>
          </a:xfrm>
        </p:spPr>
        <p:txBody>
          <a:bodyPr vert="horz" lIns="91440" tIns="45720" rIns="91440" bIns="45720" rtlCol="0" anchor="t">
            <a:normAutofit/>
          </a:bodyPr>
          <a:lstStyle/>
          <a:p>
            <a:pPr marL="0" indent="0" algn="just">
              <a:buNone/>
            </a:pPr>
            <a:r>
              <a:rPr lang="en-US" sz="1800">
                <a:cs typeface="Calibri"/>
              </a:rPr>
              <a:t>To answer RQ2, we only used the ReVEAL dataset since it is highly imbalanced. instead of using Cross Entropy Loss, we use Focal Loss, a variant of Cross Entropy Loss to handle the data imbalance factor. Focal Loss has 2 parameters, α to handle the data imbalance and 𝛾 to focus more on incorrectly predicted source code.</a:t>
            </a:r>
            <a:endParaRPr lang="en-US" sz="1400">
              <a:cs typeface="Calibri"/>
            </a:endParaRPr>
          </a:p>
          <a:p>
            <a:pPr marL="0" indent="0" algn="just">
              <a:buNone/>
            </a:pPr>
            <a:endParaRPr lang="en-US" sz="1400">
              <a:cs typeface="Calibri"/>
            </a:endParaRPr>
          </a:p>
          <a:p>
            <a:pPr marL="0" indent="0" algn="just">
              <a:buNone/>
            </a:pPr>
            <a:endParaRPr lang="en-US" sz="1400">
              <a:cs typeface="Calibri"/>
            </a:endParaRPr>
          </a:p>
          <a:p>
            <a:pPr marL="0" indent="0" algn="just">
              <a:buNone/>
            </a:pPr>
            <a:endParaRPr lang="en-US" sz="1400">
              <a:cs typeface="Calibri"/>
            </a:endParaRPr>
          </a:p>
          <a:p>
            <a:pPr marL="0" indent="0" algn="just">
              <a:buNone/>
            </a:pPr>
            <a:endParaRPr lang="en-US" sz="1400">
              <a:cs typeface="Calibri"/>
            </a:endParaRPr>
          </a:p>
          <a:p>
            <a:pPr marL="0" indent="0" algn="just">
              <a:buNone/>
            </a:pPr>
            <a:endParaRPr lang="en-US" sz="1400">
              <a:cs typeface="Calibri"/>
            </a:endParaRPr>
          </a:p>
          <a:p>
            <a:pPr marL="342900" indent="-342900" algn="just">
              <a:buAutoNum type="arabicPeriod"/>
            </a:pPr>
            <a:endParaRPr lang="en-US" sz="1400">
              <a:cs typeface="Calibri"/>
            </a:endParaRPr>
          </a:p>
        </p:txBody>
      </p:sp>
      <p:pic>
        <p:nvPicPr>
          <p:cNvPr id="4" name="Picture 6" descr="Table&#10;&#10;Description automatically generated">
            <a:extLst>
              <a:ext uri="{FF2B5EF4-FFF2-40B4-BE49-F238E27FC236}">
                <a16:creationId xmlns:a16="http://schemas.microsoft.com/office/drawing/2014/main" id="{781676EB-A1B3-0D37-E91C-98C23F9A6660}"/>
              </a:ext>
            </a:extLst>
          </p:cNvPr>
          <p:cNvPicPr>
            <a:picLocks noChangeAspect="1"/>
          </p:cNvPicPr>
          <p:nvPr/>
        </p:nvPicPr>
        <p:blipFill>
          <a:blip r:embed="rId2"/>
          <a:stretch>
            <a:fillRect/>
          </a:stretch>
        </p:blipFill>
        <p:spPr>
          <a:xfrm>
            <a:off x="5932927" y="3009464"/>
            <a:ext cx="5417388" cy="3346151"/>
          </a:xfrm>
          <a:prstGeom prst="rect">
            <a:avLst/>
          </a:prstGeom>
        </p:spPr>
      </p:pic>
      <p:pic>
        <p:nvPicPr>
          <p:cNvPr id="6" name="Picture 5" descr="A picture containing text, font, screenshot, number&#10;&#10;Description automatically generated">
            <a:extLst>
              <a:ext uri="{FF2B5EF4-FFF2-40B4-BE49-F238E27FC236}">
                <a16:creationId xmlns:a16="http://schemas.microsoft.com/office/drawing/2014/main" id="{B55BE19C-DE22-AAF1-E184-F6319C3545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77" y="4734923"/>
            <a:ext cx="4597400" cy="1587500"/>
          </a:xfrm>
          <a:prstGeom prst="rect">
            <a:avLst/>
          </a:prstGeom>
        </p:spPr>
      </p:pic>
    </p:spTree>
    <p:extLst>
      <p:ext uri="{BB962C8B-B14F-4D97-AF65-F5344CB8AC3E}">
        <p14:creationId xmlns:p14="http://schemas.microsoft.com/office/powerpoint/2010/main" val="169605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7D1E-E677-4C1B-8572-E4040B41C679}"/>
              </a:ext>
            </a:extLst>
          </p:cNvPr>
          <p:cNvSpPr>
            <a:spLocks noGrp="1"/>
          </p:cNvSpPr>
          <p:nvPr>
            <p:ph type="title"/>
          </p:nvPr>
        </p:nvSpPr>
        <p:spPr>
          <a:xfrm>
            <a:off x="838200" y="365125"/>
            <a:ext cx="10515600" cy="913908"/>
          </a:xfrm>
        </p:spPr>
        <p:txBody>
          <a:bodyPr>
            <a:noAutofit/>
          </a:bodyPr>
          <a:lstStyle/>
          <a:p>
            <a:pPr>
              <a:spcBef>
                <a:spcPts val="1000"/>
              </a:spcBef>
            </a:pPr>
            <a:r>
              <a:rPr lang="en-US" sz="3200" b="1">
                <a:ea typeface="+mj-lt"/>
                <a:cs typeface="+mj-lt"/>
              </a:rPr>
              <a:t>Answering RQ3: </a:t>
            </a:r>
            <a:r>
              <a:rPr lang="en-US" sz="3200" b="1">
                <a:ea typeface="+mn-lt"/>
                <a:cs typeface="+mn-lt"/>
              </a:rPr>
              <a:t>Is our classifier generalized enough to detect vulnerabilities in N-day and zero-day program samples?</a:t>
            </a:r>
            <a:endParaRPr lang="en-US" sz="3200" b="1"/>
          </a:p>
        </p:txBody>
      </p:sp>
      <p:sp>
        <p:nvSpPr>
          <p:cNvPr id="3" name="Content Placeholder 2">
            <a:extLst>
              <a:ext uri="{FF2B5EF4-FFF2-40B4-BE49-F238E27FC236}">
                <a16:creationId xmlns:a16="http://schemas.microsoft.com/office/drawing/2014/main" id="{828893D2-18E8-4E99-A75C-72ECB455C820}"/>
              </a:ext>
            </a:extLst>
          </p:cNvPr>
          <p:cNvSpPr>
            <a:spLocks noGrp="1"/>
          </p:cNvSpPr>
          <p:nvPr>
            <p:ph idx="1"/>
          </p:nvPr>
        </p:nvSpPr>
        <p:spPr>
          <a:xfrm>
            <a:off x="838200" y="1562867"/>
            <a:ext cx="10512115" cy="913908"/>
          </a:xfrm>
        </p:spPr>
        <p:txBody>
          <a:bodyPr vert="horz" lIns="91440" tIns="45720" rIns="91440" bIns="45720" rtlCol="0" anchor="t">
            <a:normAutofit/>
          </a:bodyPr>
          <a:lstStyle/>
          <a:p>
            <a:pPr marL="0" indent="0" algn="just">
              <a:buNone/>
            </a:pPr>
            <a:r>
              <a:rPr lang="en-US" sz="1800">
                <a:ea typeface="+mn-lt"/>
                <a:cs typeface="+mn-lt"/>
              </a:rPr>
              <a:t>We collected 273 N-day vulnerable code sample and out of them our model was able to detect 255 and 4 zero-day vulnerabilities. The following figures shows a case-by-case analysis how our PF edges aids in detecting vulnerability.</a:t>
            </a:r>
            <a:endParaRPr lang="en-US" sz="1800">
              <a:cs typeface="Calibri"/>
            </a:endParaRPr>
          </a:p>
          <a:p>
            <a:pPr marL="0" indent="0" algn="just">
              <a:buNone/>
            </a:pPr>
            <a:endParaRPr lang="en-US" sz="1800">
              <a:cs typeface="Calibri"/>
            </a:endParaRPr>
          </a:p>
          <a:p>
            <a:pPr marL="0" indent="0" algn="just">
              <a:buNone/>
            </a:pPr>
            <a:endParaRPr lang="en-US" sz="1800">
              <a:cs typeface="Calibri"/>
            </a:endParaRPr>
          </a:p>
          <a:p>
            <a:pPr marL="0" indent="0" algn="just">
              <a:buNone/>
            </a:pPr>
            <a:endParaRPr lang="en-US" sz="1800">
              <a:cs typeface="Calibri"/>
            </a:endParaRPr>
          </a:p>
          <a:p>
            <a:pPr marL="0" indent="0" algn="just">
              <a:buNone/>
            </a:pPr>
            <a:endParaRPr lang="en-US" sz="1800">
              <a:cs typeface="Calibri"/>
            </a:endParaRPr>
          </a:p>
          <a:p>
            <a:pPr marL="0" indent="0" algn="just">
              <a:buNone/>
            </a:pPr>
            <a:endParaRPr lang="en-US" sz="1800">
              <a:cs typeface="Calibri"/>
            </a:endParaRPr>
          </a:p>
          <a:p>
            <a:pPr marL="0" indent="0" algn="just">
              <a:buNone/>
            </a:pPr>
            <a:endParaRPr lang="en-US" sz="1800">
              <a:cs typeface="Calibri"/>
            </a:endParaRPr>
          </a:p>
          <a:p>
            <a:pPr marL="342900" indent="-342900" algn="just">
              <a:buAutoNum type="arabicPeriod"/>
            </a:pPr>
            <a:endParaRPr lang="en-US" sz="1800">
              <a:cs typeface="Calibri"/>
            </a:endParaRPr>
          </a:p>
        </p:txBody>
      </p:sp>
      <p:pic>
        <p:nvPicPr>
          <p:cNvPr id="5" name="Picture 4" descr="A screenshot of a computer program&#10;&#10;Description automatically generated with low confidence">
            <a:extLst>
              <a:ext uri="{FF2B5EF4-FFF2-40B4-BE49-F238E27FC236}">
                <a16:creationId xmlns:a16="http://schemas.microsoft.com/office/drawing/2014/main" id="{6BDBCBE9-1540-797B-8CFB-2EFF1959E6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120" y="2750068"/>
            <a:ext cx="8677759" cy="3262315"/>
          </a:xfrm>
          <a:prstGeom prst="rect">
            <a:avLst/>
          </a:prstGeom>
        </p:spPr>
      </p:pic>
    </p:spTree>
    <p:extLst>
      <p:ext uri="{BB962C8B-B14F-4D97-AF65-F5344CB8AC3E}">
        <p14:creationId xmlns:p14="http://schemas.microsoft.com/office/powerpoint/2010/main" val="2223184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7D1E-E677-4C1B-8572-E4040B41C679}"/>
              </a:ext>
            </a:extLst>
          </p:cNvPr>
          <p:cNvSpPr>
            <a:spLocks noGrp="1"/>
          </p:cNvSpPr>
          <p:nvPr>
            <p:ph type="title"/>
          </p:nvPr>
        </p:nvSpPr>
        <p:spPr>
          <a:xfrm>
            <a:off x="838200" y="365125"/>
            <a:ext cx="10515600" cy="913908"/>
          </a:xfrm>
        </p:spPr>
        <p:txBody>
          <a:bodyPr>
            <a:normAutofit/>
          </a:bodyPr>
          <a:lstStyle/>
          <a:p>
            <a:pPr>
              <a:spcBef>
                <a:spcPts val="1000"/>
              </a:spcBef>
            </a:pPr>
            <a:r>
              <a:rPr lang="en-US" sz="3200" b="1">
                <a:ea typeface="+mj-lt"/>
                <a:cs typeface="+mj-lt"/>
              </a:rPr>
              <a:t>Time and Memory Analysis</a:t>
            </a:r>
            <a:endParaRPr lang="en-US" b="1"/>
          </a:p>
        </p:txBody>
      </p:sp>
      <p:sp>
        <p:nvSpPr>
          <p:cNvPr id="3" name="Content Placeholder 2">
            <a:extLst>
              <a:ext uri="{FF2B5EF4-FFF2-40B4-BE49-F238E27FC236}">
                <a16:creationId xmlns:a16="http://schemas.microsoft.com/office/drawing/2014/main" id="{828893D2-18E8-4E99-A75C-72ECB455C820}"/>
              </a:ext>
            </a:extLst>
          </p:cNvPr>
          <p:cNvSpPr>
            <a:spLocks noGrp="1"/>
          </p:cNvSpPr>
          <p:nvPr>
            <p:ph idx="1"/>
          </p:nvPr>
        </p:nvSpPr>
        <p:spPr>
          <a:xfrm>
            <a:off x="838200" y="1637009"/>
            <a:ext cx="5702085" cy="2466692"/>
          </a:xfrm>
        </p:spPr>
        <p:txBody>
          <a:bodyPr vert="horz" lIns="91440" tIns="45720" rIns="91440" bIns="45720" rtlCol="0" anchor="t">
            <a:normAutofit/>
          </a:bodyPr>
          <a:lstStyle/>
          <a:p>
            <a:pPr marL="0" indent="0" algn="just">
              <a:buNone/>
            </a:pPr>
            <a:r>
              <a:rPr lang="en-US" sz="1800">
                <a:cs typeface="Calibri"/>
              </a:rPr>
              <a:t>We also did a time and memory analysis to show the performance of our model. We used two different types of input. One of them is AST, which is commonly used in source code analysis. We see that our SVG takes significantly less time to generate compared to an AST. Moreover, when using AST, the stack size had to be increased to 3000 since it a lot of memory  during recursive analysis of the tree.</a:t>
            </a:r>
          </a:p>
          <a:p>
            <a:pPr marL="0" indent="0" algn="just">
              <a:buNone/>
            </a:pPr>
            <a:endParaRPr lang="en-US" sz="1800">
              <a:cs typeface="Calibri"/>
            </a:endParaRPr>
          </a:p>
        </p:txBody>
      </p:sp>
      <p:pic>
        <p:nvPicPr>
          <p:cNvPr id="6" name="Picture 5" descr="A picture containing text, receipt, screenshot&#10;&#10;Description automatically generated">
            <a:extLst>
              <a:ext uri="{FF2B5EF4-FFF2-40B4-BE49-F238E27FC236}">
                <a16:creationId xmlns:a16="http://schemas.microsoft.com/office/drawing/2014/main" id="{DC98F7FD-C36D-169B-B3F6-5C46F18F1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3868" y="1562867"/>
            <a:ext cx="4429932" cy="3926530"/>
          </a:xfrm>
          <a:prstGeom prst="rect">
            <a:avLst/>
          </a:prstGeom>
        </p:spPr>
      </p:pic>
    </p:spTree>
    <p:extLst>
      <p:ext uri="{BB962C8B-B14F-4D97-AF65-F5344CB8AC3E}">
        <p14:creationId xmlns:p14="http://schemas.microsoft.com/office/powerpoint/2010/main" val="3739574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7D1E-E677-4C1B-8572-E4040B41C679}"/>
              </a:ext>
            </a:extLst>
          </p:cNvPr>
          <p:cNvSpPr>
            <a:spLocks noGrp="1"/>
          </p:cNvSpPr>
          <p:nvPr>
            <p:ph type="title"/>
          </p:nvPr>
        </p:nvSpPr>
        <p:spPr>
          <a:xfrm>
            <a:off x="838200" y="365125"/>
            <a:ext cx="10515600" cy="913908"/>
          </a:xfrm>
        </p:spPr>
        <p:txBody>
          <a:bodyPr>
            <a:normAutofit/>
          </a:bodyPr>
          <a:lstStyle/>
          <a:p>
            <a:pPr>
              <a:spcBef>
                <a:spcPts val="1000"/>
              </a:spcBef>
            </a:pPr>
            <a:r>
              <a:rPr lang="en-US" sz="3200" b="1">
                <a:ea typeface="+mj-lt"/>
                <a:cs typeface="+mj-lt"/>
              </a:rPr>
              <a:t>Code and Dataset</a:t>
            </a:r>
            <a:endParaRPr lang="en-US" b="1"/>
          </a:p>
        </p:txBody>
      </p:sp>
      <p:sp>
        <p:nvSpPr>
          <p:cNvPr id="3" name="Content Placeholder 2">
            <a:extLst>
              <a:ext uri="{FF2B5EF4-FFF2-40B4-BE49-F238E27FC236}">
                <a16:creationId xmlns:a16="http://schemas.microsoft.com/office/drawing/2014/main" id="{828893D2-18E8-4E99-A75C-72ECB455C820}"/>
              </a:ext>
            </a:extLst>
          </p:cNvPr>
          <p:cNvSpPr>
            <a:spLocks noGrp="1"/>
          </p:cNvSpPr>
          <p:nvPr>
            <p:ph idx="1"/>
          </p:nvPr>
        </p:nvSpPr>
        <p:spPr>
          <a:xfrm>
            <a:off x="2499154" y="3186119"/>
            <a:ext cx="7193692" cy="485762"/>
          </a:xfrm>
        </p:spPr>
        <p:txBody>
          <a:bodyPr vert="horz" lIns="91440" tIns="45720" rIns="91440" bIns="45720" rtlCol="0" anchor="t">
            <a:normAutofit/>
          </a:bodyPr>
          <a:lstStyle/>
          <a:p>
            <a:pPr marL="0" indent="0" algn="just">
              <a:buNone/>
            </a:pPr>
            <a:r>
              <a:rPr lang="en-US" sz="1800">
                <a:cs typeface="Calibri"/>
              </a:rPr>
              <a:t>Our code and and Datasets are available in the following URL: </a:t>
            </a:r>
            <a:r>
              <a:rPr lang="en-US" sz="1800">
                <a:cs typeface="Calibri"/>
                <a:hlinkClick r:id="rId2"/>
              </a:rPr>
              <a:t>SemVulDet</a:t>
            </a:r>
            <a:endParaRPr lang="en-US" sz="1800">
              <a:cs typeface="Calibri"/>
            </a:endParaRPr>
          </a:p>
        </p:txBody>
      </p:sp>
    </p:spTree>
    <p:extLst>
      <p:ext uri="{BB962C8B-B14F-4D97-AF65-F5344CB8AC3E}">
        <p14:creationId xmlns:p14="http://schemas.microsoft.com/office/powerpoint/2010/main" val="3229745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7D1E-E677-4C1B-8572-E4040B41C679}"/>
              </a:ext>
            </a:extLst>
          </p:cNvPr>
          <p:cNvSpPr>
            <a:spLocks noGrp="1"/>
          </p:cNvSpPr>
          <p:nvPr>
            <p:ph type="title"/>
          </p:nvPr>
        </p:nvSpPr>
        <p:spPr>
          <a:xfrm>
            <a:off x="838200" y="365125"/>
            <a:ext cx="10515600" cy="913908"/>
          </a:xfrm>
        </p:spPr>
        <p:txBody>
          <a:bodyPr>
            <a:normAutofit/>
          </a:bodyPr>
          <a:lstStyle/>
          <a:p>
            <a:r>
              <a:rPr lang="en-US" sz="3200" b="1">
                <a:cs typeface="Calibri Light"/>
              </a:rPr>
              <a:t>Predicting Vulnerabilities of a Program</a:t>
            </a:r>
            <a:endParaRPr lang="en-US" b="1"/>
          </a:p>
        </p:txBody>
      </p:sp>
      <p:pic>
        <p:nvPicPr>
          <p:cNvPr id="5" name="Content Placeholder 4" descr="Thought bubble outline">
            <a:extLst>
              <a:ext uri="{FF2B5EF4-FFF2-40B4-BE49-F238E27FC236}">
                <a16:creationId xmlns:a16="http://schemas.microsoft.com/office/drawing/2014/main" id="{A9570A48-F45D-E0A8-6E20-DAD9EC48ABCF}"/>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7792" y="2205782"/>
            <a:ext cx="3925027" cy="2973865"/>
          </a:xfrm>
        </p:spPr>
      </p:pic>
      <p:pic>
        <p:nvPicPr>
          <p:cNvPr id="7" name="Graphic 6" descr="Head with gears outline">
            <a:extLst>
              <a:ext uri="{FF2B5EF4-FFF2-40B4-BE49-F238E27FC236}">
                <a16:creationId xmlns:a16="http://schemas.microsoft.com/office/drawing/2014/main" id="{CEE0B9EA-D3CF-053E-9B0D-448ABFE49F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3769" y="4644007"/>
            <a:ext cx="1833966" cy="1833966"/>
          </a:xfrm>
          <a:prstGeom prst="rect">
            <a:avLst/>
          </a:prstGeom>
        </p:spPr>
      </p:pic>
      <p:pic>
        <p:nvPicPr>
          <p:cNvPr id="9" name="Graphic 8" descr="Server outline">
            <a:extLst>
              <a:ext uri="{FF2B5EF4-FFF2-40B4-BE49-F238E27FC236}">
                <a16:creationId xmlns:a16="http://schemas.microsoft.com/office/drawing/2014/main" id="{2A2ABEEE-0A13-658E-D96D-2C5A83B2ED8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07862" y="2177510"/>
            <a:ext cx="2765157" cy="2765157"/>
          </a:xfrm>
          <a:prstGeom prst="rect">
            <a:avLst/>
          </a:prstGeom>
        </p:spPr>
      </p:pic>
      <p:sp>
        <p:nvSpPr>
          <p:cNvPr id="10" name="TextBox 9">
            <a:extLst>
              <a:ext uri="{FF2B5EF4-FFF2-40B4-BE49-F238E27FC236}">
                <a16:creationId xmlns:a16="http://schemas.microsoft.com/office/drawing/2014/main" id="{EEC4030F-7968-F03E-52C2-55AD7DED120A}"/>
              </a:ext>
            </a:extLst>
          </p:cNvPr>
          <p:cNvSpPr txBox="1"/>
          <p:nvPr/>
        </p:nvSpPr>
        <p:spPr>
          <a:xfrm>
            <a:off x="1579575" y="3376195"/>
            <a:ext cx="2490061" cy="369332"/>
          </a:xfrm>
          <a:prstGeom prst="rect">
            <a:avLst/>
          </a:prstGeom>
          <a:noFill/>
        </p:spPr>
        <p:txBody>
          <a:bodyPr wrap="square" rtlCol="0">
            <a:spAutoFit/>
          </a:bodyPr>
          <a:lstStyle/>
          <a:p>
            <a:r>
              <a:rPr lang="en-US"/>
              <a:t>Is the code Vulnerable?</a:t>
            </a:r>
          </a:p>
        </p:txBody>
      </p:sp>
      <p:sp>
        <p:nvSpPr>
          <p:cNvPr id="11" name="Right Arrow 10">
            <a:extLst>
              <a:ext uri="{FF2B5EF4-FFF2-40B4-BE49-F238E27FC236}">
                <a16:creationId xmlns:a16="http://schemas.microsoft.com/office/drawing/2014/main" id="{246528E3-C51D-301F-6210-4BED59A5BBC5}"/>
              </a:ext>
            </a:extLst>
          </p:cNvPr>
          <p:cNvSpPr/>
          <p:nvPr/>
        </p:nvSpPr>
        <p:spPr>
          <a:xfrm rot="1248139">
            <a:off x="6974138" y="3854761"/>
            <a:ext cx="1627322" cy="759417"/>
          </a:xfrm>
          <a:prstGeom prst="rightArrow">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530947E8-56D0-1096-0A2D-32E002E90EF9}"/>
              </a:ext>
            </a:extLst>
          </p:cNvPr>
          <p:cNvSpPr/>
          <p:nvPr/>
        </p:nvSpPr>
        <p:spPr>
          <a:xfrm rot="20353460">
            <a:off x="6960033" y="2282965"/>
            <a:ext cx="1627322" cy="759417"/>
          </a:xfrm>
          <a:prstGeom prst="rightArrow">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orizontal Scroll 12">
            <a:extLst>
              <a:ext uri="{FF2B5EF4-FFF2-40B4-BE49-F238E27FC236}">
                <a16:creationId xmlns:a16="http://schemas.microsoft.com/office/drawing/2014/main" id="{636EF27A-5DF3-819C-A68A-56CC99595E88}"/>
              </a:ext>
            </a:extLst>
          </p:cNvPr>
          <p:cNvSpPr/>
          <p:nvPr/>
        </p:nvSpPr>
        <p:spPr>
          <a:xfrm>
            <a:off x="9370017" y="1720556"/>
            <a:ext cx="1983783" cy="913908"/>
          </a:xfrm>
          <a:prstGeom prst="horizontalScroll">
            <a:avLst>
              <a:gd name="adj" fmla="val 19283"/>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Vulnerable</a:t>
            </a:r>
          </a:p>
        </p:txBody>
      </p:sp>
      <p:sp>
        <p:nvSpPr>
          <p:cNvPr id="14" name="Vertical Scroll 13">
            <a:extLst>
              <a:ext uri="{FF2B5EF4-FFF2-40B4-BE49-F238E27FC236}">
                <a16:creationId xmlns:a16="http://schemas.microsoft.com/office/drawing/2014/main" id="{8B05C6C2-A39B-6F8F-0A05-C53CA8DF8381}"/>
              </a:ext>
            </a:extLst>
          </p:cNvPr>
          <p:cNvSpPr/>
          <p:nvPr/>
        </p:nvSpPr>
        <p:spPr>
          <a:xfrm>
            <a:off x="9345479" y="3590547"/>
            <a:ext cx="2247254" cy="2081833"/>
          </a:xfrm>
          <a:prstGeom prst="verticalScroll">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CWE-786</a:t>
            </a:r>
          </a:p>
          <a:p>
            <a:pPr algn="ctr"/>
            <a:r>
              <a:rPr lang="en-US" b="0" i="0">
                <a:solidFill>
                  <a:srgbClr val="FF0000"/>
                </a:solidFill>
                <a:effectLst/>
                <a:latin typeface="Arial" panose="020B0604020202020204" pitchFamily="34" charset="0"/>
              </a:rPr>
              <a:t>Out-of-bounds Write</a:t>
            </a:r>
          </a:p>
          <a:p>
            <a:pPr algn="ctr"/>
            <a:r>
              <a:rPr lang="en-US">
                <a:solidFill>
                  <a:srgbClr val="FF0000"/>
                </a:solidFill>
                <a:latin typeface="Arial" panose="020B0604020202020204" pitchFamily="34" charset="0"/>
              </a:rPr>
              <a:t>Description</a:t>
            </a:r>
            <a:endParaRPr lang="en-US">
              <a:solidFill>
                <a:srgbClr val="FF0000"/>
              </a:solidFill>
            </a:endParaRPr>
          </a:p>
        </p:txBody>
      </p:sp>
      <p:sp>
        <p:nvSpPr>
          <p:cNvPr id="15" name="TextBox 14">
            <a:extLst>
              <a:ext uri="{FF2B5EF4-FFF2-40B4-BE49-F238E27FC236}">
                <a16:creationId xmlns:a16="http://schemas.microsoft.com/office/drawing/2014/main" id="{6078917B-C1C1-AC0D-3656-7A206869FB02}"/>
              </a:ext>
            </a:extLst>
          </p:cNvPr>
          <p:cNvSpPr txBox="1"/>
          <p:nvPr/>
        </p:nvSpPr>
        <p:spPr>
          <a:xfrm>
            <a:off x="437828" y="6400483"/>
            <a:ext cx="1239864" cy="369332"/>
          </a:xfrm>
          <a:prstGeom prst="rect">
            <a:avLst/>
          </a:prstGeom>
          <a:noFill/>
        </p:spPr>
        <p:txBody>
          <a:bodyPr wrap="square" rtlCol="0">
            <a:spAutoFit/>
          </a:bodyPr>
          <a:lstStyle/>
          <a:p>
            <a:r>
              <a:rPr lang="en-US"/>
              <a:t>Developer</a:t>
            </a:r>
          </a:p>
        </p:txBody>
      </p:sp>
      <p:pic>
        <p:nvPicPr>
          <p:cNvPr id="17" name="Graphic 16" descr="Web design outline">
            <a:extLst>
              <a:ext uri="{FF2B5EF4-FFF2-40B4-BE49-F238E27FC236}">
                <a16:creationId xmlns:a16="http://schemas.microsoft.com/office/drawing/2014/main" id="{95A7E865-E3A9-64EE-E491-EED3343D0E3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77719" y="2707142"/>
            <a:ext cx="914400" cy="914400"/>
          </a:xfrm>
          <a:prstGeom prst="rect">
            <a:avLst/>
          </a:prstGeom>
        </p:spPr>
      </p:pic>
      <p:cxnSp>
        <p:nvCxnSpPr>
          <p:cNvPr id="19" name="Straight Arrow Connector 18">
            <a:extLst>
              <a:ext uri="{FF2B5EF4-FFF2-40B4-BE49-F238E27FC236}">
                <a16:creationId xmlns:a16="http://schemas.microsoft.com/office/drawing/2014/main" id="{BC34C4C4-584D-2001-0AB8-1FFF8E2056DB}"/>
              </a:ext>
            </a:extLst>
          </p:cNvPr>
          <p:cNvCxnSpPr/>
          <p:nvPr/>
        </p:nvCxnSpPr>
        <p:spPr>
          <a:xfrm>
            <a:off x="10414861" y="2707142"/>
            <a:ext cx="0" cy="669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474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2E228B-F47C-025A-57FD-752EB72E9DFC}"/>
              </a:ext>
            </a:extLst>
          </p:cNvPr>
          <p:cNvSpPr txBox="1"/>
          <p:nvPr/>
        </p:nvSpPr>
        <p:spPr>
          <a:xfrm>
            <a:off x="3257044" y="2967335"/>
            <a:ext cx="567791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ea typeface="Calibri"/>
                <a:cs typeface="Calibri"/>
              </a:rPr>
              <a:t>Thank You!</a:t>
            </a:r>
          </a:p>
        </p:txBody>
      </p:sp>
    </p:spTree>
    <p:extLst>
      <p:ext uri="{BB962C8B-B14F-4D97-AF65-F5344CB8AC3E}">
        <p14:creationId xmlns:p14="http://schemas.microsoft.com/office/powerpoint/2010/main" val="1968466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7D1E-E677-4C1B-8572-E4040B41C679}"/>
              </a:ext>
            </a:extLst>
          </p:cNvPr>
          <p:cNvSpPr>
            <a:spLocks noGrp="1"/>
          </p:cNvSpPr>
          <p:nvPr>
            <p:ph type="title"/>
          </p:nvPr>
        </p:nvSpPr>
        <p:spPr>
          <a:xfrm>
            <a:off x="838200" y="365125"/>
            <a:ext cx="10515600" cy="913908"/>
          </a:xfrm>
        </p:spPr>
        <p:txBody>
          <a:bodyPr>
            <a:normAutofit/>
          </a:bodyPr>
          <a:lstStyle/>
          <a:p>
            <a:r>
              <a:rPr lang="en-US" sz="3200" b="1">
                <a:cs typeface="Calibri Light"/>
              </a:rPr>
              <a:t>A Motivating Example: Semantic Vulnerabilities on Code</a:t>
            </a:r>
            <a:endParaRPr lang="en-US" b="1"/>
          </a:p>
        </p:txBody>
      </p:sp>
      <p:pic>
        <p:nvPicPr>
          <p:cNvPr id="6" name="Picture 5" descr="Graphical user interface, text, application&#10;&#10;Description automatically generated">
            <a:extLst>
              <a:ext uri="{FF2B5EF4-FFF2-40B4-BE49-F238E27FC236}">
                <a16:creationId xmlns:a16="http://schemas.microsoft.com/office/drawing/2014/main" id="{53FA1046-0421-0FFD-A028-0EF4839B4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740" y="2351114"/>
            <a:ext cx="8582519" cy="3569238"/>
          </a:xfrm>
          <a:prstGeom prst="rect">
            <a:avLst/>
          </a:prstGeom>
        </p:spPr>
      </p:pic>
    </p:spTree>
    <p:extLst>
      <p:ext uri="{BB962C8B-B14F-4D97-AF65-F5344CB8AC3E}">
        <p14:creationId xmlns:p14="http://schemas.microsoft.com/office/powerpoint/2010/main" val="3447229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7D1E-E677-4C1B-8572-E4040B41C679}"/>
              </a:ext>
            </a:extLst>
          </p:cNvPr>
          <p:cNvSpPr>
            <a:spLocks noGrp="1"/>
          </p:cNvSpPr>
          <p:nvPr>
            <p:ph type="title"/>
          </p:nvPr>
        </p:nvSpPr>
        <p:spPr>
          <a:xfrm>
            <a:off x="838200" y="365125"/>
            <a:ext cx="10515600" cy="913908"/>
          </a:xfrm>
        </p:spPr>
        <p:txBody>
          <a:bodyPr>
            <a:normAutofit/>
          </a:bodyPr>
          <a:lstStyle/>
          <a:p>
            <a:r>
              <a:rPr lang="en-US" sz="3200" b="1">
                <a:cs typeface="Calibri Light"/>
              </a:rPr>
              <a:t>List of Contributions:</a:t>
            </a:r>
            <a:endParaRPr lang="en-US" b="1">
              <a:cs typeface="Calibri Light"/>
            </a:endParaRPr>
          </a:p>
        </p:txBody>
      </p:sp>
      <p:sp>
        <p:nvSpPr>
          <p:cNvPr id="3" name="Content Placeholder 2">
            <a:extLst>
              <a:ext uri="{FF2B5EF4-FFF2-40B4-BE49-F238E27FC236}">
                <a16:creationId xmlns:a16="http://schemas.microsoft.com/office/drawing/2014/main" id="{828893D2-18E8-4E99-A75C-72ECB455C820}"/>
              </a:ext>
            </a:extLst>
          </p:cNvPr>
          <p:cNvSpPr>
            <a:spLocks noGrp="1"/>
          </p:cNvSpPr>
          <p:nvPr>
            <p:ph idx="1"/>
          </p:nvPr>
        </p:nvSpPr>
        <p:spPr>
          <a:xfrm>
            <a:off x="838200" y="1562867"/>
            <a:ext cx="10512115" cy="4614096"/>
          </a:xfrm>
        </p:spPr>
        <p:txBody>
          <a:bodyPr vert="horz" lIns="91440" tIns="45720" rIns="91440" bIns="45720" rtlCol="0" anchor="ctr">
            <a:normAutofit/>
          </a:bodyPr>
          <a:lstStyle/>
          <a:p>
            <a:pPr algn="just"/>
            <a:r>
              <a:rPr lang="en-US" sz="1800">
                <a:ea typeface="+mn-lt"/>
                <a:cs typeface="+mn-lt"/>
              </a:rPr>
              <a:t>We propose a unique set of edges dubbed Poacher Flow edges, such that each of these edges is associated with a set of vulnerabilities. </a:t>
            </a:r>
          </a:p>
          <a:p>
            <a:pPr algn="just"/>
            <a:r>
              <a:rPr lang="en-US" sz="1800">
                <a:ea typeface="+mn-lt"/>
                <a:cs typeface="+mn-lt"/>
              </a:rPr>
              <a:t>We propose a joint interpolated multitask unbiased vulnerability classifier comprising a transformer ”</a:t>
            </a:r>
            <a:r>
              <a:rPr lang="en-US" sz="1800" err="1">
                <a:ea typeface="+mn-lt"/>
                <a:cs typeface="+mn-lt"/>
              </a:rPr>
              <a:t>RoBERTa</a:t>
            </a:r>
            <a:r>
              <a:rPr lang="en-US" sz="1800">
                <a:ea typeface="+mn-lt"/>
                <a:cs typeface="+mn-lt"/>
              </a:rPr>
              <a:t>” and graph convolution neural network (GCN) with Poacher Flow (PF) edges called </a:t>
            </a:r>
            <a:r>
              <a:rPr lang="en-US" sz="1800" err="1">
                <a:ea typeface="+mn-lt"/>
                <a:cs typeface="+mn-lt"/>
              </a:rPr>
              <a:t>RoBERTa</a:t>
            </a:r>
            <a:r>
              <a:rPr lang="en-US" sz="1800">
                <a:ea typeface="+mn-lt"/>
                <a:cs typeface="+mn-lt"/>
              </a:rPr>
              <a:t>-PFGCN, trained using the Focal Loss function to address data imbalance issues with </a:t>
            </a:r>
            <a:r>
              <a:rPr lang="en-US" sz="1800" err="1">
                <a:ea typeface="+mn-lt"/>
                <a:cs typeface="+mn-lt"/>
              </a:rPr>
              <a:t>VulF</a:t>
            </a:r>
            <a:r>
              <a:rPr lang="en-US" sz="1800">
                <a:ea typeface="+mn-lt"/>
                <a:cs typeface="+mn-lt"/>
              </a:rPr>
              <a:t> Dataset. </a:t>
            </a:r>
          </a:p>
          <a:p>
            <a:pPr algn="just"/>
            <a:r>
              <a:rPr lang="en-US" sz="1800">
                <a:ea typeface="+mn-lt"/>
                <a:cs typeface="+mn-lt"/>
              </a:rPr>
              <a:t>We further investigated the effectiveness of our vulnerability classifier by utilizing our proposed dataset </a:t>
            </a:r>
            <a:r>
              <a:rPr lang="en-US" sz="1800" err="1">
                <a:ea typeface="+mn-lt"/>
                <a:cs typeface="+mn-lt"/>
              </a:rPr>
              <a:t>VulF</a:t>
            </a:r>
            <a:r>
              <a:rPr lang="en-US" sz="1800">
                <a:ea typeface="+mn-lt"/>
                <a:cs typeface="+mn-lt"/>
              </a:rPr>
              <a:t> and four real-world, large-scale C/C++ vulnerability datasets.</a:t>
            </a:r>
          </a:p>
          <a:p>
            <a:pPr marL="0" indent="0" algn="just">
              <a:buNone/>
            </a:pPr>
            <a:endParaRPr lang="en-US" sz="1800">
              <a:solidFill>
                <a:srgbClr val="C00000"/>
              </a:solidFill>
              <a:ea typeface="+mn-lt"/>
              <a:cs typeface="+mn-lt"/>
            </a:endParaRPr>
          </a:p>
          <a:p>
            <a:pPr marL="342900" indent="-342900" algn="just"/>
            <a:endParaRPr lang="en-US" sz="1800">
              <a:cs typeface="Calibri" panose="020F0502020204030204"/>
            </a:endParaRPr>
          </a:p>
        </p:txBody>
      </p:sp>
    </p:spTree>
    <p:extLst>
      <p:ext uri="{BB962C8B-B14F-4D97-AF65-F5344CB8AC3E}">
        <p14:creationId xmlns:p14="http://schemas.microsoft.com/office/powerpoint/2010/main" val="685068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7D1E-E677-4C1B-8572-E4040B41C679}"/>
              </a:ext>
            </a:extLst>
          </p:cNvPr>
          <p:cNvSpPr>
            <a:spLocks noGrp="1"/>
          </p:cNvSpPr>
          <p:nvPr>
            <p:ph type="title"/>
          </p:nvPr>
        </p:nvSpPr>
        <p:spPr>
          <a:xfrm>
            <a:off x="838200" y="365125"/>
            <a:ext cx="10515600" cy="913908"/>
          </a:xfrm>
        </p:spPr>
        <p:txBody>
          <a:bodyPr>
            <a:normAutofit/>
          </a:bodyPr>
          <a:lstStyle/>
          <a:p>
            <a:pPr>
              <a:spcBef>
                <a:spcPts val="1000"/>
              </a:spcBef>
            </a:pPr>
            <a:r>
              <a:rPr lang="en-US" sz="3200" b="1">
                <a:ea typeface="+mj-lt"/>
                <a:cs typeface="+mj-lt"/>
              </a:rPr>
              <a:t>Research Questions</a:t>
            </a:r>
            <a:endParaRPr lang="en-US" b="1"/>
          </a:p>
        </p:txBody>
      </p:sp>
      <p:sp>
        <p:nvSpPr>
          <p:cNvPr id="3" name="Content Placeholder 2">
            <a:extLst>
              <a:ext uri="{FF2B5EF4-FFF2-40B4-BE49-F238E27FC236}">
                <a16:creationId xmlns:a16="http://schemas.microsoft.com/office/drawing/2014/main" id="{828893D2-18E8-4E99-A75C-72ECB455C820}"/>
              </a:ext>
            </a:extLst>
          </p:cNvPr>
          <p:cNvSpPr>
            <a:spLocks noGrp="1"/>
          </p:cNvSpPr>
          <p:nvPr>
            <p:ph idx="1"/>
          </p:nvPr>
        </p:nvSpPr>
        <p:spPr>
          <a:xfrm>
            <a:off x="838200" y="1562867"/>
            <a:ext cx="10512115" cy="4614096"/>
          </a:xfrm>
        </p:spPr>
        <p:txBody>
          <a:bodyPr vert="horz" lIns="91440" tIns="45720" rIns="91440" bIns="45720" rtlCol="0" anchor="ctr">
            <a:normAutofit/>
          </a:bodyPr>
          <a:lstStyle/>
          <a:p>
            <a:pPr marL="0" indent="0" algn="just">
              <a:buNone/>
            </a:pPr>
            <a:r>
              <a:rPr lang="en-US" sz="1800">
                <a:ea typeface="+mn-lt"/>
                <a:cs typeface="+mn-lt"/>
              </a:rPr>
              <a:t>We conducted our experiment on three large corpora of real-world programs collected from publicly available open- source resources. Our Experiments were designed with the purpose of providing an answer the following three Research Questions (RQs):</a:t>
            </a:r>
          </a:p>
          <a:p>
            <a:pPr marL="0" indent="0" algn="just">
              <a:buNone/>
            </a:pPr>
            <a:endParaRPr lang="en-US" sz="1800"/>
          </a:p>
          <a:p>
            <a:pPr marL="342900" indent="-342900" algn="just">
              <a:buAutoNum type="arabicPeriod"/>
            </a:pPr>
            <a:r>
              <a:rPr lang="en-US" sz="1800" b="1">
                <a:ea typeface="+mn-lt"/>
                <a:cs typeface="+mn-lt"/>
              </a:rPr>
              <a:t>RQ1:</a:t>
            </a:r>
            <a:r>
              <a:rPr lang="en-US" sz="1800">
                <a:ea typeface="+mn-lt"/>
                <a:cs typeface="+mn-lt"/>
              </a:rPr>
              <a:t> Based on our proposed SVG representation, can the classifier learn to identify and provide CWE Numbers of vulnerabilities in real-world source code?</a:t>
            </a:r>
          </a:p>
          <a:p>
            <a:pPr marL="342900" indent="-342900" algn="just">
              <a:buAutoNum type="arabicPeriod"/>
            </a:pPr>
            <a:r>
              <a:rPr lang="en-US" sz="1800" b="1">
                <a:ea typeface="+mn-lt"/>
                <a:cs typeface="+mn-lt"/>
              </a:rPr>
              <a:t>RQ2: </a:t>
            </a:r>
            <a:r>
              <a:rPr lang="en-US" sz="1800">
                <a:ea typeface="+mn-lt"/>
                <a:cs typeface="+mn-lt"/>
              </a:rPr>
              <a:t>Can our classifier learn vulnerability in a biased setting?</a:t>
            </a:r>
          </a:p>
          <a:p>
            <a:pPr marL="342900" indent="-342900" algn="just">
              <a:buAutoNum type="arabicPeriod"/>
            </a:pPr>
            <a:r>
              <a:rPr lang="en-US" sz="1800" b="1">
                <a:ea typeface="+mn-lt"/>
                <a:cs typeface="+mn-lt"/>
              </a:rPr>
              <a:t>RQ3: </a:t>
            </a:r>
            <a:r>
              <a:rPr lang="en-US" sz="1800">
                <a:ea typeface="+mn-lt"/>
                <a:cs typeface="+mn-lt"/>
              </a:rPr>
              <a:t>Is our classifier generalized enough to detect vulnerabilities in N-day and zero-day program samples?</a:t>
            </a:r>
          </a:p>
        </p:txBody>
      </p:sp>
    </p:spTree>
    <p:extLst>
      <p:ext uri="{BB962C8B-B14F-4D97-AF65-F5344CB8AC3E}">
        <p14:creationId xmlns:p14="http://schemas.microsoft.com/office/powerpoint/2010/main" val="763874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7D1E-E677-4C1B-8572-E4040B41C679}"/>
              </a:ext>
            </a:extLst>
          </p:cNvPr>
          <p:cNvSpPr>
            <a:spLocks noGrp="1"/>
          </p:cNvSpPr>
          <p:nvPr>
            <p:ph type="title"/>
          </p:nvPr>
        </p:nvSpPr>
        <p:spPr>
          <a:xfrm>
            <a:off x="838200" y="365125"/>
            <a:ext cx="10515600" cy="913908"/>
          </a:xfrm>
        </p:spPr>
        <p:txBody>
          <a:bodyPr>
            <a:normAutofit/>
          </a:bodyPr>
          <a:lstStyle/>
          <a:p>
            <a:r>
              <a:rPr lang="en-US" sz="3200" b="1">
                <a:cs typeface="Calibri Light"/>
              </a:rPr>
              <a:t>How Does Vulnerability Detection and Classification Work?</a:t>
            </a:r>
            <a:endParaRPr lang="en-US" b="1"/>
          </a:p>
        </p:txBody>
      </p:sp>
      <p:sp>
        <p:nvSpPr>
          <p:cNvPr id="3" name="Content Placeholder 2">
            <a:extLst>
              <a:ext uri="{FF2B5EF4-FFF2-40B4-BE49-F238E27FC236}">
                <a16:creationId xmlns:a16="http://schemas.microsoft.com/office/drawing/2014/main" id="{828893D2-18E8-4E99-A75C-72ECB455C820}"/>
              </a:ext>
            </a:extLst>
          </p:cNvPr>
          <p:cNvSpPr>
            <a:spLocks noGrp="1"/>
          </p:cNvSpPr>
          <p:nvPr>
            <p:ph idx="1"/>
          </p:nvPr>
        </p:nvSpPr>
        <p:spPr>
          <a:xfrm>
            <a:off x="838200" y="1562867"/>
            <a:ext cx="10523217" cy="4245129"/>
          </a:xfrm>
        </p:spPr>
        <p:txBody>
          <a:bodyPr vert="horz" lIns="91440" tIns="45720" rIns="91440" bIns="45720" rtlCol="0" anchor="t">
            <a:normAutofit/>
          </a:bodyPr>
          <a:lstStyle/>
          <a:p>
            <a:pPr marL="0" indent="0" algn="just">
              <a:buNone/>
            </a:pPr>
            <a:endParaRPr lang="en-US" sz="1800">
              <a:ea typeface="Calibri" panose="020F0502020204030204"/>
              <a:cs typeface="Calibri"/>
            </a:endParaRPr>
          </a:p>
          <a:p>
            <a:pPr marL="0" indent="0" algn="just">
              <a:buNone/>
            </a:pPr>
            <a:endParaRPr lang="en-US" sz="1800">
              <a:ea typeface="Calibri" panose="020F0502020204030204"/>
              <a:cs typeface="Calibri"/>
            </a:endParaRPr>
          </a:p>
        </p:txBody>
      </p:sp>
      <p:pic>
        <p:nvPicPr>
          <p:cNvPr id="4" name="Picture 3" descr="Diagram&#10;&#10;Description automatically generated">
            <a:extLst>
              <a:ext uri="{FF2B5EF4-FFF2-40B4-BE49-F238E27FC236}">
                <a16:creationId xmlns:a16="http://schemas.microsoft.com/office/drawing/2014/main" id="{78064EFC-8C90-81F2-3FF9-D093C9741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001" y="2049128"/>
            <a:ext cx="11741847" cy="4245128"/>
          </a:xfrm>
          <a:prstGeom prst="rect">
            <a:avLst/>
          </a:prstGeom>
        </p:spPr>
      </p:pic>
      <p:sp>
        <p:nvSpPr>
          <p:cNvPr id="6" name="TextBox 5">
            <a:extLst>
              <a:ext uri="{FF2B5EF4-FFF2-40B4-BE49-F238E27FC236}">
                <a16:creationId xmlns:a16="http://schemas.microsoft.com/office/drawing/2014/main" id="{60E88638-1CD2-CF10-4C69-BC2C47CB4E95}"/>
              </a:ext>
            </a:extLst>
          </p:cNvPr>
          <p:cNvSpPr txBox="1"/>
          <p:nvPr/>
        </p:nvSpPr>
        <p:spPr>
          <a:xfrm>
            <a:off x="6954865" y="6246832"/>
            <a:ext cx="3506491" cy="369332"/>
          </a:xfrm>
          <a:prstGeom prst="rect">
            <a:avLst/>
          </a:prstGeom>
          <a:noFill/>
        </p:spPr>
        <p:txBody>
          <a:bodyPr wrap="square">
            <a:spAutoFit/>
          </a:bodyPr>
          <a:lstStyle/>
          <a:p>
            <a:pPr algn="just"/>
            <a:r>
              <a:rPr lang="en-US" sz="1800">
                <a:ea typeface="+mn-lt"/>
                <a:cs typeface="+mn-lt"/>
              </a:rPr>
              <a:t>Graph Representation of Programs</a:t>
            </a:r>
          </a:p>
        </p:txBody>
      </p:sp>
      <p:sp>
        <p:nvSpPr>
          <p:cNvPr id="7" name="TextBox 6">
            <a:extLst>
              <a:ext uri="{FF2B5EF4-FFF2-40B4-BE49-F238E27FC236}">
                <a16:creationId xmlns:a16="http://schemas.microsoft.com/office/drawing/2014/main" id="{FFF21CCF-EA96-2F37-D92D-7EB46A482D23}"/>
              </a:ext>
            </a:extLst>
          </p:cNvPr>
          <p:cNvSpPr txBox="1"/>
          <p:nvPr/>
        </p:nvSpPr>
        <p:spPr>
          <a:xfrm>
            <a:off x="2442275" y="2073724"/>
            <a:ext cx="3927528" cy="369332"/>
          </a:xfrm>
          <a:prstGeom prst="rect">
            <a:avLst/>
          </a:prstGeom>
          <a:noFill/>
        </p:spPr>
        <p:txBody>
          <a:bodyPr wrap="square">
            <a:spAutoFit/>
          </a:bodyPr>
          <a:lstStyle/>
          <a:p>
            <a:pPr algn="just"/>
            <a:r>
              <a:rPr lang="en-US" sz="1800">
                <a:ea typeface="+mn-lt"/>
                <a:cs typeface="+mn-lt"/>
              </a:rPr>
              <a:t>Residual Graph Convolution Network</a:t>
            </a:r>
            <a:endParaRPr lang="en-US" sz="1800">
              <a:cs typeface="Calibri"/>
            </a:endParaRPr>
          </a:p>
        </p:txBody>
      </p:sp>
    </p:spTree>
    <p:extLst>
      <p:ext uri="{BB962C8B-B14F-4D97-AF65-F5344CB8AC3E}">
        <p14:creationId xmlns:p14="http://schemas.microsoft.com/office/powerpoint/2010/main" val="773385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7D1E-E677-4C1B-8572-E4040B41C679}"/>
              </a:ext>
            </a:extLst>
          </p:cNvPr>
          <p:cNvSpPr>
            <a:spLocks noGrp="1"/>
          </p:cNvSpPr>
          <p:nvPr>
            <p:ph type="title"/>
          </p:nvPr>
        </p:nvSpPr>
        <p:spPr>
          <a:xfrm>
            <a:off x="838200" y="365125"/>
            <a:ext cx="10515600" cy="913908"/>
          </a:xfrm>
        </p:spPr>
        <p:txBody>
          <a:bodyPr>
            <a:normAutofit/>
          </a:bodyPr>
          <a:lstStyle/>
          <a:p>
            <a:pPr>
              <a:spcBef>
                <a:spcPts val="1000"/>
              </a:spcBef>
            </a:pPr>
            <a:r>
              <a:rPr lang="en-US" sz="3200" b="1">
                <a:solidFill>
                  <a:srgbClr val="00B0F0"/>
                </a:solidFill>
                <a:ea typeface="+mj-lt"/>
                <a:cs typeface="+mj-lt"/>
              </a:rPr>
              <a:t>Semantic Vulnerability Graph (SVG)</a:t>
            </a:r>
            <a:endParaRPr lang="en-US" b="1">
              <a:solidFill>
                <a:srgbClr val="00B0F0"/>
              </a:solidFill>
              <a:cs typeface="Calibri Light"/>
            </a:endParaRPr>
          </a:p>
        </p:txBody>
      </p:sp>
      <p:sp>
        <p:nvSpPr>
          <p:cNvPr id="6" name="TextBox 5">
            <a:extLst>
              <a:ext uri="{FF2B5EF4-FFF2-40B4-BE49-F238E27FC236}">
                <a16:creationId xmlns:a16="http://schemas.microsoft.com/office/drawing/2014/main" id="{91329EF3-ACE9-F635-F9C5-EDD0207F36AA}"/>
              </a:ext>
            </a:extLst>
          </p:cNvPr>
          <p:cNvSpPr txBox="1"/>
          <p:nvPr/>
        </p:nvSpPr>
        <p:spPr>
          <a:xfrm>
            <a:off x="838200" y="1582340"/>
            <a:ext cx="10708037"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a:cs typeface="Calibri"/>
              </a:rPr>
              <a:t>Our Graph Representation of Program has 4 components:</a:t>
            </a:r>
          </a:p>
          <a:p>
            <a:endParaRPr lang="en-US">
              <a:cs typeface="Calibri"/>
            </a:endParaRPr>
          </a:p>
          <a:p>
            <a:pPr marL="342900" indent="-342900">
              <a:buAutoNum type="arabicPeriod"/>
            </a:pPr>
            <a:r>
              <a:rPr lang="en-US" b="1" i="1">
                <a:cs typeface="Calibri"/>
              </a:rPr>
              <a:t>Data Flow:</a:t>
            </a:r>
            <a:r>
              <a:rPr lang="en-US">
                <a:cs typeface="Calibri"/>
              </a:rPr>
              <a:t> </a:t>
            </a:r>
            <a:r>
              <a:rPr lang="en-US"/>
              <a:t>Data flow edges are the connection between two variables dependent on each other during value assignment or modification or other usage</a:t>
            </a:r>
          </a:p>
          <a:p>
            <a:pPr marL="342900" indent="-342900">
              <a:buAutoNum type="arabicPeriod"/>
            </a:pPr>
            <a:r>
              <a:rPr lang="en-US" b="1" i="1"/>
              <a:t>Control Flow: </a:t>
            </a:r>
            <a:r>
              <a:rPr lang="en-US"/>
              <a:t>Shows the order of statements being executed of the program</a:t>
            </a:r>
          </a:p>
          <a:p>
            <a:pPr marL="342900" indent="-342900">
              <a:buAutoNum type="arabicPeriod"/>
            </a:pPr>
            <a:r>
              <a:rPr lang="en-US" b="1" i="1">
                <a:cs typeface="Calibri"/>
              </a:rPr>
              <a:t>Sequential Flow:</a:t>
            </a:r>
            <a:r>
              <a:rPr lang="en-US">
                <a:cs typeface="Calibri"/>
              </a:rPr>
              <a:t> Demonstrates the syntactic relationship of the tokens of a program</a:t>
            </a:r>
          </a:p>
          <a:p>
            <a:pPr marL="342900" indent="-342900">
              <a:buFontTx/>
              <a:buAutoNum type="arabicPeriod"/>
            </a:pPr>
            <a:r>
              <a:rPr lang="en-US" b="1" i="1">
                <a:solidFill>
                  <a:srgbClr val="00B050"/>
                </a:solidFill>
                <a:cs typeface="Calibri"/>
              </a:rPr>
              <a:t>Poacher Flow:</a:t>
            </a:r>
            <a:r>
              <a:rPr lang="en-US">
                <a:solidFill>
                  <a:srgbClr val="00B050"/>
                </a:solidFill>
                <a:cs typeface="Calibri"/>
              </a:rPr>
              <a:t> </a:t>
            </a:r>
            <a:r>
              <a:rPr lang="en-US"/>
              <a:t>We defined Poacher Flow edges to bridge the gap between dynamic and static analysis of source code to identify potential corner cases, and external checkpoints or external environment context. Poacher flow has 3 components:</a:t>
            </a:r>
          </a:p>
          <a:p>
            <a:pPr marL="800100" lvl="1" indent="-342900">
              <a:buFontTx/>
              <a:buAutoNum type="arabicPeriod"/>
            </a:pPr>
            <a:r>
              <a:rPr lang="en-US"/>
              <a:t>Data Processing</a:t>
            </a:r>
          </a:p>
          <a:p>
            <a:pPr marL="800100" lvl="1" indent="-342900">
              <a:buFontTx/>
              <a:buAutoNum type="arabicPeriod"/>
            </a:pPr>
            <a:r>
              <a:rPr lang="en-US"/>
              <a:t>Access Control</a:t>
            </a:r>
          </a:p>
          <a:p>
            <a:pPr marL="800100" lvl="1" indent="-342900">
              <a:buFontTx/>
              <a:buAutoNum type="arabicPeriod"/>
            </a:pPr>
            <a:r>
              <a:rPr lang="en-US"/>
              <a:t>Resource Management</a:t>
            </a:r>
          </a:p>
          <a:p>
            <a:r>
              <a:rPr lang="en-US">
                <a:cs typeface="Calibri"/>
              </a:rPr>
              <a:t>	</a:t>
            </a:r>
          </a:p>
        </p:txBody>
      </p:sp>
    </p:spTree>
    <p:extLst>
      <p:ext uri="{BB962C8B-B14F-4D97-AF65-F5344CB8AC3E}">
        <p14:creationId xmlns:p14="http://schemas.microsoft.com/office/powerpoint/2010/main" val="3367678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7D1E-E677-4C1B-8572-E4040B41C679}"/>
              </a:ext>
            </a:extLst>
          </p:cNvPr>
          <p:cNvSpPr>
            <a:spLocks noGrp="1"/>
          </p:cNvSpPr>
          <p:nvPr>
            <p:ph type="title"/>
          </p:nvPr>
        </p:nvSpPr>
        <p:spPr>
          <a:xfrm>
            <a:off x="838200" y="365125"/>
            <a:ext cx="10515600" cy="913908"/>
          </a:xfrm>
        </p:spPr>
        <p:txBody>
          <a:bodyPr>
            <a:normAutofit/>
          </a:bodyPr>
          <a:lstStyle/>
          <a:p>
            <a:pPr>
              <a:spcBef>
                <a:spcPts val="1000"/>
              </a:spcBef>
            </a:pPr>
            <a:r>
              <a:rPr lang="en-US" sz="3200" b="1">
                <a:ea typeface="+mj-lt"/>
                <a:cs typeface="+mj-lt"/>
              </a:rPr>
              <a:t>Poacher Flow Edges: Data Processing</a:t>
            </a:r>
            <a:endParaRPr lang="en-US" b="1">
              <a:cs typeface="Calibri Light"/>
            </a:endParaRPr>
          </a:p>
        </p:txBody>
      </p:sp>
      <p:pic>
        <p:nvPicPr>
          <p:cNvPr id="4" name="Picture 3" descr="A picture containing text, font, screenshot, white&#10;&#10;Description automatically generated">
            <a:extLst>
              <a:ext uri="{FF2B5EF4-FFF2-40B4-BE49-F238E27FC236}">
                <a16:creationId xmlns:a16="http://schemas.microsoft.com/office/drawing/2014/main" id="{DDDF08EE-558C-BB32-52DD-C60661934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3368" y="2299309"/>
            <a:ext cx="5878809" cy="3088235"/>
          </a:xfrm>
          <a:prstGeom prst="rect">
            <a:avLst/>
          </a:prstGeom>
        </p:spPr>
      </p:pic>
    </p:spTree>
    <p:extLst>
      <p:ext uri="{BB962C8B-B14F-4D97-AF65-F5344CB8AC3E}">
        <p14:creationId xmlns:p14="http://schemas.microsoft.com/office/powerpoint/2010/main" val="1554696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7D1E-E677-4C1B-8572-E4040B41C679}"/>
              </a:ext>
            </a:extLst>
          </p:cNvPr>
          <p:cNvSpPr>
            <a:spLocks noGrp="1"/>
          </p:cNvSpPr>
          <p:nvPr>
            <p:ph type="title"/>
          </p:nvPr>
        </p:nvSpPr>
        <p:spPr>
          <a:xfrm>
            <a:off x="838200" y="365125"/>
            <a:ext cx="10515600" cy="913908"/>
          </a:xfrm>
        </p:spPr>
        <p:txBody>
          <a:bodyPr>
            <a:normAutofit/>
          </a:bodyPr>
          <a:lstStyle/>
          <a:p>
            <a:pPr>
              <a:spcBef>
                <a:spcPts val="1000"/>
              </a:spcBef>
            </a:pPr>
            <a:r>
              <a:rPr lang="en-US" sz="3200" b="1">
                <a:ea typeface="+mj-lt"/>
                <a:cs typeface="+mj-lt"/>
              </a:rPr>
              <a:t>Poacher Flow Edge: Access Control</a:t>
            </a:r>
            <a:endParaRPr lang="en-US" b="1">
              <a:cs typeface="Calibri Light"/>
            </a:endParaRPr>
          </a:p>
        </p:txBody>
      </p:sp>
      <p:pic>
        <p:nvPicPr>
          <p:cNvPr id="8" name="Picture 7" descr="A picture containing text, font, screenshot, white&#10;&#10;Description automatically generated">
            <a:extLst>
              <a:ext uri="{FF2B5EF4-FFF2-40B4-BE49-F238E27FC236}">
                <a16:creationId xmlns:a16="http://schemas.microsoft.com/office/drawing/2014/main" id="{6478090C-6182-DEEC-12CF-0F32451DF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259" y="2132741"/>
            <a:ext cx="5819481" cy="2945886"/>
          </a:xfrm>
          <a:prstGeom prst="rect">
            <a:avLst/>
          </a:prstGeom>
        </p:spPr>
      </p:pic>
    </p:spTree>
    <p:extLst>
      <p:ext uri="{BB962C8B-B14F-4D97-AF65-F5344CB8AC3E}">
        <p14:creationId xmlns:p14="http://schemas.microsoft.com/office/powerpoint/2010/main" val="29568955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4</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An Unbiased Transformer Source Code Learning with Semantic Vulnerability Graph </vt:lpstr>
      <vt:lpstr>Predicting Vulnerabilities of a Program</vt:lpstr>
      <vt:lpstr>A Motivating Example: Semantic Vulnerabilities on Code</vt:lpstr>
      <vt:lpstr>List of Contributions:</vt:lpstr>
      <vt:lpstr>Research Questions</vt:lpstr>
      <vt:lpstr>How Does Vulnerability Detection and Classification Work?</vt:lpstr>
      <vt:lpstr>Semantic Vulnerability Graph (SVG)</vt:lpstr>
      <vt:lpstr>Poacher Flow Edges: Data Processing</vt:lpstr>
      <vt:lpstr>Poacher Flow Edge: Access Control</vt:lpstr>
      <vt:lpstr>Poacher Flow Edges: Resource Management</vt:lpstr>
      <vt:lpstr>Semantic Vulnerability Graph: An Example</vt:lpstr>
      <vt:lpstr>Datasets: Vulnerability Finder (VulF)</vt:lpstr>
      <vt:lpstr>Descriptions of CWE-119: A sample</vt:lpstr>
      <vt:lpstr>Answering RQ1: Based on our proposed SVG representation, can the classifier learn to identify and provide CWE Numbers of vulnerabilities in real-world source code?</vt:lpstr>
      <vt:lpstr>Contd’</vt:lpstr>
      <vt:lpstr>Answering RQ2: Can our classifier learn vulnerability in a biased setting?</vt:lpstr>
      <vt:lpstr>Answering RQ3: Is our classifier generalized enough to detect vulnerabilities in N-day and zero-day program samples?</vt:lpstr>
      <vt:lpstr>Time and Memory Analysis</vt:lpstr>
      <vt:lpstr>Code and Dataset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cp:lastPrinted>2022-07-26T17:34:32Z</cp:lastPrinted>
  <dcterms:created xsi:type="dcterms:W3CDTF">2022-06-07T19:57:21Z</dcterms:created>
  <dcterms:modified xsi:type="dcterms:W3CDTF">2023-07-01T21:29:43Z</dcterms:modified>
</cp:coreProperties>
</file>