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8F4094F-4BDA-BB40-97AA-97AE927795B4}" type="datetimeFigureOut">
              <a:rPr lang="en-US" smtClean="0"/>
              <a:pPr/>
              <a:t>1/27/14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5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40544" y="1101190"/>
            <a:ext cx="8062912" cy="20592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Lab 3: Conditionals and Artificial Intelligence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40544" y="3160403"/>
            <a:ext cx="8062912" cy="1092850"/>
          </a:xfrm>
        </p:spPr>
        <p:txBody>
          <a:bodyPr/>
          <a:lstStyle/>
          <a:p>
            <a:pPr algn="ctr"/>
            <a:r>
              <a:rPr lang="en-US" b="1" dirty="0" smtClean="0"/>
              <a:t>Jan. 27 – Jan. 31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2: Inform your player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549"/>
            <a:ext cx="8229600" cy="4572000"/>
          </a:xfrm>
        </p:spPr>
        <p:txBody>
          <a:bodyPr/>
          <a:lstStyle/>
          <a:p>
            <a:r>
              <a:rPr lang="en-US" dirty="0" smtClean="0"/>
              <a:t>Remember there is more than one way to do this!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tep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8030"/>
            <a:ext cx="8242770" cy="4214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3: </a:t>
            </a:r>
            <a:r>
              <a:rPr lang="en-US" dirty="0" smtClean="0"/>
              <a:t>Allow Choice of Max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your code so that the player choose the max value, instead of the sprite choosing a number between 1 and 10</a:t>
            </a:r>
          </a:p>
          <a:p>
            <a:r>
              <a:rPr lang="en-US" dirty="0" smtClean="0"/>
              <a:t>Use this maximum number as the highest number that the sprite will choose.</a:t>
            </a:r>
          </a:p>
          <a:p>
            <a:endParaRPr lang="en-US" dirty="0" smtClean="0"/>
          </a:p>
          <a:p>
            <a:r>
              <a:rPr lang="en-US" dirty="0" smtClean="0"/>
              <a:t>Hint: Make a </a:t>
            </a:r>
            <a:r>
              <a:rPr lang="en-US" u="sng" dirty="0" smtClean="0">
                <a:solidFill>
                  <a:srgbClr val="FF0000"/>
                </a:solidFill>
              </a:rPr>
              <a:t>new variable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“max” value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3: </a:t>
            </a:r>
            <a:r>
              <a:rPr lang="en-US" dirty="0" smtClean="0"/>
              <a:t>Allow choice of max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variable for “max”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tep3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85090"/>
            <a:ext cx="8167535" cy="23969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4256"/>
            <a:ext cx="8229600" cy="1399032"/>
          </a:xfrm>
        </p:spPr>
        <p:txBody>
          <a:bodyPr/>
          <a:lstStyle/>
          <a:p>
            <a:r>
              <a:rPr lang="en-US" b="1" dirty="0" smtClean="0"/>
              <a:t>Step 4: </a:t>
            </a:r>
            <a:r>
              <a:rPr lang="en-US" dirty="0" smtClean="0"/>
              <a:t>Count number of guesses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/>
          <a:lstStyle/>
          <a:p>
            <a:r>
              <a:rPr lang="en-US" dirty="0" smtClean="0"/>
              <a:t>Now let’s keep track of how many guesses it takes before the player guesses the right number. </a:t>
            </a:r>
          </a:p>
          <a:p>
            <a:r>
              <a:rPr lang="en-US" dirty="0" smtClean="0"/>
              <a:t>You will need a </a:t>
            </a:r>
            <a:r>
              <a:rPr lang="en-US" b="1" dirty="0" smtClean="0">
                <a:solidFill>
                  <a:srgbClr val="FF0000"/>
                </a:solidFill>
              </a:rPr>
              <a:t>new variable </a:t>
            </a:r>
            <a:r>
              <a:rPr lang="en-US" dirty="0" smtClean="0"/>
              <a:t>for this task and will need to add to it every time a guess occurs.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019"/>
            <a:ext cx="8229600" cy="139903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Step 4: </a:t>
            </a:r>
            <a:r>
              <a:rPr lang="en-US" sz="4000" dirty="0" smtClean="0"/>
              <a:t>Count number of guesses</a:t>
            </a:r>
            <a:endParaRPr lang="en-US" sz="4000" dirty="0"/>
          </a:p>
        </p:txBody>
      </p:sp>
      <p:pic>
        <p:nvPicPr>
          <p:cNvPr id="5" name="Picture 4" descr="step4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28" y="2217940"/>
            <a:ext cx="2472809" cy="745230"/>
          </a:xfrm>
          <a:prstGeom prst="rect">
            <a:avLst/>
          </a:prstGeom>
        </p:spPr>
      </p:pic>
      <p:pic>
        <p:nvPicPr>
          <p:cNvPr id="6" name="Picture 5" descr="step4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28" y="2196340"/>
            <a:ext cx="3834154" cy="766830"/>
          </a:xfrm>
          <a:prstGeom prst="rect">
            <a:avLst/>
          </a:prstGeom>
        </p:spPr>
      </p:pic>
      <p:pic>
        <p:nvPicPr>
          <p:cNvPr id="7" name="Picture 6" descr="step4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84" y="3499547"/>
            <a:ext cx="4277821" cy="2200022"/>
          </a:xfrm>
          <a:prstGeom prst="rect">
            <a:avLst/>
          </a:prstGeom>
        </p:spPr>
      </p:pic>
      <p:pic>
        <p:nvPicPr>
          <p:cNvPr id="8" name="Picture 7" descr="step43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505" y="3499547"/>
            <a:ext cx="3992295" cy="25604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5: </a:t>
            </a:r>
            <a:r>
              <a:rPr lang="en-US" dirty="0" smtClean="0"/>
              <a:t>Report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player guesses the secret number tell them how many guesses it took, and congratulate them using their name.</a:t>
            </a:r>
          </a:p>
          <a:p>
            <a:endParaRPr lang="en-US" dirty="0" smtClean="0"/>
          </a:p>
          <a:p>
            <a:r>
              <a:rPr lang="en-US" dirty="0" smtClean="0"/>
              <a:t>Hint: Use previous variables!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5: </a:t>
            </a:r>
            <a:r>
              <a:rPr lang="en-US" dirty="0" smtClean="0"/>
              <a:t>Report</a:t>
            </a:r>
            <a:endParaRPr lang="en-US" b="1" dirty="0"/>
          </a:p>
        </p:txBody>
      </p:sp>
      <p:pic>
        <p:nvPicPr>
          <p:cNvPr id="4" name="Content Placeholder 3" descr="step5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110977" b="-110977"/>
          <a:stretch>
            <a:fillRect/>
          </a:stretch>
        </p:blipFill>
        <p:spPr>
          <a:xfrm>
            <a:off x="457200" y="975715"/>
            <a:ext cx="8229600" cy="4572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84" y="267494"/>
            <a:ext cx="8494016" cy="1399032"/>
          </a:xfrm>
        </p:spPr>
        <p:txBody>
          <a:bodyPr/>
          <a:lstStyle/>
          <a:p>
            <a:r>
              <a:rPr lang="en-US" dirty="0" smtClean="0"/>
              <a:t>Activity 3: Guessing Game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of this Expanded Guessing Game (we’ll call it, version 2.0) is to make sprites that play the game smarter!</a:t>
            </a:r>
          </a:p>
          <a:p>
            <a:pPr lvl="1"/>
            <a:r>
              <a:rPr lang="en-US" dirty="0" smtClean="0"/>
              <a:t>Create two sprites to play the game</a:t>
            </a:r>
          </a:p>
          <a:p>
            <a:pPr lvl="2"/>
            <a:r>
              <a:rPr lang="en-US" dirty="0" smtClean="0"/>
              <a:t>Guide sprite</a:t>
            </a:r>
          </a:p>
          <a:p>
            <a:pPr lvl="2"/>
            <a:r>
              <a:rPr lang="en-US" dirty="0" smtClean="0"/>
              <a:t>Guesser sprite</a:t>
            </a:r>
          </a:p>
          <a:p>
            <a:pPr lvl="1"/>
            <a:r>
              <a:rPr lang="en-US" dirty="0" smtClean="0"/>
              <a:t>Create a list</a:t>
            </a:r>
          </a:p>
          <a:p>
            <a:pPr lvl="1"/>
            <a:r>
              <a:rPr lang="en-US" dirty="0" smtClean="0"/>
              <a:t>Follow the 5 steps outlined in Manual 3.</a:t>
            </a:r>
          </a:p>
          <a:p>
            <a:pPr lvl="1">
              <a:buNone/>
            </a:pPr>
            <a:endParaRPr lang="en-US" dirty="0" smtClean="0"/>
          </a:p>
          <a:p>
            <a:pPr lvl="2">
              <a:buNone/>
            </a:pPr>
            <a:r>
              <a:rPr lang="en-US" sz="3600" b="1" dirty="0" smtClean="0">
                <a:ln>
                  <a:solidFill>
                    <a:srgbClr val="2DA2BF"/>
                  </a:solidFill>
                </a:ln>
              </a:rPr>
              <a:t>***</a:t>
            </a:r>
            <a:r>
              <a:rPr lang="en-US" sz="3600" b="1" dirty="0" smtClean="0">
                <a:ln>
                  <a:solidFill>
                    <a:srgbClr val="2DA2BF"/>
                  </a:solidFill>
                </a:ln>
              </a:rPr>
              <a:t>DUE: 48hrs after lab*</a:t>
            </a:r>
            <a:r>
              <a:rPr lang="en-US" sz="3600" b="1" dirty="0" smtClean="0">
                <a:ln>
                  <a:solidFill>
                    <a:srgbClr val="2DA2BF"/>
                  </a:solidFill>
                </a:ln>
              </a:rPr>
              <a:t>**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2: Guessing Game 2.0</a:t>
            </a:r>
            <a:endParaRPr lang="en-US" dirty="0"/>
          </a:p>
        </p:txBody>
      </p:sp>
      <p:pic>
        <p:nvPicPr>
          <p:cNvPr id="4" name="Content Placeholder 3" descr="numberguessinggam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3860" r="-23860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Review-</a:t>
            </a:r>
            <a:r>
              <a:rPr lang="en-US" dirty="0" smtClean="0"/>
              <a:t>Activity 2: Brick Wall</a:t>
            </a:r>
            <a:endParaRPr lang="en-US" b="1" dirty="0"/>
          </a:p>
        </p:txBody>
      </p:sp>
      <p:pic>
        <p:nvPicPr>
          <p:cNvPr id="4" name="Picture 3" descr="brickwallreview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77" y="1402768"/>
            <a:ext cx="4559454" cy="5309163"/>
          </a:xfrm>
          <a:prstGeom prst="rect">
            <a:avLst/>
          </a:prstGeom>
        </p:spPr>
      </p:pic>
      <p:pic>
        <p:nvPicPr>
          <p:cNvPr id="5" name="Picture 4" descr="brickwallreview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66526"/>
            <a:ext cx="3455856" cy="1106555"/>
          </a:xfrm>
          <a:prstGeom prst="rect">
            <a:avLst/>
          </a:prstGeom>
        </p:spPr>
      </p:pic>
      <p:pic>
        <p:nvPicPr>
          <p:cNvPr id="6" name="Picture 5" descr="transit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46513"/>
            <a:ext cx="1835267" cy="1357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Looping Blocks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02983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times when you will want blocks to repeat. Instead of duplicating blocks and ending up with a long script that might be confusing, there are looping control blocks that you can wrap around the script you want to repeat.</a:t>
            </a:r>
          </a:p>
          <a:p>
            <a:pPr lvl="1"/>
            <a:r>
              <a:rPr lang="en-US" sz="2000" dirty="0" smtClean="0"/>
              <a:t>“forever” – loops until the program ends. This is basically an </a:t>
            </a:r>
            <a:r>
              <a:rPr lang="en-US" sz="2000" i="1" dirty="0" smtClean="0"/>
              <a:t>infinite loop as it goes on forever.</a:t>
            </a:r>
          </a:p>
          <a:p>
            <a:pPr lvl="1"/>
            <a:r>
              <a:rPr lang="en-US" sz="2000" i="1" dirty="0" smtClean="0"/>
              <a:t>“repeat ()”- loops the specified number of times.</a:t>
            </a:r>
          </a:p>
          <a:p>
            <a:pPr lvl="1"/>
            <a:r>
              <a:rPr lang="en-US" sz="2000" i="1" dirty="0" smtClean="0"/>
              <a:t>“repeat until &amp;</a:t>
            </a:r>
            <a:r>
              <a:rPr lang="en-US" sz="2000" i="1" dirty="0" err="1" smtClean="0"/>
              <a:t>lt</a:t>
            </a:r>
            <a:r>
              <a:rPr lang="en-US" sz="2000" i="1" dirty="0" smtClean="0"/>
              <a:t>; &amp;</a:t>
            </a:r>
            <a:r>
              <a:rPr lang="en-US" sz="2000" i="1" dirty="0" err="1" smtClean="0"/>
              <a:t>gt</a:t>
            </a:r>
            <a:r>
              <a:rPr lang="en-US" sz="2000" i="1" dirty="0" smtClean="0"/>
              <a:t>;” Repeat until the condition is True. You will use predicate blocks which can be found in the Operator Palette</a:t>
            </a:r>
            <a:endParaRPr lang="en-US" sz="2000" dirty="0"/>
          </a:p>
        </p:txBody>
      </p:sp>
      <p:pic>
        <p:nvPicPr>
          <p:cNvPr id="4" name="Picture 3" descr="forever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76" y="5290639"/>
            <a:ext cx="1738682" cy="1208237"/>
          </a:xfrm>
          <a:prstGeom prst="rect">
            <a:avLst/>
          </a:prstGeom>
        </p:spPr>
      </p:pic>
      <p:pic>
        <p:nvPicPr>
          <p:cNvPr id="5" name="Picture 4" descr="repear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49" y="5290639"/>
            <a:ext cx="2106928" cy="1140220"/>
          </a:xfrm>
          <a:prstGeom prst="rect">
            <a:avLst/>
          </a:prstGeom>
        </p:spPr>
      </p:pic>
      <p:pic>
        <p:nvPicPr>
          <p:cNvPr id="6" name="Picture 5" descr="repeatuntiil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51" y="5395348"/>
            <a:ext cx="2697077" cy="1159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26"/>
            <a:ext cx="8229600" cy="1399032"/>
          </a:xfrm>
        </p:spPr>
        <p:txBody>
          <a:bodyPr/>
          <a:lstStyle/>
          <a:p>
            <a:r>
              <a:rPr lang="en-US" b="1" dirty="0" smtClean="0"/>
              <a:t>Repeat Until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0334"/>
            <a:ext cx="8229600" cy="4572000"/>
          </a:xfrm>
        </p:spPr>
        <p:txBody>
          <a:bodyPr/>
          <a:lstStyle/>
          <a:p>
            <a:r>
              <a:rPr lang="en-US" sz="2600" dirty="0" smtClean="0"/>
              <a:t>Let’s look at the “repeat until” </a:t>
            </a:r>
          </a:p>
          <a:p>
            <a:pPr>
              <a:buNone/>
            </a:pPr>
            <a:r>
              <a:rPr lang="en-US" sz="2600" dirty="0" smtClean="0"/>
              <a:t>block a bit closer. </a:t>
            </a:r>
          </a:p>
          <a:p>
            <a:pPr lvl="1"/>
            <a:r>
              <a:rPr lang="en-US" sz="2400" dirty="0" smtClean="0"/>
              <a:t>Just like REPEAT, it will do everything inside the C- shaped block a certain number of times. </a:t>
            </a:r>
          </a:p>
          <a:p>
            <a:r>
              <a:rPr lang="en-US" sz="2600" dirty="0" smtClean="0"/>
              <a:t>However before it starts the loop each time, it checks to see if the condition (</a:t>
            </a:r>
            <a:r>
              <a:rPr lang="en-US" sz="2600" dirty="0" err="1" smtClean="0"/>
              <a:t>x</a:t>
            </a:r>
            <a:r>
              <a:rPr lang="en-US" sz="2600" dirty="0" smtClean="0"/>
              <a:t> &gt; 5) is true. When this is condition is true, it will not repeat again.</a:t>
            </a:r>
            <a:endParaRPr lang="en-US" sz="2600" dirty="0"/>
          </a:p>
        </p:txBody>
      </p:sp>
      <p:pic>
        <p:nvPicPr>
          <p:cNvPr id="4" name="Picture 3" descr="xloopin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16" y="288526"/>
            <a:ext cx="2917058" cy="23470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Guessing Game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4659"/>
            <a:ext cx="8448655" cy="4572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smtClean="0"/>
              <a:t>Step 1</a:t>
            </a:r>
            <a:r>
              <a:rPr lang="en-US" dirty="0" smtClean="0"/>
              <a:t> – Welcome Player, build Script!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Step 2</a:t>
            </a:r>
            <a:r>
              <a:rPr lang="en-US" dirty="0" smtClean="0"/>
              <a:t> – Inform Player about their guess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Step 3</a:t>
            </a:r>
            <a:r>
              <a:rPr lang="en-US" dirty="0" smtClean="0"/>
              <a:t> – Allow player to choose max value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Step 4</a:t>
            </a:r>
            <a:r>
              <a:rPr lang="en-US" dirty="0" smtClean="0"/>
              <a:t> – Count number of guesses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Step 5</a:t>
            </a:r>
            <a:r>
              <a:rPr lang="en-US" dirty="0" smtClean="0"/>
              <a:t> – Report number of guesses to player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Welcome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from Lab1, when we created a script for the sprite to ask our name!</a:t>
            </a:r>
            <a:endParaRPr lang="en-US" dirty="0"/>
          </a:p>
        </p:txBody>
      </p:sp>
      <p:pic>
        <p:nvPicPr>
          <p:cNvPr id="5" name="Picture 4" descr="step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96" y="3242926"/>
            <a:ext cx="6171849" cy="32118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Build 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our algorithm…</a:t>
            </a:r>
            <a:endParaRPr lang="en-US" dirty="0"/>
          </a:p>
        </p:txBody>
      </p:sp>
      <p:pic>
        <p:nvPicPr>
          <p:cNvPr id="4" name="Picture 3" descr="algorithm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13" y="2765029"/>
            <a:ext cx="5197791" cy="25988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Build Script</a:t>
            </a:r>
            <a:endParaRPr lang="en-US" dirty="0"/>
          </a:p>
        </p:txBody>
      </p:sp>
      <p:pic>
        <p:nvPicPr>
          <p:cNvPr id="4" name="Content Placeholder 3" descr="script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10373" b="-1037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2: </a:t>
            </a:r>
            <a:r>
              <a:rPr lang="en-US" dirty="0" smtClean="0"/>
              <a:t>Inform Player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526"/>
            <a:ext cx="8229600" cy="4572000"/>
          </a:xfrm>
        </p:spPr>
        <p:txBody>
          <a:bodyPr/>
          <a:lstStyle/>
          <a:p>
            <a:r>
              <a:rPr lang="en-US" dirty="0" smtClean="0"/>
              <a:t>We want to give the player more information if they don’t guess correctly. </a:t>
            </a:r>
          </a:p>
          <a:p>
            <a:r>
              <a:rPr lang="en-US" dirty="0" smtClean="0"/>
              <a:t>Have the sprite tell the player if the secret number is bigger or smaller than the number that they guessed.</a:t>
            </a:r>
          </a:p>
          <a:p>
            <a:endParaRPr lang="en-US" dirty="0" smtClean="0"/>
          </a:p>
          <a:p>
            <a:r>
              <a:rPr lang="en-US" dirty="0" smtClean="0"/>
              <a:t>Work with your neighbor to add to your script…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890017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827</TotalTime>
  <Words>586</Words>
  <Application>Microsoft Macintosh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 Lab 3: Conditionals and Artificial Intelligence</vt:lpstr>
      <vt:lpstr>Review-Activity 2: Brick Wall</vt:lpstr>
      <vt:lpstr>Looping Blocks</vt:lpstr>
      <vt:lpstr>Repeat Until</vt:lpstr>
      <vt:lpstr>Creating a Guessing Game</vt:lpstr>
      <vt:lpstr>Step 1: Welcome Player</vt:lpstr>
      <vt:lpstr>Step 1: Build Script</vt:lpstr>
      <vt:lpstr>Step 1: Build Script</vt:lpstr>
      <vt:lpstr>Step 2: Inform Player </vt:lpstr>
      <vt:lpstr>Step 2: Inform your player</vt:lpstr>
      <vt:lpstr>Step 3: Allow Choice of Max  </vt:lpstr>
      <vt:lpstr>Step 3: Allow choice of max</vt:lpstr>
      <vt:lpstr>Step 4: Count number of guesses</vt:lpstr>
      <vt:lpstr>Step 4: Count number of guesses</vt:lpstr>
      <vt:lpstr>Step 5: Report  </vt:lpstr>
      <vt:lpstr>Step 5: Report</vt:lpstr>
      <vt:lpstr>Activity 3: Guessing Game 2.0</vt:lpstr>
      <vt:lpstr>Activity 2: Guessing Game 2.0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</dc:title>
  <dc:creator>Hannah Dedmon</dc:creator>
  <cp:lastModifiedBy>Hannah Dedmon</cp:lastModifiedBy>
  <cp:revision>133</cp:revision>
  <dcterms:created xsi:type="dcterms:W3CDTF">2014-01-27T16:40:28Z</dcterms:created>
  <dcterms:modified xsi:type="dcterms:W3CDTF">2014-01-27T16:41:35Z</dcterms:modified>
</cp:coreProperties>
</file>