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Default Extension="tiff" ContentType="image/tiff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slides/slide22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slide20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812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8" r:id="rId8"/>
    <p:sldId id="262" r:id="rId9"/>
    <p:sldId id="269" r:id="rId10"/>
    <p:sldId id="263" r:id="rId11"/>
    <p:sldId id="270" r:id="rId12"/>
    <p:sldId id="264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66" r:id="rId21"/>
    <p:sldId id="278" r:id="rId22"/>
    <p:sldId id="267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napVertSplitter="1">
    <p:restoredLeft sz="15598" autoAdjust="0"/>
    <p:restoredTop sz="94609" autoAdjust="0"/>
  </p:normalViewPr>
  <p:slideViewPr>
    <p:cSldViewPr snapToGrid="0" snapToObjects="1">
      <p:cViewPr varScale="1">
        <p:scale>
          <a:sx n="87" d="100"/>
          <a:sy n="87" d="100"/>
        </p:scale>
        <p:origin x="-10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38F4094F-4BDA-BB40-97AA-97AE927795B4}" type="datetimeFigureOut">
              <a:rPr lang="en-US" smtClean="0"/>
              <a:pPr/>
              <a:t>2/16/14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4094F-4BDA-BB40-97AA-97AE927795B4}" type="datetimeFigureOut">
              <a:rPr lang="en-US" smtClean="0"/>
              <a:pPr/>
              <a:t>2/16/14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7CEB-8005-F140-930A-B395F11208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4094F-4BDA-BB40-97AA-97AE927795B4}" type="datetimeFigureOut">
              <a:rPr lang="en-US" smtClean="0"/>
              <a:pPr/>
              <a:t>2/16/14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7CEB-8005-F140-930A-B395F11208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38F4094F-4BDA-BB40-97AA-97AE927795B4}" type="datetimeFigureOut">
              <a:rPr lang="en-US" smtClean="0"/>
              <a:pPr/>
              <a:t>2/16/14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7CEB-8005-F140-930A-B395F11208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38F4094F-4BDA-BB40-97AA-97AE927795B4}" type="datetimeFigureOut">
              <a:rPr lang="en-US" smtClean="0"/>
              <a:pPr/>
              <a:t>2/16/14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31BA7CEB-8005-F140-930A-B395F112087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38F4094F-4BDA-BB40-97AA-97AE927795B4}" type="datetimeFigureOut">
              <a:rPr lang="en-US" smtClean="0"/>
              <a:pPr/>
              <a:t>2/16/14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31BA7CEB-8005-F140-930A-B395F11208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38F4094F-4BDA-BB40-97AA-97AE927795B4}" type="datetimeFigureOut">
              <a:rPr lang="en-US" smtClean="0"/>
              <a:pPr/>
              <a:t>2/16/14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31BA7CEB-8005-F140-930A-B395F11208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4094F-4BDA-BB40-97AA-97AE927795B4}" type="datetimeFigureOut">
              <a:rPr lang="en-US" smtClean="0"/>
              <a:pPr/>
              <a:t>2/16/14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7CEB-8005-F140-930A-B395F11208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38F4094F-4BDA-BB40-97AA-97AE927795B4}" type="datetimeFigureOut">
              <a:rPr lang="en-US" smtClean="0"/>
              <a:pPr/>
              <a:t>2/16/14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31BA7CEB-8005-F140-930A-B395F11208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38F4094F-4BDA-BB40-97AA-97AE927795B4}" type="datetimeFigureOut">
              <a:rPr lang="en-US" smtClean="0"/>
              <a:pPr/>
              <a:t>2/16/14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31BA7CEB-8005-F140-930A-B395F11208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38F4094F-4BDA-BB40-97AA-97AE927795B4}" type="datetimeFigureOut">
              <a:rPr lang="en-US" smtClean="0"/>
              <a:pPr/>
              <a:t>2/16/14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31BA7CEB-8005-F140-930A-B395F11208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38F4094F-4BDA-BB40-97AA-97AE927795B4}" type="datetimeFigureOut">
              <a:rPr lang="en-US" smtClean="0"/>
              <a:pPr/>
              <a:t>2/16/14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31BA7CEB-8005-F140-930A-B395F112087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4" Type="http://schemas.openxmlformats.org/officeDocument/2006/relationships/image" Target="../media/image13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tif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tif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tif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tiff"/><Relationship Id="rId3" Type="http://schemas.openxmlformats.org/officeDocument/2006/relationships/image" Target="../media/image22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Relationship Id="rId3" Type="http://schemas.openxmlformats.org/officeDocument/2006/relationships/image" Target="../media/image3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Relationship Id="rId3" Type="http://schemas.openxmlformats.org/officeDocument/2006/relationships/image" Target="../media/image5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4" Type="http://schemas.openxmlformats.org/officeDocument/2006/relationships/image" Target="../media/image8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tiff"/><Relationship Id="rId3" Type="http://schemas.openxmlformats.org/officeDocument/2006/relationships/image" Target="../media/image10.tif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540544" y="1101190"/>
            <a:ext cx="8062912" cy="205921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Lab</a:t>
            </a:r>
            <a:r>
              <a:rPr lang="en-US" b="1" dirty="0" smtClean="0"/>
              <a:t> 4: What is a List?</a:t>
            </a:r>
            <a:endParaRPr lang="en-US" b="1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540544" y="3160403"/>
            <a:ext cx="8062912" cy="1092850"/>
          </a:xfrm>
        </p:spPr>
        <p:txBody>
          <a:bodyPr/>
          <a:lstStyle/>
          <a:p>
            <a:pPr algn="ctr"/>
            <a:r>
              <a:rPr lang="en-US" b="1" dirty="0" smtClean="0"/>
              <a:t>Feb</a:t>
            </a:r>
            <a:r>
              <a:rPr lang="en-US" b="1" dirty="0" smtClean="0"/>
              <a:t>. </a:t>
            </a:r>
            <a:r>
              <a:rPr lang="en-US" b="1" dirty="0" smtClean="0"/>
              <a:t>17</a:t>
            </a:r>
            <a:r>
              <a:rPr lang="en-US" b="1" dirty="0" smtClean="0"/>
              <a:t> </a:t>
            </a:r>
            <a:r>
              <a:rPr lang="en-US" b="1" dirty="0" smtClean="0"/>
              <a:t>–</a:t>
            </a:r>
            <a:r>
              <a:rPr lang="en-US" b="1" dirty="0" smtClean="0"/>
              <a:t> </a:t>
            </a:r>
            <a:r>
              <a:rPr lang="en-US" b="1" dirty="0" smtClean="0"/>
              <a:t>Feb. 21</a:t>
            </a:r>
            <a:endParaRPr 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Report # of letters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program starts by telling the Guesser how many letters are in the secret word.</a:t>
            </a:r>
          </a:p>
          <a:p>
            <a:pPr lvl="1"/>
            <a:r>
              <a:rPr lang="en-US" dirty="0" smtClean="0"/>
              <a:t>We should tell the other player how long of a word they are guessing</a:t>
            </a:r>
          </a:p>
          <a:p>
            <a:pPr lvl="1"/>
            <a:r>
              <a:rPr lang="en-US" dirty="0" smtClean="0"/>
              <a:t>Use the “say” block, “join” block, “length of list” block and the variables we just created.</a:t>
            </a:r>
            <a:endParaRPr lang="en-US" dirty="0"/>
          </a:p>
        </p:txBody>
      </p:sp>
      <p:pic>
        <p:nvPicPr>
          <p:cNvPr id="4" name="Picture 3" descr="say_block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237" y="5791349"/>
            <a:ext cx="4303645" cy="986823"/>
          </a:xfrm>
          <a:prstGeom prst="rect">
            <a:avLst/>
          </a:prstGeom>
        </p:spPr>
      </p:pic>
      <p:pic>
        <p:nvPicPr>
          <p:cNvPr id="5" name="Picture 4" descr="join_block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4952575"/>
            <a:ext cx="4193865" cy="838773"/>
          </a:xfrm>
          <a:prstGeom prst="rect">
            <a:avLst/>
          </a:prstGeom>
        </p:spPr>
      </p:pic>
      <p:pic>
        <p:nvPicPr>
          <p:cNvPr id="7" name="Picture 6" descr="length_of_list.tif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2533" y="4913234"/>
            <a:ext cx="2607734" cy="8781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Report # of letters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188" y="1882808"/>
            <a:ext cx="6981246" cy="1503672"/>
          </a:xfrm>
        </p:spPr>
        <p:txBody>
          <a:bodyPr/>
          <a:lstStyle/>
          <a:p>
            <a:r>
              <a:rPr lang="en-US" dirty="0" smtClean="0"/>
              <a:t>“Length of list” block is a reporter block</a:t>
            </a:r>
            <a:endParaRPr lang="en-US" dirty="0"/>
          </a:p>
        </p:txBody>
      </p:sp>
      <p:pic>
        <p:nvPicPr>
          <p:cNvPr id="6" name="Picture 5" descr="say_num_letter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86480"/>
            <a:ext cx="10461034" cy="94149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Begin Guessing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Guesser guesses a letter; the program tells the player whether their guess was right or wrong</a:t>
            </a:r>
          </a:p>
          <a:p>
            <a:pPr lvl="1"/>
            <a:r>
              <a:rPr lang="en-US" dirty="0" smtClean="0"/>
              <a:t>Now, we want the second player to guess letters until they </a:t>
            </a:r>
            <a:r>
              <a:rPr lang="en-US" u="sng" dirty="0" smtClean="0"/>
              <a:t>run out of guesses </a:t>
            </a:r>
            <a:r>
              <a:rPr lang="en-US" dirty="0" smtClean="0"/>
              <a:t>or they </a:t>
            </a:r>
            <a:r>
              <a:rPr lang="en-US" u="sng" dirty="0" smtClean="0"/>
              <a:t>guess the entire word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What kind of control blocks should we use;</a:t>
            </a:r>
          </a:p>
          <a:p>
            <a:pPr lvl="2"/>
            <a:r>
              <a:rPr lang="en-US" dirty="0" smtClean="0"/>
              <a:t>To do something over and over?</a:t>
            </a:r>
          </a:p>
          <a:p>
            <a:pPr lvl="2"/>
            <a:r>
              <a:rPr lang="en-US" dirty="0" smtClean="0"/>
              <a:t>To stop when something happens?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Begin Guessing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List</a:t>
            </a:r>
            <a:r>
              <a:rPr lang="en-US" dirty="0" smtClean="0"/>
              <a:t> that shows correct letters as the game is being played. (similar to hangman blanks)</a:t>
            </a:r>
          </a:p>
          <a:p>
            <a:r>
              <a:rPr lang="en-US" u="sng" dirty="0" smtClean="0"/>
              <a:t>List</a:t>
            </a:r>
            <a:r>
              <a:rPr lang="en-US" dirty="0" smtClean="0"/>
              <a:t> that shows the guesses made by player</a:t>
            </a:r>
          </a:p>
          <a:p>
            <a:endParaRPr lang="en-US" u="sng" dirty="0" smtClean="0"/>
          </a:p>
          <a:p>
            <a:endParaRPr lang="en-US" dirty="0"/>
          </a:p>
        </p:txBody>
      </p:sp>
      <p:pic>
        <p:nvPicPr>
          <p:cNvPr id="4" name="Picture 3" descr="set_lists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914" y="4619022"/>
            <a:ext cx="5305385" cy="145426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Begin Guessing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 </a:t>
            </a:r>
            <a:r>
              <a:rPr lang="en-US" u="sng" dirty="0" smtClean="0"/>
              <a:t>until</a:t>
            </a:r>
            <a:r>
              <a:rPr lang="en-US" dirty="0" smtClean="0"/>
              <a:t> one of two things happen</a:t>
            </a:r>
          </a:p>
          <a:p>
            <a:pPr lvl="1"/>
            <a:r>
              <a:rPr lang="en-US" dirty="0" smtClean="0"/>
              <a:t>Lives left equals zero or</a:t>
            </a:r>
          </a:p>
          <a:p>
            <a:pPr lvl="1"/>
            <a:r>
              <a:rPr lang="en-US" dirty="0" smtClean="0"/>
              <a:t>Guess word, correctguess_list is equals to letter_list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If we want to repeat until this is TRUE…we will create _______ statements (reporter, predicate, command?)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Begin Guessing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449" y="4634581"/>
            <a:ext cx="8229600" cy="1278625"/>
          </a:xfrm>
        </p:spPr>
        <p:txBody>
          <a:bodyPr/>
          <a:lstStyle/>
          <a:p>
            <a:r>
              <a:rPr lang="en-US" dirty="0" smtClean="0"/>
              <a:t>What belongs inside this repeat?</a:t>
            </a:r>
          </a:p>
          <a:p>
            <a:pPr lvl="1"/>
            <a:r>
              <a:rPr lang="en-US" dirty="0" smtClean="0"/>
              <a:t>Simplify by creating code inside into a block</a:t>
            </a:r>
          </a:p>
        </p:txBody>
      </p:sp>
      <p:pic>
        <p:nvPicPr>
          <p:cNvPr id="4" name="Picture 3" descr="repeat_until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49" y="2203991"/>
            <a:ext cx="8668375" cy="211246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Begin Guessing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9124"/>
            <a:ext cx="8229600" cy="4572000"/>
          </a:xfrm>
        </p:spPr>
        <p:txBody>
          <a:bodyPr/>
          <a:lstStyle/>
          <a:p>
            <a:r>
              <a:rPr lang="en-US" dirty="0" smtClean="0"/>
              <a:t>Similar to “break word into list”</a:t>
            </a:r>
          </a:p>
          <a:p>
            <a:pPr lvl="1"/>
            <a:r>
              <a:rPr lang="en-US" dirty="0" smtClean="0"/>
              <a:t>Use script variables</a:t>
            </a:r>
          </a:p>
          <a:p>
            <a:pPr lvl="1"/>
            <a:r>
              <a:rPr lang="en-US" dirty="0" smtClean="0"/>
              <a:t>“Ask” player to make a guess</a:t>
            </a:r>
            <a:endParaRPr lang="en-US" dirty="0"/>
          </a:p>
        </p:txBody>
      </p:sp>
      <p:pic>
        <p:nvPicPr>
          <p:cNvPr id="4" name="Picture 3" descr="make_aguess_1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156948"/>
            <a:ext cx="4996758" cy="329786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Begin Guessing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 guesser guesses a letter, we want to show them where it appears in to actual word, if it does.</a:t>
            </a:r>
          </a:p>
          <a:p>
            <a:pPr lvl="1"/>
            <a:r>
              <a:rPr lang="en-US" dirty="0" smtClean="0"/>
              <a:t>Already created a list of blanks the same size as the actual word (correctguess_list)</a:t>
            </a:r>
          </a:p>
          <a:p>
            <a:pPr lvl="1"/>
            <a:r>
              <a:rPr lang="en-US" dirty="0" smtClean="0"/>
              <a:t>Replace the blanks with the right letters as they are guessed.</a:t>
            </a:r>
          </a:p>
          <a:p>
            <a:pPr lvl="2"/>
            <a:r>
              <a:rPr lang="en-US" dirty="0" smtClean="0"/>
              <a:t>What are the current list we have?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Begin Guessing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4068" y="5109739"/>
            <a:ext cx="6686014" cy="1065745"/>
          </a:xfrm>
        </p:spPr>
        <p:txBody>
          <a:bodyPr/>
          <a:lstStyle/>
          <a:p>
            <a:r>
              <a:rPr lang="en-US" dirty="0" smtClean="0"/>
              <a:t>What if the guess is wrong?</a:t>
            </a:r>
            <a:endParaRPr lang="en-US" dirty="0"/>
          </a:p>
        </p:txBody>
      </p:sp>
      <p:pic>
        <p:nvPicPr>
          <p:cNvPr id="5" name="Picture 4" descr="make_aguess_2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793" y="1666526"/>
            <a:ext cx="7810007" cy="310743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5: Begin Guessing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020" y="1666526"/>
            <a:ext cx="4593807" cy="4572000"/>
          </a:xfrm>
        </p:spPr>
        <p:txBody>
          <a:bodyPr/>
          <a:lstStyle/>
          <a:p>
            <a:r>
              <a:rPr lang="en-US" dirty="0" smtClean="0"/>
              <a:t>If guess is wrong…</a:t>
            </a:r>
          </a:p>
          <a:p>
            <a:pPr lvl="1"/>
            <a:r>
              <a:rPr lang="en-US" dirty="0" smtClean="0"/>
              <a:t>Report incorrect guess</a:t>
            </a:r>
          </a:p>
          <a:p>
            <a:pPr lvl="1"/>
            <a:r>
              <a:rPr lang="en-US" dirty="0" smtClean="0"/>
              <a:t>Take away a life</a:t>
            </a:r>
          </a:p>
          <a:p>
            <a:pPr lvl="1"/>
            <a:r>
              <a:rPr lang="en-US" dirty="0" smtClean="0"/>
              <a:t>Reports # of lives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pic>
        <p:nvPicPr>
          <p:cNvPr id="5" name="Picture 4" descr="make_aguess_3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855" y="3796188"/>
            <a:ext cx="6986397" cy="271693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sure you are subscribed to announcements on Moodle.</a:t>
            </a:r>
          </a:p>
          <a:p>
            <a:r>
              <a:rPr lang="en-US" dirty="0" smtClean="0"/>
              <a:t>Activity 4 will be due </a:t>
            </a:r>
            <a:r>
              <a:rPr lang="en-US" i="1" dirty="0" smtClean="0">
                <a:solidFill>
                  <a:schemeClr val="accent2"/>
                </a:solidFill>
              </a:rPr>
              <a:t>48hrs after your lab ends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6: Display letters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program displays the letters guessed correctly so far, in their proper location in the word. </a:t>
            </a:r>
          </a:p>
          <a:p>
            <a:pPr lvl="1"/>
            <a:r>
              <a:rPr lang="en-US" dirty="0" smtClean="0"/>
              <a:t>Need to make sure the correctguess_list has the correct amount of blanks.</a:t>
            </a:r>
          </a:p>
          <a:p>
            <a:pPr lvl="2"/>
            <a:r>
              <a:rPr lang="en-US" dirty="0" smtClean="0"/>
              <a:t>Use “add _ to list”</a:t>
            </a:r>
          </a:p>
          <a:p>
            <a:pPr lvl="1"/>
            <a:r>
              <a:rPr lang="en-US" dirty="0" smtClean="0"/>
              <a:t>Allow the list to be seen on the stage.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6: Display Letters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1598" y="4540368"/>
            <a:ext cx="7345047" cy="1343627"/>
          </a:xfrm>
        </p:spPr>
        <p:txBody>
          <a:bodyPr/>
          <a:lstStyle/>
          <a:p>
            <a:r>
              <a:rPr lang="en-US" dirty="0" smtClean="0"/>
              <a:t>We want blanks to appear, and equal the same length of the word</a:t>
            </a:r>
            <a:endParaRPr lang="en-US" dirty="0"/>
          </a:p>
        </p:txBody>
      </p:sp>
      <p:pic>
        <p:nvPicPr>
          <p:cNvPr id="4" name="Picture 3" descr="display_letters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99" y="1882808"/>
            <a:ext cx="6162799" cy="23110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7: Report &amp; Play again?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When the guesser either runs out of guesses or has successfully guessed the word the game </a:t>
            </a:r>
            <a:r>
              <a:rPr lang="en-US" u="sng" dirty="0" smtClean="0"/>
              <a:t>ends. </a:t>
            </a:r>
          </a:p>
          <a:p>
            <a:pPr lvl="1"/>
            <a:r>
              <a:rPr lang="en-US" dirty="0" smtClean="0"/>
              <a:t>Report a win or loss.</a:t>
            </a:r>
          </a:p>
          <a:p>
            <a:pPr lvl="1"/>
            <a:r>
              <a:rPr lang="en-US" dirty="0" smtClean="0"/>
              <a:t>Ask if the player would like to play again</a:t>
            </a:r>
          </a:p>
          <a:p>
            <a:pPr lvl="2"/>
            <a:r>
              <a:rPr lang="en-US" dirty="0" smtClean="0"/>
              <a:t>If yes, the game now ask the Guesser to become the Setter.</a:t>
            </a:r>
          </a:p>
          <a:p>
            <a:pPr lvl="2"/>
            <a:r>
              <a:rPr lang="en-US" dirty="0" smtClean="0"/>
              <a:t>Repeat game.</a:t>
            </a:r>
          </a:p>
          <a:p>
            <a:r>
              <a:rPr lang="en-US" dirty="0" smtClean="0"/>
              <a:t>If player wants to play again, what variables must be reset?</a:t>
            </a:r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7: Report &amp; Play again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63746"/>
            <a:ext cx="8229600" cy="1491061"/>
          </a:xfrm>
        </p:spPr>
        <p:txBody>
          <a:bodyPr/>
          <a:lstStyle/>
          <a:p>
            <a:r>
              <a:rPr lang="en-US" dirty="0" smtClean="0"/>
              <a:t>Now, Customize your game!!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reset_game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730" y="1666526"/>
            <a:ext cx="3411220" cy="2698750"/>
          </a:xfrm>
          <a:prstGeom prst="rect">
            <a:avLst/>
          </a:prstGeom>
        </p:spPr>
      </p:pic>
      <p:pic>
        <p:nvPicPr>
          <p:cNvPr id="6" name="Picture 5" descr="repeat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24" y="1666526"/>
            <a:ext cx="4749800" cy="26987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Concepts…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Script variable</a:t>
            </a:r>
          </a:p>
          <a:p>
            <a:r>
              <a:rPr lang="en-US" dirty="0" smtClean="0"/>
              <a:t>Lists</a:t>
            </a:r>
          </a:p>
          <a:p>
            <a:r>
              <a:rPr lang="en-US" dirty="0" smtClean="0"/>
              <a:t>Loops</a:t>
            </a:r>
          </a:p>
          <a:p>
            <a:r>
              <a:rPr lang="en-US" dirty="0" smtClean="0"/>
              <a:t>Custom Blocks</a:t>
            </a:r>
          </a:p>
          <a:p>
            <a:pPr lvl="1"/>
            <a:r>
              <a:rPr lang="en-US" dirty="0" smtClean="0"/>
              <a:t>We can create 3 types of blocks; </a:t>
            </a:r>
            <a:r>
              <a:rPr lang="en-US" i="1" dirty="0" smtClean="0"/>
              <a:t>command</a:t>
            </a:r>
            <a:r>
              <a:rPr lang="en-US" dirty="0" smtClean="0"/>
              <a:t>, </a:t>
            </a:r>
            <a:r>
              <a:rPr lang="en-US" i="1" dirty="0" smtClean="0"/>
              <a:t>reporter </a:t>
            </a:r>
            <a:r>
              <a:rPr lang="en-US" dirty="0" smtClean="0"/>
              <a:t>and </a:t>
            </a:r>
            <a:r>
              <a:rPr lang="en-US" i="1" dirty="0" smtClean="0"/>
              <a:t>predicate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4: Hangman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66526"/>
            <a:ext cx="8229600" cy="4572000"/>
          </a:xfrm>
        </p:spPr>
        <p:txBody>
          <a:bodyPr/>
          <a:lstStyle/>
          <a:p>
            <a:r>
              <a:rPr lang="en-US" dirty="0" smtClean="0"/>
              <a:t>Hangman Rules:</a:t>
            </a:r>
          </a:p>
          <a:p>
            <a:pPr lvl="1"/>
            <a:r>
              <a:rPr lang="en-US" dirty="0" smtClean="0"/>
              <a:t>There is a secret word to be guessed</a:t>
            </a:r>
          </a:p>
          <a:p>
            <a:pPr lvl="1"/>
            <a:r>
              <a:rPr lang="en-US" dirty="0" smtClean="0"/>
              <a:t>The player guesses letters in the word until either all letters are guessed and the word is known, or the player runs out of guesses.</a:t>
            </a:r>
          </a:p>
          <a:p>
            <a:pPr lvl="1"/>
            <a:r>
              <a:rPr lang="en-US" dirty="0" smtClean="0"/>
              <a:t>The program should give the player feedback on every guess </a:t>
            </a:r>
          </a:p>
          <a:p>
            <a:pPr lvl="1"/>
            <a:r>
              <a:rPr lang="en-US" dirty="0" smtClean="0"/>
              <a:t>The program should give the player feedback when they win or lose, say the number of guesses and the secret word.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Suggested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1: Choose a word</a:t>
            </a:r>
          </a:p>
          <a:p>
            <a:r>
              <a:rPr lang="en-US" dirty="0" smtClean="0"/>
              <a:t>Step 2: Word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List</a:t>
            </a:r>
            <a:r>
              <a:rPr lang="en-US" dirty="0" smtClean="0"/>
              <a:t>.</a:t>
            </a:r>
          </a:p>
          <a:p>
            <a:r>
              <a:rPr lang="en-US" dirty="0" smtClean="0"/>
              <a:t>Step 3: Report number of letters in Word</a:t>
            </a:r>
          </a:p>
          <a:p>
            <a:r>
              <a:rPr lang="en-US" dirty="0" smtClean="0"/>
              <a:t>Step 4: Begin Guessing! </a:t>
            </a:r>
          </a:p>
          <a:p>
            <a:r>
              <a:rPr lang="en-US" dirty="0" smtClean="0"/>
              <a:t>Step 5: Report number of guesses</a:t>
            </a:r>
          </a:p>
          <a:p>
            <a:r>
              <a:rPr lang="en-US" dirty="0" smtClean="0"/>
              <a:t>Step 6: Display letters</a:t>
            </a:r>
          </a:p>
          <a:p>
            <a:r>
              <a:rPr lang="en-US" dirty="0" smtClean="0"/>
              <a:t>Step 7: Report win or loss, play again?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Choose a word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Setter first enters the secret word by entering a response to an “ask” block.</a:t>
            </a:r>
          </a:p>
          <a:p>
            <a:pPr lvl="1"/>
            <a:r>
              <a:rPr lang="en-US" dirty="0" smtClean="0"/>
              <a:t>The first thing we’ll need to do is have the game ask one player for a word.</a:t>
            </a:r>
          </a:p>
          <a:p>
            <a:pPr lvl="1"/>
            <a:r>
              <a:rPr lang="en-US" dirty="0" smtClean="0"/>
              <a:t>We can do this using </a:t>
            </a:r>
            <a:r>
              <a:rPr lang="en-US" u="sng" dirty="0" smtClean="0"/>
              <a:t>sensing blocks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We can define answer by </a:t>
            </a:r>
            <a:r>
              <a:rPr lang="en-US" u="sng" dirty="0" smtClean="0"/>
              <a:t>setting </a:t>
            </a:r>
            <a:r>
              <a:rPr lang="en-US" dirty="0" smtClean="0"/>
              <a:t>it to a variable</a:t>
            </a:r>
          </a:p>
          <a:p>
            <a:endParaRPr lang="en-US" dirty="0" smtClean="0"/>
          </a:p>
        </p:txBody>
      </p:sp>
      <p:pic>
        <p:nvPicPr>
          <p:cNvPr id="4" name="Picture 3" descr="answer_block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67" y="5107870"/>
            <a:ext cx="2252133" cy="857955"/>
          </a:xfrm>
          <a:prstGeom prst="rect">
            <a:avLst/>
          </a:prstGeom>
        </p:spPr>
      </p:pic>
      <p:pic>
        <p:nvPicPr>
          <p:cNvPr id="5" name="Picture 4" descr="ask_block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5536848"/>
            <a:ext cx="5774267" cy="9179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Step 1: Choose a word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5266266" y="1666526"/>
            <a:ext cx="3877734" cy="426237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Notice we created a block for “ask for word”</a:t>
            </a:r>
          </a:p>
          <a:p>
            <a:r>
              <a:rPr lang="en-US" sz="2400" dirty="0" smtClean="0"/>
              <a:t>What does the shape tell us about the block</a:t>
            </a:r>
          </a:p>
          <a:p>
            <a:pPr lvl="1"/>
            <a:r>
              <a:rPr lang="en-US" sz="2400" dirty="0" smtClean="0"/>
              <a:t>Command, reporter, or predicate?</a:t>
            </a:r>
            <a:endParaRPr lang="en-US" sz="2400" dirty="0"/>
          </a:p>
        </p:txBody>
      </p:sp>
      <p:pic>
        <p:nvPicPr>
          <p:cNvPr id="4" name="Picture 3" descr="ask_for_a_word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56" y="2208393"/>
            <a:ext cx="5048510" cy="2647057"/>
          </a:xfrm>
          <a:prstGeom prst="rect">
            <a:avLst/>
          </a:prstGeom>
        </p:spPr>
      </p:pic>
      <p:pic>
        <p:nvPicPr>
          <p:cNvPr id="5" name="Picture 4" descr="set_variable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56" y="5405212"/>
            <a:ext cx="7269966" cy="104736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Word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66526"/>
            <a:ext cx="8229600" cy="4572000"/>
          </a:xfrm>
        </p:spPr>
        <p:txBody>
          <a:bodyPr/>
          <a:lstStyle/>
          <a:p>
            <a:r>
              <a:rPr lang="en-US" dirty="0" smtClean="0"/>
              <a:t>The word is immediately hidden from view after the Setter finishes entering it.</a:t>
            </a:r>
          </a:p>
          <a:p>
            <a:pPr lvl="1"/>
            <a:r>
              <a:rPr lang="en-US" dirty="0" smtClean="0"/>
              <a:t>After we have the word, we’ll need to store it letter by letter. </a:t>
            </a:r>
          </a:p>
          <a:p>
            <a:pPr lvl="1"/>
            <a:r>
              <a:rPr lang="en-US" dirty="0" smtClean="0"/>
              <a:t>Create a script that will go through the word and store the letters, one by one, in a list.</a:t>
            </a:r>
          </a:p>
          <a:p>
            <a:pPr lvl="1"/>
            <a:r>
              <a:rPr lang="en-US" dirty="0" smtClean="0"/>
              <a:t>Consider the blocks below.</a:t>
            </a:r>
            <a:endParaRPr lang="en-US" dirty="0"/>
          </a:p>
        </p:txBody>
      </p:sp>
      <p:pic>
        <p:nvPicPr>
          <p:cNvPr id="4" name="Picture 3" descr="add_thing_to_list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6266" y="5800243"/>
            <a:ext cx="2724459" cy="876565"/>
          </a:xfrm>
          <a:prstGeom prst="rect">
            <a:avLst/>
          </a:prstGeom>
        </p:spPr>
      </p:pic>
      <p:pic>
        <p:nvPicPr>
          <p:cNvPr id="5" name="Picture 4" descr="length_of_word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954" y="4612218"/>
            <a:ext cx="2954073" cy="829214"/>
          </a:xfrm>
          <a:prstGeom prst="rect">
            <a:avLst/>
          </a:prstGeom>
        </p:spPr>
      </p:pic>
      <p:pic>
        <p:nvPicPr>
          <p:cNvPr id="6" name="Picture 5" descr="letter_1_of_word.tif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217" y="5026825"/>
            <a:ext cx="4235449" cy="85318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Word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8133" y="1376892"/>
            <a:ext cx="2878667" cy="4459816"/>
          </a:xfrm>
        </p:spPr>
        <p:txBody>
          <a:bodyPr>
            <a:normAutofit/>
          </a:bodyPr>
          <a:lstStyle/>
          <a:p>
            <a:r>
              <a:rPr lang="en-US" dirty="0" smtClean="0"/>
              <a:t>Create variable </a:t>
            </a:r>
            <a:r>
              <a:rPr lang="en-US" b="1" dirty="0" smtClean="0"/>
              <a:t>letter_list</a:t>
            </a:r>
          </a:p>
          <a:p>
            <a:r>
              <a:rPr lang="en-US" dirty="0" smtClean="0"/>
              <a:t>Again, notice the shape of this block.</a:t>
            </a:r>
          </a:p>
          <a:p>
            <a:pPr>
              <a:buNone/>
            </a:pPr>
            <a:endParaRPr lang="ar-sa" b="1" dirty="0" smtClean="0"/>
          </a:p>
          <a:p>
            <a:endParaRPr lang="en-US" b="1" dirty="0"/>
          </a:p>
        </p:txBody>
      </p:sp>
      <p:pic>
        <p:nvPicPr>
          <p:cNvPr id="4" name="Picture 3" descr="break_word_into_letters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6892"/>
            <a:ext cx="5096933" cy="4459816"/>
          </a:xfrm>
          <a:prstGeom prst="rect">
            <a:avLst/>
          </a:prstGeom>
        </p:spPr>
      </p:pic>
      <p:pic>
        <p:nvPicPr>
          <p:cNvPr id="6" name="Picture 5" descr="set_letter_list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6013450"/>
            <a:ext cx="7842250" cy="84455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ustom 1">
      <a:dk1>
        <a:sysClr val="windowText" lastClr="000000"/>
      </a:dk1>
      <a:lt1>
        <a:sysClr val="window" lastClr="FFFFFF"/>
      </a:lt1>
      <a:dk2>
        <a:srgbClr val="464646"/>
      </a:dk2>
      <a:lt2>
        <a:srgbClr val="890017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Ver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Verve.thmx</Template>
  <TotalTime>978</TotalTime>
  <Words>885</Words>
  <Application>Microsoft Macintosh PowerPoint</Application>
  <PresentationFormat>On-screen Show (4:3)</PresentationFormat>
  <Paragraphs>99</Paragraphs>
  <Slides>23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Verve</vt:lpstr>
      <vt:lpstr> Lab 4: What is a List?</vt:lpstr>
      <vt:lpstr>Announcements</vt:lpstr>
      <vt:lpstr>Key Concepts…</vt:lpstr>
      <vt:lpstr>Activity 4: Hangman</vt:lpstr>
      <vt:lpstr>Suggested Steps</vt:lpstr>
      <vt:lpstr>Step 1: Choose a word </vt:lpstr>
      <vt:lpstr>Step 1: Choose a word</vt:lpstr>
      <vt:lpstr>Step 2: Word  List</vt:lpstr>
      <vt:lpstr>Step 2: Word  List</vt:lpstr>
      <vt:lpstr>Step 3: Report # of letters</vt:lpstr>
      <vt:lpstr>Step 3: Report # of letters</vt:lpstr>
      <vt:lpstr>Step 4: Begin Guessing</vt:lpstr>
      <vt:lpstr>Step 4: Begin Guessing </vt:lpstr>
      <vt:lpstr>Step 4: Begin Guessing</vt:lpstr>
      <vt:lpstr>Step 4: Begin Guessing</vt:lpstr>
      <vt:lpstr>Step 4: Begin Guessing</vt:lpstr>
      <vt:lpstr>Step 4: Begin Guessing</vt:lpstr>
      <vt:lpstr>Step 4: Begin Guessing</vt:lpstr>
      <vt:lpstr>Step 5: Begin Guessing</vt:lpstr>
      <vt:lpstr>Step 6: Display letters</vt:lpstr>
      <vt:lpstr>Step 6: Display Letters</vt:lpstr>
      <vt:lpstr>Step 7: Report &amp; Play again?</vt:lpstr>
      <vt:lpstr>Step 7: Report &amp; Play again</vt:lpstr>
    </vt:vector>
  </TitlesOfParts>
  <Company>North Carolina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1: </dc:title>
  <dc:creator>Hannah Dedmon</dc:creator>
  <cp:lastModifiedBy>Hannah Dedmon</cp:lastModifiedBy>
  <cp:revision>187</cp:revision>
  <dcterms:created xsi:type="dcterms:W3CDTF">2014-02-16T20:00:59Z</dcterms:created>
  <dcterms:modified xsi:type="dcterms:W3CDTF">2014-02-16T22:32:34Z</dcterms:modified>
</cp:coreProperties>
</file>