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3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20/06/2014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9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20/06/2014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97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20/06/2014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199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20/06/2014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58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20/06/2014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01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20/06/2014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11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20/06/2014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791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20/06/2014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715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20/06/2014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628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20/06/2014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931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20/06/2014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71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85499-27CA-4CCA-8873-0470886D41A0}" type="datetimeFigureOut">
              <a:rPr lang="en-CA" smtClean="0"/>
              <a:t>20/06/2014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2051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16632"/>
            <a:ext cx="3778599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9900" b="1" cap="none" spc="0" dirty="0" smtClean="0">
                <a:ln w="11430"/>
                <a:solidFill>
                  <a:srgbClr val="FF7C8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anose="020F0704030504030204" pitchFamily="34" charset="0"/>
              </a:rPr>
              <a:t>CS</a:t>
            </a:r>
            <a:endParaRPr lang="en-US" sz="19900" b="1" cap="none" spc="0" dirty="0">
              <a:ln w="11430"/>
              <a:solidFill>
                <a:srgbClr val="FF7C8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26288" y="539825"/>
            <a:ext cx="4704558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7200" b="1" cap="none" spc="0" dirty="0" smtClean="0">
                <a:ln w="1143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anose="020F0704030504030204" pitchFamily="34" charset="0"/>
              </a:rPr>
              <a:t>Education</a:t>
            </a:r>
            <a:br>
              <a:rPr lang="en-US" sz="7200" b="1" cap="none" spc="0" dirty="0" smtClean="0">
                <a:ln w="1143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n-US" sz="7200" b="1" cap="none" spc="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anose="020F0704030504030204" pitchFamily="34" charset="0"/>
              </a:rPr>
              <a:t>Zoo</a:t>
            </a:r>
            <a:endParaRPr lang="en-US" sz="7200" b="1" cap="none" spc="0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3140968"/>
            <a:ext cx="3708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b="1" dirty="0" smtClean="0"/>
              <a:t>With your hosts:</a:t>
            </a:r>
            <a:endParaRPr lang="en-CA" sz="4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35" y="4797152"/>
            <a:ext cx="1440185" cy="19596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71235" y="5273789"/>
            <a:ext cx="19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Wolfman</a:t>
            </a:r>
            <a:endParaRPr lang="en-CA" sz="36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35" y="2993906"/>
            <a:ext cx="1282019" cy="19580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20272" y="3214717"/>
            <a:ext cx="1062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Byrd</a:t>
            </a:r>
            <a:endParaRPr lang="en-CA" sz="3600" b="1" dirty="0"/>
          </a:p>
        </p:txBody>
      </p:sp>
    </p:spTree>
    <p:extLst>
      <p:ext uri="{BB962C8B-B14F-4D97-AF65-F5344CB8AC3E}">
        <p14:creationId xmlns:p14="http://schemas.microsoft.com/office/powerpoint/2010/main" val="175517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16632"/>
            <a:ext cx="3778599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9900" b="1" cap="none" spc="0" dirty="0" smtClean="0">
                <a:ln w="11430"/>
                <a:solidFill>
                  <a:srgbClr val="FF7C8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anose="020F0704030504030204" pitchFamily="34" charset="0"/>
              </a:rPr>
              <a:t>CS</a:t>
            </a:r>
            <a:endParaRPr lang="en-US" sz="19900" b="1" cap="none" spc="0" dirty="0">
              <a:ln w="11430"/>
              <a:solidFill>
                <a:srgbClr val="FF7C8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26288" y="539825"/>
            <a:ext cx="4704558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7200" b="1" cap="none" spc="0" dirty="0" smtClean="0">
                <a:ln w="1143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anose="020F0704030504030204" pitchFamily="34" charset="0"/>
              </a:rPr>
              <a:t>Education</a:t>
            </a:r>
            <a:br>
              <a:rPr lang="en-US" sz="7200" b="1" cap="none" spc="0" dirty="0" smtClean="0">
                <a:ln w="1143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n-US" sz="7200" b="1" cap="none" spc="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anose="020F0704030504030204" pitchFamily="34" charset="0"/>
              </a:rPr>
              <a:t>Zoo</a:t>
            </a:r>
            <a:endParaRPr lang="en-US" sz="7200" b="1" cap="none" spc="0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3140968"/>
            <a:ext cx="3708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b="1" dirty="0" smtClean="0"/>
              <a:t>With your hosts:</a:t>
            </a:r>
            <a:endParaRPr lang="en-CA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71235" y="5273789"/>
            <a:ext cx="19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Wolfman</a:t>
            </a:r>
            <a:endParaRPr lang="en-CA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020272" y="3758982"/>
            <a:ext cx="1062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Byrd</a:t>
            </a:r>
            <a:endParaRPr lang="en-CA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75" t="1" r="28160" b="2530"/>
          <a:stretch/>
        </p:blipFill>
        <p:spPr>
          <a:xfrm>
            <a:off x="4298869" y="4771685"/>
            <a:ext cx="1332557" cy="16505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1" t="-1" r="28155" b="11049"/>
          <a:stretch/>
        </p:blipFill>
        <p:spPr>
          <a:xfrm>
            <a:off x="5671235" y="3212976"/>
            <a:ext cx="1359441" cy="1652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2944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67" y="1190905"/>
            <a:ext cx="5466667" cy="4476191"/>
          </a:xfrm>
        </p:spPr>
      </p:pic>
    </p:spTree>
    <p:extLst>
      <p:ext uri="{BB962C8B-B14F-4D97-AF65-F5344CB8AC3E}">
        <p14:creationId xmlns:p14="http://schemas.microsoft.com/office/powerpoint/2010/main" val="281739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Wolfman</dc:creator>
  <cp:lastModifiedBy>Steven Wolfman</cp:lastModifiedBy>
  <cp:revision>5</cp:revision>
  <dcterms:created xsi:type="dcterms:W3CDTF">2014-06-18T21:27:50Z</dcterms:created>
  <dcterms:modified xsi:type="dcterms:W3CDTF">2014-06-20T19:09:39Z</dcterms:modified>
</cp:coreProperties>
</file>