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9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8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5499-27CA-4CCA-8873-0470886D41A0}" type="datetimeFigureOut">
              <a:rPr lang="en-CA" smtClean="0"/>
              <a:t>27/07/2014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5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539825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your hosts:</a:t>
            </a:r>
            <a:endParaRPr lang="en-CA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35" y="4797152"/>
            <a:ext cx="1440185" cy="1959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35" y="5273789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Wolfman</a:t>
            </a:r>
            <a:endParaRPr lang="en-CA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35" y="2993906"/>
            <a:ext cx="1282019" cy="1958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0272" y="3214717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Byrd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7551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539825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your hosts:</a:t>
            </a:r>
            <a:endParaRPr lang="en-CA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1235" y="5273789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Wolfman</a:t>
            </a:r>
            <a:endParaRPr lang="en-C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3758982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Byrd</a:t>
            </a:r>
            <a:endParaRPr lang="en-CA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5" t="1" r="28160" b="2530"/>
          <a:stretch/>
        </p:blipFill>
        <p:spPr>
          <a:xfrm>
            <a:off x="4298869" y="4771685"/>
            <a:ext cx="1332557" cy="1650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1" t="-1" r="28155" b="11049"/>
          <a:stretch/>
        </p:blipFill>
        <p:spPr>
          <a:xfrm>
            <a:off x="5671235" y="3212976"/>
            <a:ext cx="1359441" cy="16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29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00276" y="836712"/>
            <a:ext cx="5543449" cy="3154710"/>
            <a:chOff x="1764855" y="332656"/>
            <a:chExt cx="5543449" cy="3154710"/>
          </a:xfrm>
        </p:grpSpPr>
        <p:sp>
          <p:nvSpPr>
            <p:cNvPr id="4" name="Rectangle 3"/>
            <p:cNvSpPr/>
            <p:nvPr/>
          </p:nvSpPr>
          <p:spPr>
            <a:xfrm>
              <a:off x="1764855" y="332656"/>
              <a:ext cx="3778599" cy="31547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9900" b="1" cap="none" spc="0" dirty="0" smtClean="0">
                  <a:ln w="11430"/>
                  <a:solidFill>
                    <a:srgbClr val="FF7C8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Rounded MT Bold" panose="020F0704030504030204" pitchFamily="34" charset="0"/>
                </a:rPr>
                <a:t>CS</a:t>
              </a:r>
              <a:endParaRPr lang="en-US" sz="19900" b="1" cap="none" spc="0" dirty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11631" y="755849"/>
              <a:ext cx="1896673" cy="23083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7200" b="1" cap="none" spc="0" dirty="0" smtClean="0">
                  <a:ln w="1143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Rounded MT Bold" panose="020F0704030504030204" pitchFamily="34" charset="0"/>
                </a:rPr>
                <a:t>Ed</a:t>
              </a:r>
              <a:br>
                <a:rPr lang="en-US" sz="7200" b="1" cap="none" spc="0" dirty="0" smtClean="0">
                  <a:ln w="1143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Rounded MT Bold" panose="020F0704030504030204" pitchFamily="34" charset="0"/>
                </a:rPr>
              </a:br>
              <a:r>
                <a:rPr lang="en-US" sz="7200" b="1" cap="none" spc="0" dirty="0" smtClean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Rounded MT Bold" panose="020F0704030504030204" pitchFamily="34" charset="0"/>
                </a:rPr>
                <a:t>Zoo</a:t>
              </a:r>
              <a:endParaRPr lang="en-US" sz="7200" b="1" cap="none" spc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00421" y="4005064"/>
            <a:ext cx="3343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800" b="1" dirty="0" smtClean="0"/>
              <a:t>The Bestiary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3982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67" y="1190905"/>
            <a:ext cx="5466667" cy="4476191"/>
          </a:xfrm>
        </p:spPr>
      </p:pic>
    </p:spTree>
    <p:extLst>
      <p:ext uri="{BB962C8B-B14F-4D97-AF65-F5344CB8AC3E}">
        <p14:creationId xmlns:p14="http://schemas.microsoft.com/office/powerpoint/2010/main" val="2817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Wolfman</dc:creator>
  <cp:lastModifiedBy>Steven Wolfman</cp:lastModifiedBy>
  <cp:revision>6</cp:revision>
  <dcterms:created xsi:type="dcterms:W3CDTF">2014-06-18T21:27:50Z</dcterms:created>
  <dcterms:modified xsi:type="dcterms:W3CDTF">2014-07-27T20:40:41Z</dcterms:modified>
</cp:coreProperties>
</file>