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5404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4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10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64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725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172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552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06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4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2" cy="1044300"/>
            <a:chOff x="255200" y="592"/>
            <a:chExt cx="2250362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1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4" y="592"/>
            <a:ext cx="2250362" cy="1044300"/>
            <a:chOff x="905394" y="592"/>
            <a:chExt cx="2250362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7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4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7" y="5088"/>
            <a:ext cx="1851282" cy="752107"/>
            <a:chOff x="6917200" y="0"/>
            <a:chExt cx="2227776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1" y="4217851"/>
            <a:ext cx="2389067" cy="925737"/>
            <a:chOff x="6917200" y="0"/>
            <a:chExt cx="2227776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8" y="4055651"/>
            <a:ext cx="2795414" cy="1083307"/>
            <a:chOff x="6917200" y="0"/>
            <a:chExt cx="2227776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1" y="4119576"/>
            <a:ext cx="2520951" cy="1024165"/>
            <a:chOff x="6917200" y="0"/>
            <a:chExt cx="2227776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0" y="3961114"/>
            <a:ext cx="2910144" cy="1182339"/>
            <a:chOff x="6917200" y="0"/>
            <a:chExt cx="2227776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888683" y="1746100"/>
            <a:ext cx="5377500" cy="1646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89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2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7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5" cy="617071"/>
            <a:chOff x="6917200" y="0"/>
            <a:chExt cx="2227776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2" y="1242"/>
            <a:ext cx="3257454" cy="1261513"/>
            <a:chOff x="6917200" y="0"/>
            <a:chExt cx="2227776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93929" y="1301145"/>
            <a:ext cx="6366900" cy="2539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"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940353" y="434933"/>
            <a:ext cx="5361300" cy="1448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 isomorphism 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435775" y="2771658"/>
            <a:ext cx="5361300" cy="5225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                             By: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Akasnhu Gupta (iwm2014501)      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/>
              <a:t>                             Anshul Anand(icm2014501)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                             Amit Khanna(iim2014004)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Problem: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A64D79"/>
                </a:solidFill>
              </a:rPr>
              <a:t>Given the adjacency matrix of two graphs , we have to find whether the two graphs are isomorphic in nature or not.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Keywords: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Isomorphism :Two graphs are said to be isomorphic if they contain same number of vertices connected in the same way as in the other one.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49" y="1571946"/>
            <a:ext cx="3804222" cy="2866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819150" y="465456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Algorithm: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51" y="1014680"/>
            <a:ext cx="5310508" cy="3847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Results: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5" name="Shape 165" descr="imag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50" y="1585200"/>
            <a:ext cx="3295650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 descr="image (1)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9700" y="1952600"/>
            <a:ext cx="3747399" cy="25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For a graph with N number of nodes, time complexity to ﬁnd parallel edges is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O(N!*N</a:t>
            </a:r>
            <a:r>
              <a:rPr lang="en" baseline="30000"/>
              <a:t>3</a:t>
            </a:r>
            <a:r>
              <a:rPr lang="en"/>
              <a:t>	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99</Words>
  <Application>Microsoft Office PowerPoint</Application>
  <PresentationFormat>On-screen Show (16:9)</PresentationFormat>
  <Paragraphs>16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Nunito</vt:lpstr>
      <vt:lpstr>Shift</vt:lpstr>
      <vt:lpstr>Graph isomorphism </vt:lpstr>
      <vt:lpstr>Problem:</vt:lpstr>
      <vt:lpstr>Keywords:</vt:lpstr>
      <vt:lpstr>Example:</vt:lpstr>
      <vt:lpstr>Algorithm:</vt:lpstr>
      <vt:lpstr>Results: </vt:lpstr>
      <vt:lpstr>Conclusion:  For a graph with N number of nodes, time complexity to ﬁnd parallel edges is  O(N!*N3 ).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isomorphism </dc:title>
  <cp:lastModifiedBy>akashkannaujiya123@gmail.com</cp:lastModifiedBy>
  <cp:revision>2</cp:revision>
  <dcterms:modified xsi:type="dcterms:W3CDTF">2017-09-05T16:58:57Z</dcterms:modified>
</cp:coreProperties>
</file>