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2276872"/>
            <a:ext cx="6059016" cy="1800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 KMU IT-Management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 KMU IT-Management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K:\Vorlagen\PowerPoint_Grafiken\Präsentation_Hintergrund_kmu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2"/>
          <a:stretch/>
        </p:blipFill>
        <p:spPr bwMode="auto">
          <a:xfrm>
            <a:off x="8092" y="3980"/>
            <a:ext cx="9135908" cy="68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60590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27784" y="1600200"/>
            <a:ext cx="60590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8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12.11.2013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CH" sz="1200" baseline="0" smtClean="0">
                <a:effectLst/>
                <a:sym typeface="Symbol"/>
              </a:defRPr>
            </a:lvl1pPr>
          </a:lstStyle>
          <a:p>
            <a:r>
              <a:rPr lang="de-CH" dirty="0" smtClean="0"/>
              <a:t> KMU IT-Management AG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 rot="16200000">
            <a:off x="-828600" y="2780928"/>
            <a:ext cx="4680520" cy="208823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Automatisierte Erstellung von Word Rapporte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6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CH" dirty="0" smtClean="0"/>
          </a:p>
          <a:p>
            <a:r>
              <a:rPr lang="de-CH" dirty="0" smtClean="0"/>
              <a:t>Ausgangslage</a:t>
            </a:r>
          </a:p>
          <a:p>
            <a:endParaRPr lang="de-CH" dirty="0" smtClean="0"/>
          </a:p>
          <a:p>
            <a:r>
              <a:rPr lang="de-CH" dirty="0" smtClean="0"/>
              <a:t>Erwartungen des Auftraggebers</a:t>
            </a:r>
          </a:p>
          <a:p>
            <a:endParaRPr lang="de-CH" dirty="0" smtClean="0"/>
          </a:p>
          <a:p>
            <a:r>
              <a:rPr lang="de-CH" dirty="0" smtClean="0"/>
              <a:t>Ziele und Aufgabenstellung</a:t>
            </a:r>
          </a:p>
          <a:p>
            <a:endParaRPr lang="de-CH" dirty="0" smtClean="0"/>
          </a:p>
          <a:p>
            <a:r>
              <a:rPr lang="de-CH" dirty="0" smtClean="0"/>
              <a:t>Erwartete Ergebnisse</a:t>
            </a:r>
          </a:p>
          <a:p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2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b="1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und 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4761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6336704" cy="850106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Erwartung des Auftraggebers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und 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9413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Ziele und 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Ziele und 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389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Erwartete Ergebnisse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und Aufgabenstellung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Erwartete 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1470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und 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Ergebnisse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058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_Vorlage_20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KMU_Vorlage_2012</Template>
  <TotalTime>0</TotalTime>
  <Words>76</Words>
  <Application>Microsoft Office PowerPoint</Application>
  <PresentationFormat>Bildschirmpräsentation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KMU_Vorlage_2012</vt:lpstr>
      <vt:lpstr>Automatisierte Erstellung von Word Rapporte</vt:lpstr>
      <vt:lpstr>Inhaltsverzeichnis</vt:lpstr>
      <vt:lpstr>Ausgangslage</vt:lpstr>
      <vt:lpstr>Erwartung des Auftraggebers</vt:lpstr>
      <vt:lpstr>Ziele und Aufgabenstellung</vt:lpstr>
      <vt:lpstr>Erwartete Ergebnisse</vt:lpstr>
      <vt:lpstr>Fragen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Erstellung von Word Rapporte</dc:title>
  <dc:creator>Piano Gennaro</dc:creator>
  <cp:lastModifiedBy>Piano Gennaro</cp:lastModifiedBy>
  <cp:revision>2</cp:revision>
  <dcterms:created xsi:type="dcterms:W3CDTF">2013-11-12T22:00:54Z</dcterms:created>
  <dcterms:modified xsi:type="dcterms:W3CDTF">2013-11-12T22:13:48Z</dcterms:modified>
</cp:coreProperties>
</file>