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784" y="2276872"/>
            <a:ext cx="6059016" cy="1800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 KMU IT-Management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 KMU IT-Management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K:\Vorlagen\PowerPoint_Grafiken\Präsentation_Hintergrund_kmu.bm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2"/>
          <a:stretch/>
        </p:blipFill>
        <p:spPr bwMode="auto">
          <a:xfrm>
            <a:off x="8092" y="3980"/>
            <a:ext cx="9135908" cy="682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27784" y="476672"/>
            <a:ext cx="6059016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27784" y="1600200"/>
            <a:ext cx="60590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8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03.12.2013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CH" sz="1200" baseline="0" smtClean="0">
                <a:effectLst/>
                <a:sym typeface="Symbol"/>
              </a:defRPr>
            </a:lvl1pPr>
          </a:lstStyle>
          <a:p>
            <a:r>
              <a:rPr lang="de-CH" dirty="0" smtClean="0"/>
              <a:t> KMU IT-Management AG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 rot="16200000">
            <a:off x="-828600" y="2780928"/>
            <a:ext cx="4680520" cy="208823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Automatisierte Erstellung von Word Rapporte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6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de-CH" dirty="0" smtClean="0"/>
          </a:p>
          <a:p>
            <a:r>
              <a:rPr lang="de-CH" dirty="0" smtClean="0"/>
              <a:t>Ausgangslage</a:t>
            </a:r>
          </a:p>
          <a:p>
            <a:endParaRPr lang="de-CH" dirty="0" smtClean="0"/>
          </a:p>
          <a:p>
            <a:r>
              <a:rPr lang="de-CH" dirty="0" smtClean="0"/>
              <a:t>Erwartungen des Auftraggebers</a:t>
            </a:r>
          </a:p>
          <a:p>
            <a:endParaRPr lang="de-CH" dirty="0" smtClean="0"/>
          </a:p>
          <a:p>
            <a:r>
              <a:rPr lang="de-CH" dirty="0" smtClean="0"/>
              <a:t>Ziele und Aufgabenstellung</a:t>
            </a:r>
          </a:p>
          <a:p>
            <a:endParaRPr lang="de-CH" dirty="0" smtClean="0"/>
          </a:p>
          <a:p>
            <a:r>
              <a:rPr lang="de-CH" dirty="0" smtClean="0"/>
              <a:t>Erwartete Ergebnisse</a:t>
            </a:r>
          </a:p>
          <a:p>
            <a:endParaRPr lang="de-CH" dirty="0" smtClean="0"/>
          </a:p>
          <a:p>
            <a:r>
              <a:rPr lang="de-CH" dirty="0" smtClean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2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700" dirty="0" smtClean="0"/>
              <a:t>Monatliche Statusrapporte</a:t>
            </a:r>
          </a:p>
          <a:p>
            <a:endParaRPr lang="de-CH" sz="2700" dirty="0"/>
          </a:p>
          <a:p>
            <a:r>
              <a:rPr lang="de-CH" sz="2700" dirty="0" smtClean="0"/>
              <a:t>Daten in verschiedenen Datenbanken</a:t>
            </a:r>
          </a:p>
          <a:p>
            <a:endParaRPr lang="de-CH" sz="2700" dirty="0"/>
          </a:p>
          <a:p>
            <a:r>
              <a:rPr lang="de-CH" sz="2700" dirty="0" smtClean="0"/>
              <a:t>Ausgabe des Rapports ist ein Word Dokument</a:t>
            </a:r>
          </a:p>
          <a:p>
            <a:endParaRPr lang="de-CH" sz="2700" dirty="0"/>
          </a:p>
          <a:p>
            <a:r>
              <a:rPr lang="de-CH" sz="2700" dirty="0" smtClean="0"/>
              <a:t>Monatlich zwei Arbeitstage</a:t>
            </a:r>
            <a:endParaRPr lang="de-CH" sz="2700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2636912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b="1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Ziele 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Aufgabenstellung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Erwartete </a:t>
            </a:r>
            <a:r>
              <a:rPr lang="de-CH" dirty="0" smtClean="0"/>
              <a:t>Ergebnisse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Grobplanung</a:t>
            </a:r>
            <a:endParaRPr lang="de-CH" dirty="0" smtClean="0"/>
          </a:p>
          <a:p>
            <a:pPr>
              <a:spcAft>
                <a:spcPts val="600"/>
              </a:spcAft>
            </a:pPr>
            <a:r>
              <a:rPr lang="de-CH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4761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7784" y="476672"/>
            <a:ext cx="6336704" cy="850106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Erwartung des Auftraggebers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2700" dirty="0" smtClean="0"/>
          </a:p>
          <a:p>
            <a:r>
              <a:rPr lang="de-CH" sz="2700" dirty="0" smtClean="0"/>
              <a:t>Zeitersparnis beim Erstellen von Rapporte</a:t>
            </a:r>
          </a:p>
          <a:p>
            <a:endParaRPr lang="de-CH" sz="2700" dirty="0" smtClean="0"/>
          </a:p>
          <a:p>
            <a:endParaRPr lang="de-CH" sz="2700" dirty="0"/>
          </a:p>
          <a:p>
            <a:r>
              <a:rPr lang="de-CH" sz="2700" dirty="0" smtClean="0"/>
              <a:t>Falls </a:t>
            </a:r>
            <a:r>
              <a:rPr lang="de-CH" sz="2700" dirty="0" smtClean="0"/>
              <a:t>möglich </a:t>
            </a:r>
            <a:r>
              <a:rPr lang="de-CH" sz="2700" dirty="0" smtClean="0"/>
              <a:t>vollständige Automatisierung</a:t>
            </a:r>
          </a:p>
          <a:p>
            <a:endParaRPr lang="de-CH" sz="2700" dirty="0"/>
          </a:p>
          <a:p>
            <a:endParaRPr lang="de-CH" sz="2700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2636912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b="1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Ziele 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Aufgabenstellung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Erwartete </a:t>
            </a:r>
            <a:r>
              <a:rPr lang="de-CH" dirty="0" smtClean="0"/>
              <a:t>Ergebnisse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Grobplanung</a:t>
            </a:r>
            <a:endParaRPr lang="de-CH" dirty="0" smtClean="0"/>
          </a:p>
          <a:p>
            <a:pPr>
              <a:spcAft>
                <a:spcPts val="600"/>
              </a:spcAft>
            </a:pPr>
            <a:r>
              <a:rPr lang="de-CH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9413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2700" dirty="0" smtClean="0"/>
              <a:t>Beschreibung des Rapports in XML</a:t>
            </a:r>
          </a:p>
          <a:p>
            <a:endParaRPr lang="de-CH" sz="2700" dirty="0" smtClean="0"/>
          </a:p>
          <a:p>
            <a:r>
              <a:rPr lang="de-CH" sz="2700" dirty="0" smtClean="0"/>
              <a:t>Abfragen von MS SQL und MySQL</a:t>
            </a:r>
          </a:p>
          <a:p>
            <a:endParaRPr lang="de-CH" sz="2700" dirty="0"/>
          </a:p>
          <a:p>
            <a:r>
              <a:rPr lang="de-CH" sz="2700" dirty="0" smtClean="0"/>
              <a:t>Formatierung des Word Dokuments</a:t>
            </a:r>
          </a:p>
          <a:p>
            <a:endParaRPr lang="de-CH" sz="2700" dirty="0"/>
          </a:p>
          <a:p>
            <a:r>
              <a:rPr lang="de-CH" sz="2700" dirty="0" smtClean="0"/>
              <a:t>Optional: Definition von Variablen</a:t>
            </a:r>
          </a:p>
          <a:p>
            <a:endParaRPr lang="de-CH" sz="2700" dirty="0"/>
          </a:p>
          <a:p>
            <a:r>
              <a:rPr lang="de-CH" sz="2700" dirty="0" smtClean="0"/>
              <a:t>Performance nicht relevant</a:t>
            </a:r>
          </a:p>
          <a:p>
            <a:endParaRPr lang="de-CH" sz="2700" dirty="0"/>
          </a:p>
          <a:p>
            <a:endParaRPr lang="de-CH" sz="2700" dirty="0" smtClean="0"/>
          </a:p>
          <a:p>
            <a:endParaRPr lang="de-CH" sz="2700" dirty="0" smtClean="0"/>
          </a:p>
          <a:p>
            <a:endParaRPr lang="de-CH" sz="2700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2636912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b="1" dirty="0" smtClean="0"/>
              <a:t>Ziele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Aufgabenstellung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Erwartete </a:t>
            </a:r>
            <a:r>
              <a:rPr lang="de-CH" dirty="0" smtClean="0"/>
              <a:t>Ergebnisse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Grobplanung</a:t>
            </a:r>
            <a:endParaRPr lang="de-CH" dirty="0" smtClean="0"/>
          </a:p>
          <a:p>
            <a:pPr>
              <a:spcAft>
                <a:spcPts val="600"/>
              </a:spcAft>
            </a:pPr>
            <a:r>
              <a:rPr lang="de-CH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389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dirty="0" smtClean="0"/>
              <a:t>Recherche über Word Komponente und MSSQL/MySQL</a:t>
            </a:r>
          </a:p>
          <a:p>
            <a:endParaRPr lang="de-CH" dirty="0"/>
          </a:p>
          <a:p>
            <a:r>
              <a:rPr lang="de-CH" dirty="0" smtClean="0"/>
              <a:t>Planung und Entwurf des Projekts</a:t>
            </a:r>
          </a:p>
          <a:p>
            <a:endParaRPr lang="de-CH" dirty="0"/>
          </a:p>
          <a:p>
            <a:r>
              <a:rPr lang="de-CH" dirty="0" smtClean="0"/>
              <a:t>Erstellung der Benutzeroberfläche</a:t>
            </a:r>
          </a:p>
          <a:p>
            <a:endParaRPr lang="de-CH" dirty="0" smtClean="0"/>
          </a:p>
          <a:p>
            <a:r>
              <a:rPr lang="de-CH" dirty="0" smtClean="0"/>
              <a:t>Generierung der XML und Word Datei</a:t>
            </a:r>
          </a:p>
          <a:p>
            <a:endParaRPr lang="de-CH" dirty="0"/>
          </a:p>
          <a:p>
            <a:r>
              <a:rPr lang="de-CH" dirty="0" smtClean="0"/>
              <a:t>Dokumentation und Präsentation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2636912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Ziele</a:t>
            </a:r>
          </a:p>
          <a:p>
            <a:pPr>
              <a:spcAft>
                <a:spcPts val="600"/>
              </a:spcAft>
            </a:pPr>
            <a:r>
              <a:rPr lang="de-CH" b="1" dirty="0" smtClean="0"/>
              <a:t>Aufgabenstellung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Erwartete </a:t>
            </a:r>
            <a:r>
              <a:rPr lang="de-CH" dirty="0" smtClean="0"/>
              <a:t>Ergebnisse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Grobplanung</a:t>
            </a:r>
            <a:endParaRPr lang="de-CH" dirty="0" smtClean="0"/>
          </a:p>
          <a:p>
            <a:pPr>
              <a:spcAft>
                <a:spcPts val="600"/>
              </a:spcAft>
            </a:pPr>
            <a:r>
              <a:rPr lang="de-CH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2233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Erwartete Ergebnisse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2700" dirty="0" smtClean="0"/>
              <a:t>Ergebnisse der Recherchen dokumentiert</a:t>
            </a:r>
          </a:p>
          <a:p>
            <a:endParaRPr lang="de-CH" sz="2700" dirty="0" smtClean="0"/>
          </a:p>
          <a:p>
            <a:r>
              <a:rPr lang="de-CH" sz="2700" dirty="0" smtClean="0"/>
              <a:t>Benutzeroberfläche existiert</a:t>
            </a:r>
          </a:p>
          <a:p>
            <a:endParaRPr lang="de-CH" sz="2700" dirty="0" smtClean="0"/>
          </a:p>
          <a:p>
            <a:r>
              <a:rPr lang="de-CH" sz="2700" dirty="0" smtClean="0"/>
              <a:t>XML und Word Dokument werden erstellt</a:t>
            </a:r>
          </a:p>
          <a:p>
            <a:endParaRPr lang="de-CH" sz="2700" dirty="0" smtClean="0"/>
          </a:p>
          <a:p>
            <a:r>
              <a:rPr lang="de-CH" sz="2700" dirty="0" smtClean="0"/>
              <a:t>Dokumentation und Präsentation des Projekts </a:t>
            </a:r>
            <a:endParaRPr lang="de-CH" sz="2700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2636912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Ziele 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Aufgabenstellung</a:t>
            </a:r>
          </a:p>
          <a:p>
            <a:pPr>
              <a:spcAft>
                <a:spcPts val="600"/>
              </a:spcAft>
            </a:pPr>
            <a:r>
              <a:rPr lang="de-CH" b="1" dirty="0" smtClean="0"/>
              <a:t>Erwartete </a:t>
            </a:r>
            <a:r>
              <a:rPr lang="de-CH" b="1" dirty="0" smtClean="0"/>
              <a:t>Ergebnisse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Grobplanung</a:t>
            </a:r>
            <a:endParaRPr lang="de-CH" b="1" dirty="0" smtClean="0"/>
          </a:p>
          <a:p>
            <a:pPr>
              <a:spcAft>
                <a:spcPts val="600"/>
              </a:spcAft>
            </a:pPr>
            <a:r>
              <a:rPr lang="de-CH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1470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Grobplanung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dirty="0" smtClean="0"/>
              <a:t>Recherche  - bis Mitte Dez 2013</a:t>
            </a:r>
          </a:p>
          <a:p>
            <a:endParaRPr lang="de-CH" dirty="0"/>
          </a:p>
          <a:p>
            <a:r>
              <a:rPr lang="de-CH" dirty="0" smtClean="0"/>
              <a:t>Benutzeroberfläche – bis Ende Jahr</a:t>
            </a:r>
          </a:p>
          <a:p>
            <a:endParaRPr lang="de-CH" dirty="0"/>
          </a:p>
          <a:p>
            <a:r>
              <a:rPr lang="de-CH" dirty="0" smtClean="0"/>
              <a:t>XML Teil – bis Ende Januar 2014</a:t>
            </a:r>
          </a:p>
          <a:p>
            <a:endParaRPr lang="de-CH" dirty="0"/>
          </a:p>
          <a:p>
            <a:r>
              <a:rPr lang="de-CH" dirty="0" smtClean="0"/>
              <a:t>Erstellung des Dokuments – bis Ende Februar 2014</a:t>
            </a:r>
          </a:p>
          <a:p>
            <a:endParaRPr lang="de-CH" dirty="0"/>
          </a:p>
          <a:p>
            <a:r>
              <a:rPr lang="de-CH" dirty="0" smtClean="0"/>
              <a:t>Präsentation – circa Ende März 2014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2636912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Ziele 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Aufgabenstellung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Erwartete </a:t>
            </a:r>
            <a:r>
              <a:rPr lang="de-CH" dirty="0" smtClean="0"/>
              <a:t>Ergebnisse</a:t>
            </a:r>
          </a:p>
          <a:p>
            <a:pPr>
              <a:spcAft>
                <a:spcPts val="600"/>
              </a:spcAft>
            </a:pPr>
            <a:r>
              <a:rPr lang="de-CH" b="1" dirty="0" smtClean="0"/>
              <a:t>Grobplanung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Fragen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0176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dirty="0" smtClean="0"/>
              <a:t>Haben Sie noch irgendwelche Fragen?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79512" y="2636912"/>
            <a:ext cx="18722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CH" dirty="0" smtClean="0"/>
              <a:t>Ausgangslage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Erwartungen des Auftraggebers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Ziele 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Aufgabenstellung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Erwartete </a:t>
            </a:r>
            <a:r>
              <a:rPr lang="de-CH" dirty="0" smtClean="0"/>
              <a:t>Ergebnisse</a:t>
            </a:r>
          </a:p>
          <a:p>
            <a:pPr>
              <a:spcAft>
                <a:spcPts val="600"/>
              </a:spcAft>
            </a:pPr>
            <a:r>
              <a:rPr lang="de-CH" dirty="0" smtClean="0"/>
              <a:t>Grobplanung</a:t>
            </a:r>
            <a:endParaRPr lang="de-CH" dirty="0" smtClean="0"/>
          </a:p>
          <a:p>
            <a:pPr>
              <a:spcAft>
                <a:spcPts val="600"/>
              </a:spcAft>
            </a:pPr>
            <a:r>
              <a:rPr lang="de-CH" b="1" dirty="0" smtClean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4058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MU_Vorlage_201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KMU_Vorlage_2012</Template>
  <TotalTime>0</TotalTime>
  <Words>222</Words>
  <Application>Microsoft Office PowerPoint</Application>
  <PresentationFormat>Bildschirmpräsentation (4:3)</PresentationFormat>
  <Paragraphs>120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KMU_Vorlage_2012</vt:lpstr>
      <vt:lpstr>Automatisierte Erstellung von Word Rapporte</vt:lpstr>
      <vt:lpstr>Inhaltsverzeichnis</vt:lpstr>
      <vt:lpstr>Ausgangslage</vt:lpstr>
      <vt:lpstr>Erwartung des Auftraggebers</vt:lpstr>
      <vt:lpstr>Ziele</vt:lpstr>
      <vt:lpstr>Aufgabenstellung</vt:lpstr>
      <vt:lpstr>Erwartete Ergebnisse</vt:lpstr>
      <vt:lpstr>Grobplanung</vt:lpstr>
      <vt:lpstr>Fragen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Erstellung von Word Rapporte</dc:title>
  <dc:creator>Piano Gennaro</dc:creator>
  <cp:lastModifiedBy>Piano Gennaro</cp:lastModifiedBy>
  <cp:revision>7</cp:revision>
  <dcterms:created xsi:type="dcterms:W3CDTF">2013-11-12T22:00:54Z</dcterms:created>
  <dcterms:modified xsi:type="dcterms:W3CDTF">2013-12-03T11:51:49Z</dcterms:modified>
</cp:coreProperties>
</file>