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26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8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1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B527-84CA-4779-8C12-3D6364D002C8}" type="datetimeFigureOut">
              <a:rPr lang="de-DE" smtClean="0"/>
              <a:t>04.06.2013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0149-DB65-420F-A9F7-E7FA4D35C4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8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398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8288" y="1158240"/>
            <a:ext cx="92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Suchen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7572"/>
            <a:ext cx="196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Update 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" y="1911620"/>
            <a:ext cx="207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Package 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194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670304" y="841248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Suchen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9072" y="3121152"/>
            <a:ext cx="6041136" cy="78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dirty="0" smtClean="0">
                <a:solidFill>
                  <a:schemeClr val="tx1"/>
                </a:solidFill>
              </a:rPr>
              <a:t>Gefundene Datensätze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4689" y="1234964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Nach Updates suchen:</a:t>
            </a:r>
            <a:endParaRPr lang="de-DE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88593" y="1521476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Name</a:t>
            </a:r>
            <a:endParaRPr lang="de-D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8593" y="1893332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KB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88593" y="2301764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Release</a:t>
            </a:r>
            <a:endParaRPr lang="de-DE" sz="1400" dirty="0"/>
          </a:p>
        </p:txBody>
      </p:sp>
      <p:sp>
        <p:nvSpPr>
          <p:cNvPr id="16" name="Rectangle 15"/>
          <p:cNvSpPr/>
          <p:nvPr/>
        </p:nvSpPr>
        <p:spPr>
          <a:xfrm>
            <a:off x="2456688" y="1550170"/>
            <a:ext cx="2139696" cy="266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456688" y="1926705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2456688" y="2316849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3462528" y="2712267"/>
            <a:ext cx="11094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Suchen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4834128" y="1228868"/>
            <a:ext cx="207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Nach Packages suchen:</a:t>
            </a:r>
            <a:endParaRPr lang="de-DE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28033" y="1515380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Name</a:t>
            </a:r>
            <a:endParaRPr lang="de-DE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28033" y="1887236"/>
            <a:ext cx="185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Typ</a:t>
            </a:r>
            <a:endParaRPr lang="de-DE" sz="1400" dirty="0"/>
          </a:p>
        </p:txBody>
      </p:sp>
      <p:sp>
        <p:nvSpPr>
          <p:cNvPr id="26" name="Rectangle 25"/>
          <p:cNvSpPr/>
          <p:nvPr/>
        </p:nvSpPr>
        <p:spPr>
          <a:xfrm>
            <a:off x="5596128" y="1544074"/>
            <a:ext cx="2139696" cy="266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5596128" y="1920609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DropDown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50736" y="2681787"/>
            <a:ext cx="11094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7296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8288" y="1158240"/>
            <a:ext cx="92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Suchen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7572"/>
            <a:ext cx="19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Update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" y="1911620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Package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1948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694688" y="804672"/>
            <a:ext cx="646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Update Mutation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6608" y="129235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6608" y="164696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/>
              <a:t>KB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6608" y="2013776"/>
            <a:ext cx="74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/>
              <a:t>Release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6608" y="2378060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/>
              <a:t>Decline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688336" y="1330714"/>
            <a:ext cx="3755136" cy="267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2688336" y="1658481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2688336" y="2050042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2688336" y="2434090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877568" y="3230881"/>
            <a:ext cx="1926336" cy="681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Client </a:t>
            </a:r>
            <a:r>
              <a:rPr lang="de-DE" dirty="0" smtClean="0">
                <a:solidFill>
                  <a:schemeClr val="tx1"/>
                </a:solidFill>
              </a:rPr>
              <a:t>Packages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(Checkboxes)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3880" y="3247847"/>
            <a:ext cx="2136648" cy="664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Server Packages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smtClean="0">
                <a:solidFill>
                  <a:schemeClr val="tx1"/>
                </a:solidFill>
              </a:rPr>
              <a:t>Checkboxes)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7856" y="2798802"/>
            <a:ext cx="11094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3894999" y="2810994"/>
            <a:ext cx="9570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</a:t>
            </a:r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4979742" y="2814935"/>
            <a:ext cx="150640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42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69468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8288" y="585216"/>
            <a:ext cx="92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Suchen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54548"/>
            <a:ext cx="19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Update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" y="1338596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Package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400" dirty="0">
                <a:solidFill>
                  <a:schemeClr val="bg1"/>
                </a:solidFill>
              </a:rPr>
              <a:t>hinzufügen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60960"/>
            <a:ext cx="12192000" cy="6073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719072" y="170688"/>
            <a:ext cx="646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Package Mutation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3456" y="60960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3456" y="97640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Typ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4496" y="647962"/>
            <a:ext cx="3755136" cy="267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2444496" y="995434"/>
            <a:ext cx="1432560" cy="28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DropDown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3456" y="1877568"/>
            <a:ext cx="4437888" cy="751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Falls Package schon vorhanden, werden hier die implementieren Updates aufgelistet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7984" y="1482066"/>
            <a:ext cx="11094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3456087" y="1482066"/>
            <a:ext cx="95707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4674942" y="1486007"/>
            <a:ext cx="1506402" cy="297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Zurücksetzen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18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Gennaro Piano</dc:creator>
  <cp:lastModifiedBy>Gennaro Piano</cp:lastModifiedBy>
  <cp:revision>10</cp:revision>
  <dcterms:created xsi:type="dcterms:W3CDTF">2013-06-04T18:40:11Z</dcterms:created>
  <dcterms:modified xsi:type="dcterms:W3CDTF">2013-06-04T21:31:55Z</dcterms:modified>
</cp:coreProperties>
</file>