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17" r:id="rId2"/>
    <p:sldId id="32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C31"/>
    <a:srgbClr val="090F31"/>
    <a:srgbClr val="FBE2D1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F28A6-AD50-4F48-9B1D-F585F54B80FC}" type="datetimeFigureOut">
              <a:rPr lang="en-ID" smtClean="0"/>
              <a:t>03/11/2024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9A0E5-2549-492C-B9D1-E68B6388EA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291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9A0E5-2549-492C-B9D1-E68B6388EA59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670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ABF9-22A9-2E2A-7713-852DAEA95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0E8A2-C2E5-D464-EE23-46B7902D4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7C81F-CD02-EC7B-1A24-060B306A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02C2-3F72-41B0-A0D4-0EA4F62E3CC7}" type="datetimeFigureOut">
              <a:rPr lang="en-ID" smtClean="0"/>
              <a:t>03/11/2024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E5DFB-3211-4CCD-1AEF-0E6B9CF8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B3FA1-5332-38F0-A541-1B606C7E3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9F07-65EF-41CC-B5E5-B2157042FB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249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E5ED-3786-205C-EFE0-D1767EE2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9D477-6732-6F02-E10D-9745143AB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B51D8-5B16-5885-9DF8-40662570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02C2-3F72-41B0-A0D4-0EA4F62E3CC7}" type="datetimeFigureOut">
              <a:rPr lang="en-ID" smtClean="0"/>
              <a:t>03/11/2024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729B7-7AC8-5284-7A2F-4DACA722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C370A-75B6-020E-E8E8-3D247FBC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9F07-65EF-41CC-B5E5-B2157042FB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054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58D9A-B4EE-C20A-A38D-C41FDD435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3640E-32E6-8C76-F4C4-19B9CF4EB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FC24-1069-ED68-943F-45B63982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02C2-3F72-41B0-A0D4-0EA4F62E3CC7}" type="datetimeFigureOut">
              <a:rPr lang="en-ID" smtClean="0"/>
              <a:t>03/11/2024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4ED9E-0168-746C-F0FD-550F5461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D54BF-4451-074A-5305-A7BDF381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9F07-65EF-41CC-B5E5-B2157042FB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2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0075-50DD-8D80-629D-E326D858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2A51A-69F1-2969-615D-108226D7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70151-6739-D9B7-A070-EA6C1B94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02C2-3F72-41B0-A0D4-0EA4F62E3CC7}" type="datetimeFigureOut">
              <a:rPr lang="en-ID" smtClean="0"/>
              <a:t>03/11/2024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291E8-4410-99E7-E4FD-466DC3C4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E370C-74C5-2A63-AF68-A352EE82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9F07-65EF-41CC-B5E5-B2157042FB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350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0459-6634-D1F1-80E9-2D7E41B5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3FDA2-BF81-727E-67F9-77ECBC978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7E32-78CB-5296-5912-2471C881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02C2-3F72-41B0-A0D4-0EA4F62E3CC7}" type="datetimeFigureOut">
              <a:rPr lang="en-ID" smtClean="0"/>
              <a:t>03/11/2024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24769-6491-48D9-A373-67BA6021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84921-D9C5-C9A4-8214-BCA7C432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9F07-65EF-41CC-B5E5-B2157042FB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296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5444-C388-34D7-A119-E1A5C44D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0889-9DF1-BE62-CE3C-801226879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63216-C1F3-14E9-1AFE-988B1CF07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D0EB9-A264-4458-A97C-E6E9EC4B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02C2-3F72-41B0-A0D4-0EA4F62E3CC7}" type="datetimeFigureOut">
              <a:rPr lang="en-ID" smtClean="0"/>
              <a:t>03/11/2024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B3B76-0543-4632-7DE2-7F54AD25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2940D-99B8-DA34-C1ED-6EB48347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9F07-65EF-41CC-B5E5-B2157042FB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519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A4DC-5B3A-7D55-F713-8A95BA58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D17ED-88F6-D5F8-4D3F-C8C0430A3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2A650-26D5-572E-92DA-C3041F725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C80C8-B641-C8A4-83B6-B3BC57C46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C7D34-B050-A518-2DB8-245814018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D9B59-08BF-09D1-109F-879BC4ED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02C2-3F72-41B0-A0D4-0EA4F62E3CC7}" type="datetimeFigureOut">
              <a:rPr lang="en-ID" smtClean="0"/>
              <a:t>03/11/2024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10234-53B1-63CD-98D1-8E38EE24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BCFE8-A1CF-030B-8794-61BB90F8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9F07-65EF-41CC-B5E5-B2157042FB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370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2431-E3FF-8BAA-F597-E3608605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44CF1-712C-7214-43BF-2B068163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02C2-3F72-41B0-A0D4-0EA4F62E3CC7}" type="datetimeFigureOut">
              <a:rPr lang="en-ID" smtClean="0"/>
              <a:t>03/11/2024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5FE68-4936-9BCB-51D9-6E3C849E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9E6A6-E324-C349-64C8-82B398E6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9F07-65EF-41CC-B5E5-B2157042FB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926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6635C-7EED-807A-2E92-1F9263A9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02C2-3F72-41B0-A0D4-0EA4F62E3CC7}" type="datetimeFigureOut">
              <a:rPr lang="en-ID" smtClean="0"/>
              <a:t>03/11/2024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AA896-E676-2F18-E677-62764EF4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FAC3-1C63-3E9D-0613-26B28561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9F07-65EF-41CC-B5E5-B2157042FB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084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725E-FC28-F8E9-29C4-8B2496C9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93E95-AD6B-A3B8-2A28-4CF0AFDBF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7F57B-22FF-08B3-D63B-398D4F265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7F352-6D4A-E2A8-931C-E0F25F1A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02C2-3F72-41B0-A0D4-0EA4F62E3CC7}" type="datetimeFigureOut">
              <a:rPr lang="en-ID" smtClean="0"/>
              <a:t>03/11/2024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FF9F2-71F0-0126-8302-58E8B882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9E50B-52B1-13FD-D6FF-E17742C7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9F07-65EF-41CC-B5E5-B2157042FB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153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3235-26B2-6B68-4425-2E0653F81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5CDBF-5218-83D9-D7F8-73226A550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1F6CB-EB98-9D8A-64D9-FADC27E56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3C3CE-C14D-4DF8-E677-FE3C4215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02C2-3F72-41B0-A0D4-0EA4F62E3CC7}" type="datetimeFigureOut">
              <a:rPr lang="en-ID" smtClean="0"/>
              <a:t>03/11/2024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9D116-EBF3-C405-8585-8ED76F03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F7E35-BC0A-0BFC-CC05-A85866BD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9F07-65EF-41CC-B5E5-B2157042FB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269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A1F01-02EA-B447-DA24-24FE0247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509AB-7C9B-3A84-482E-661C18E6D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FE886-2220-D9A1-8C64-DD8CB846A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A02C2-3F72-41B0-A0D4-0EA4F62E3CC7}" type="datetimeFigureOut">
              <a:rPr lang="en-ID" smtClean="0"/>
              <a:t>03/11/2024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AC87C-ED78-C7D9-80AF-7B44D4E9D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1B4FB-F219-5296-1133-FF37B9503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979F07-65EF-41CC-B5E5-B2157042FB3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303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  <p:sp>
        <p:nvSpPr>
          <p:cNvPr id="6" name="Freeform 6"/>
          <p:cNvSpPr/>
          <p:nvPr/>
        </p:nvSpPr>
        <p:spPr>
          <a:xfrm>
            <a:off x="784250" y="6396838"/>
            <a:ext cx="2674496" cy="137465"/>
          </a:xfrm>
          <a:custGeom>
            <a:avLst/>
            <a:gdLst/>
            <a:ahLst/>
            <a:cxnLst/>
            <a:rect l="l" t="t" r="r" b="b"/>
            <a:pathLst>
              <a:path w="2674496" h="137465">
                <a:moveTo>
                  <a:pt x="0" y="0"/>
                </a:moveTo>
                <a:lnTo>
                  <a:pt x="2674497" y="0"/>
                </a:lnTo>
                <a:lnTo>
                  <a:pt x="2674497" y="137464"/>
                </a:lnTo>
                <a:lnTo>
                  <a:pt x="0" y="1374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7" name="Freeform 7"/>
          <p:cNvSpPr/>
          <p:nvPr/>
        </p:nvSpPr>
        <p:spPr>
          <a:xfrm>
            <a:off x="3407407" y="6396838"/>
            <a:ext cx="538477" cy="137465"/>
          </a:xfrm>
          <a:custGeom>
            <a:avLst/>
            <a:gdLst/>
            <a:ahLst/>
            <a:cxnLst/>
            <a:rect l="l" t="t" r="r" b="b"/>
            <a:pathLst>
              <a:path w="538477" h="137465">
                <a:moveTo>
                  <a:pt x="0" y="0"/>
                </a:moveTo>
                <a:lnTo>
                  <a:pt x="538477" y="0"/>
                </a:lnTo>
                <a:lnTo>
                  <a:pt x="538477" y="137464"/>
                </a:lnTo>
                <a:lnTo>
                  <a:pt x="0" y="1374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8" name="Freeform 8"/>
          <p:cNvSpPr/>
          <p:nvPr/>
        </p:nvSpPr>
        <p:spPr>
          <a:xfrm>
            <a:off x="3892039" y="6396838"/>
            <a:ext cx="2242823" cy="137465"/>
          </a:xfrm>
          <a:custGeom>
            <a:avLst/>
            <a:gdLst/>
            <a:ahLst/>
            <a:cxnLst/>
            <a:rect l="l" t="t" r="r" b="b"/>
            <a:pathLst>
              <a:path w="2242823" h="137465">
                <a:moveTo>
                  <a:pt x="0" y="0"/>
                </a:moveTo>
                <a:lnTo>
                  <a:pt x="2242823" y="0"/>
                </a:lnTo>
                <a:lnTo>
                  <a:pt x="2242823" y="137464"/>
                </a:lnTo>
                <a:lnTo>
                  <a:pt x="0" y="1374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9" name="Freeform 9"/>
          <p:cNvSpPr/>
          <p:nvPr/>
        </p:nvSpPr>
        <p:spPr>
          <a:xfrm>
            <a:off x="784250" y="6534607"/>
            <a:ext cx="4142108" cy="137160"/>
          </a:xfrm>
          <a:custGeom>
            <a:avLst/>
            <a:gdLst/>
            <a:ahLst/>
            <a:cxnLst/>
            <a:rect l="l" t="t" r="r" b="b"/>
            <a:pathLst>
              <a:path w="4142108" h="137160">
                <a:moveTo>
                  <a:pt x="0" y="0"/>
                </a:moveTo>
                <a:lnTo>
                  <a:pt x="4142109" y="0"/>
                </a:lnTo>
                <a:lnTo>
                  <a:pt x="41421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0" name="TextBox 10"/>
          <p:cNvSpPr txBox="1"/>
          <p:nvPr/>
        </p:nvSpPr>
        <p:spPr>
          <a:xfrm>
            <a:off x="784250" y="469049"/>
            <a:ext cx="3573932" cy="469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7"/>
              </a:lnSpc>
            </a:pPr>
            <a:r>
              <a:rPr lang="en-US" sz="2798" dirty="0">
                <a:solidFill>
                  <a:srgbClr val="FFFFFF"/>
                </a:solidFill>
                <a:latin typeface="Calibri (MS) Bold"/>
              </a:rPr>
              <a:t>PROJECT PEGASUS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20778" y="2642801"/>
            <a:ext cx="4582468" cy="4696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4"/>
              </a:lnSpc>
            </a:pPr>
            <a:r>
              <a:rPr lang="en-US" sz="2795" dirty="0">
                <a:solidFill>
                  <a:srgbClr val="ED7D31"/>
                </a:solidFill>
                <a:latin typeface="Calibri (MS) Bold"/>
              </a:rPr>
              <a:t>Project Overview Presentation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AC58F2-CEC0-4C8A-F60D-0D8064BC1A00}"/>
              </a:ext>
            </a:extLst>
          </p:cNvPr>
          <p:cNvSpPr txBox="1"/>
          <p:nvPr/>
        </p:nvSpPr>
        <p:spPr>
          <a:xfrm>
            <a:off x="687428" y="924682"/>
            <a:ext cx="4679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Unifiber's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 Service Intelligence Tool for 2nd Tenants</a:t>
            </a:r>
            <a:endParaRPr lang="en-ID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BE3D28-6EC0-89DB-3B91-AC91E7C244CD}"/>
              </a:ext>
            </a:extLst>
          </p:cNvPr>
          <p:cNvSpPr txBox="1"/>
          <p:nvPr/>
        </p:nvSpPr>
        <p:spPr>
          <a:xfrm>
            <a:off x="733481" y="3115613"/>
            <a:ext cx="520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solidFill>
                  <a:srgbClr val="FBE2D1"/>
                </a:solidFill>
              </a:rPr>
              <a:t>Leonard Sianipar, Business Intelligence Specialist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7F97CF-B130-2CCA-A230-3F2A93655A65}"/>
              </a:ext>
            </a:extLst>
          </p:cNvPr>
          <p:cNvSpPr txBox="1"/>
          <p:nvPr/>
        </p:nvSpPr>
        <p:spPr>
          <a:xfrm>
            <a:off x="733481" y="3658476"/>
            <a:ext cx="4766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</a:rPr>
              <a:t>Objective:</a:t>
            </a:r>
            <a:br>
              <a:rPr lang="en-US" sz="1400" b="1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To enhance operational efficiency for small business tenants by providing accessible insights into service status and critical operational data.</a:t>
            </a:r>
            <a:endParaRPr lang="en-ID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  <p:sp>
        <p:nvSpPr>
          <p:cNvPr id="6" name="Freeform 6"/>
          <p:cNvSpPr/>
          <p:nvPr/>
        </p:nvSpPr>
        <p:spPr>
          <a:xfrm>
            <a:off x="784250" y="6396838"/>
            <a:ext cx="2674496" cy="137465"/>
          </a:xfrm>
          <a:custGeom>
            <a:avLst/>
            <a:gdLst/>
            <a:ahLst/>
            <a:cxnLst/>
            <a:rect l="l" t="t" r="r" b="b"/>
            <a:pathLst>
              <a:path w="2674496" h="137465">
                <a:moveTo>
                  <a:pt x="0" y="0"/>
                </a:moveTo>
                <a:lnTo>
                  <a:pt x="2674497" y="0"/>
                </a:lnTo>
                <a:lnTo>
                  <a:pt x="2674497" y="137464"/>
                </a:lnTo>
                <a:lnTo>
                  <a:pt x="0" y="1374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7" name="Freeform 7"/>
          <p:cNvSpPr/>
          <p:nvPr/>
        </p:nvSpPr>
        <p:spPr>
          <a:xfrm>
            <a:off x="3407407" y="6396838"/>
            <a:ext cx="538477" cy="137465"/>
          </a:xfrm>
          <a:custGeom>
            <a:avLst/>
            <a:gdLst/>
            <a:ahLst/>
            <a:cxnLst/>
            <a:rect l="l" t="t" r="r" b="b"/>
            <a:pathLst>
              <a:path w="538477" h="137465">
                <a:moveTo>
                  <a:pt x="0" y="0"/>
                </a:moveTo>
                <a:lnTo>
                  <a:pt x="538477" y="0"/>
                </a:lnTo>
                <a:lnTo>
                  <a:pt x="538477" y="137464"/>
                </a:lnTo>
                <a:lnTo>
                  <a:pt x="0" y="1374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8" name="Freeform 8"/>
          <p:cNvSpPr/>
          <p:nvPr/>
        </p:nvSpPr>
        <p:spPr>
          <a:xfrm>
            <a:off x="3892039" y="6396838"/>
            <a:ext cx="2242823" cy="137465"/>
          </a:xfrm>
          <a:custGeom>
            <a:avLst/>
            <a:gdLst/>
            <a:ahLst/>
            <a:cxnLst/>
            <a:rect l="l" t="t" r="r" b="b"/>
            <a:pathLst>
              <a:path w="2242823" h="137465">
                <a:moveTo>
                  <a:pt x="0" y="0"/>
                </a:moveTo>
                <a:lnTo>
                  <a:pt x="2242823" y="0"/>
                </a:lnTo>
                <a:lnTo>
                  <a:pt x="2242823" y="137464"/>
                </a:lnTo>
                <a:lnTo>
                  <a:pt x="0" y="1374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9" name="Freeform 9"/>
          <p:cNvSpPr/>
          <p:nvPr/>
        </p:nvSpPr>
        <p:spPr>
          <a:xfrm>
            <a:off x="784250" y="6534607"/>
            <a:ext cx="4142108" cy="137160"/>
          </a:xfrm>
          <a:custGeom>
            <a:avLst/>
            <a:gdLst/>
            <a:ahLst/>
            <a:cxnLst/>
            <a:rect l="l" t="t" r="r" b="b"/>
            <a:pathLst>
              <a:path w="4142108" h="137160">
                <a:moveTo>
                  <a:pt x="0" y="0"/>
                </a:moveTo>
                <a:lnTo>
                  <a:pt x="4142109" y="0"/>
                </a:lnTo>
                <a:lnTo>
                  <a:pt x="4142109" y="137160"/>
                </a:lnTo>
                <a:lnTo>
                  <a:pt x="0" y="1371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0" name="TextBox 10"/>
          <p:cNvSpPr txBox="1"/>
          <p:nvPr/>
        </p:nvSpPr>
        <p:spPr>
          <a:xfrm>
            <a:off x="784250" y="469049"/>
            <a:ext cx="3573932" cy="469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7"/>
              </a:lnSpc>
            </a:pPr>
            <a:r>
              <a:rPr lang="en-US" sz="2798" dirty="0">
                <a:solidFill>
                  <a:srgbClr val="FFFFFF"/>
                </a:solidFill>
                <a:latin typeface="Calibri (MS) Bold"/>
              </a:rPr>
              <a:t>PROJECT PEGASUS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87428" y="3633401"/>
            <a:ext cx="4582468" cy="4696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4"/>
              </a:lnSpc>
            </a:pPr>
            <a:r>
              <a:rPr lang="en-US" sz="2795" dirty="0">
                <a:solidFill>
                  <a:srgbClr val="EF7C31"/>
                </a:solidFill>
                <a:latin typeface="Calibri (MS) Bold"/>
              </a:rPr>
              <a:t>Thank You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BE3D28-6EC0-89DB-3B91-AC91E7C244CD}"/>
              </a:ext>
            </a:extLst>
          </p:cNvPr>
          <p:cNvSpPr txBox="1"/>
          <p:nvPr/>
        </p:nvSpPr>
        <p:spPr>
          <a:xfrm>
            <a:off x="600131" y="4649138"/>
            <a:ext cx="520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solidFill>
                  <a:srgbClr val="FBE2D1"/>
                </a:solidFill>
              </a:rPr>
              <a:t>Leonard Sianipar</a:t>
            </a:r>
          </a:p>
          <a:p>
            <a:r>
              <a:rPr lang="en-ID" sz="1600" dirty="0">
                <a:solidFill>
                  <a:srgbClr val="FBE2D1"/>
                </a:solidFill>
              </a:rPr>
              <a:t>Business Intelligence Specialist</a:t>
            </a:r>
          </a:p>
        </p:txBody>
      </p:sp>
    </p:spTree>
    <p:extLst>
      <p:ext uri="{BB962C8B-B14F-4D97-AF65-F5344CB8AC3E}">
        <p14:creationId xmlns:p14="http://schemas.microsoft.com/office/powerpoint/2010/main" val="250632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51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 (MS) 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 Sianipar</dc:creator>
  <cp:lastModifiedBy>Leonard Sianipar</cp:lastModifiedBy>
  <cp:revision>1</cp:revision>
  <dcterms:created xsi:type="dcterms:W3CDTF">2024-11-02T20:59:44Z</dcterms:created>
  <dcterms:modified xsi:type="dcterms:W3CDTF">2024-11-02T21:26:01Z</dcterms:modified>
</cp:coreProperties>
</file>