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8F17-B32C-4085-9AA1-FC4C2DB1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9732D-CFA0-4310-92C0-9BD99445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F8C8-B67B-421F-ADD4-65466C60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A1AA-12A6-49B4-9020-2736970B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3407-91EF-456B-B611-C398F1D3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0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B39-AA43-44F0-B178-6D10B76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82612-911F-4F11-B297-B9F36170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05D43-5A12-4C3E-B319-5805941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0B9E-751F-4571-BCF0-00D835B8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0CFE-0B13-45F0-B0F0-16BC3A77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5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502D-7FC9-4ABB-98E0-9F2E828B7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A99B-A6BA-4608-8065-82FAE48B2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08D5-A02D-4D74-8E14-92BBBB04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353-BB96-4A9D-93D6-EFC16635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EC6F-93EF-47C8-9EBD-8E443BF9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3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9F39-FCB6-416B-9F36-BBA7ECC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9A92-C737-4ADD-88EA-21D71607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BA5D-949C-4E90-BAC5-739A6F85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4208-ADC5-4F09-88D0-733A6F38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AE08-14E9-4FF3-96E8-36D82A55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7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A62E-87A9-4097-AA17-0303607C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0D23-7656-4578-889B-9A86BA4F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1EDC-DEA2-41A9-A1BF-A92B3CBD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C443-DB07-4B3A-9A8E-4919969E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0626-F511-4D54-8B70-86AB34EA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3EDC-D7F4-4934-9310-C5319EFA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838E-2E4C-44F1-8B0D-08955CC9C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BA87-CAC4-4F51-9E0E-7550F11B9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66A98-0F96-4936-8874-F0721993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9E7A-A9CC-4F3E-A2F6-F8142B0F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753A-B071-4C6A-B63A-972142A7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70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23E5-29D1-4C07-9D96-231AA28E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087B-3F9B-4754-90DC-ABC93F0E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BDD36-ED3F-4375-862B-44F874B98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BCE6-D050-4C6B-88EA-985A98C3C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C22F3-FC6B-4A67-8B4A-3B6FC2BAA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68F20-086D-4985-8504-746D9136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0F0F8-26CC-4CDD-A523-3DF18BE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8088E-D19D-4F55-B203-0067375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7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6D9C-FDD7-422E-81F6-A9A00C97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C6D4E-A0D0-455A-A70B-B51E58F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E0D46-A80D-4D72-B5F6-89609E25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2DDDA-EE24-472B-9980-0D39792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7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B3FF8-8C85-4555-A3F2-5553FE64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7A89D-CD15-459C-B564-73898CF5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EE64-C14E-4EDC-8AA1-5D8C5558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7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927-B4FB-4962-9E15-A3BD66E1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4DFB-61B9-46EF-955E-69F2BB8F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18F60-EBE3-4636-B15F-2EC7764DC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3978-B44B-4F03-A402-F019BC34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2EF9E-335E-4595-BB23-21EE5B9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F901-35AC-47E7-BA8F-206E7AE7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2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D3B6-F8DC-4C86-A51B-B352DDBE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25D84-3DEB-4687-9590-3773CD38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70F63-F484-42D1-8223-77631B2C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A252D-86D3-4999-87CA-A8C0DCE4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D769-1180-465D-91A9-6AE7DB9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47CCD-7B83-41D5-991D-E2CF9307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0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04AA7-51B2-44EF-B36D-D986AB3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9D7D3-7387-4CAD-BF98-9BC34D32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0076-0C82-4A4F-B1FE-F1026B56E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4F0A-530F-4B24-9C9A-499C91556B38}" type="datetimeFigureOut">
              <a:rPr lang="en-SG" smtClean="0"/>
              <a:t>21/11/2020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170E-536F-4DDC-9F6D-12ABFAFD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BF3E-4BA2-495D-827C-5C17142A2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30C7-9D09-4370-BC55-4570D05B49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0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0EE49-4448-46EF-AE07-0CFA4B6AD09A}"/>
              </a:ext>
            </a:extLst>
          </p:cNvPr>
          <p:cNvSpPr txBox="1"/>
          <p:nvPr/>
        </p:nvSpPr>
        <p:spPr>
          <a:xfrm>
            <a:off x="4438650" y="2333625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combat_ready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531667-E481-4B61-BE37-5E5C98FB2A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24550" y="2702957"/>
            <a:ext cx="0" cy="152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897D92-00A1-4FCC-AC21-CCDFDB088F80}"/>
              </a:ext>
            </a:extLst>
          </p:cNvPr>
          <p:cNvSpPr txBox="1"/>
          <p:nvPr/>
        </p:nvSpPr>
        <p:spPr>
          <a:xfrm>
            <a:off x="4438650" y="4229100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show_aoe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2D49C-B0E3-4187-845D-E083AAD4A355}"/>
              </a:ext>
            </a:extLst>
          </p:cNvPr>
          <p:cNvSpPr txBox="1"/>
          <p:nvPr/>
        </p:nvSpPr>
        <p:spPr>
          <a:xfrm>
            <a:off x="4978392" y="3040745"/>
            <a:ext cx="1771643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bound key pressed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ED5A2-FABB-4CEF-872F-0F3B5921768F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7410450" y="2518291"/>
            <a:ext cx="12700" cy="18954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3941B9-812A-44C5-915D-241A9AA2D626}"/>
              </a:ext>
            </a:extLst>
          </p:cNvPr>
          <p:cNvSpPr txBox="1"/>
          <p:nvPr/>
        </p:nvSpPr>
        <p:spPr>
          <a:xfrm>
            <a:off x="6910378" y="3145051"/>
            <a:ext cx="1362073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 key pressed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BA33B-E895-46AE-9FEC-E616727173A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924550" y="4598432"/>
            <a:ext cx="6" cy="1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C609A9-14BE-4F90-83BF-2B84FB141861}"/>
              </a:ext>
            </a:extLst>
          </p:cNvPr>
          <p:cNvSpPr txBox="1"/>
          <p:nvPr/>
        </p:nvSpPr>
        <p:spPr>
          <a:xfrm>
            <a:off x="4265619" y="6006585"/>
            <a:ext cx="3317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cast_skill</a:t>
            </a:r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5AB2E-868E-4E3B-ADB2-E8F429C4C98A}"/>
              </a:ext>
            </a:extLst>
          </p:cNvPr>
          <p:cNvSpPr txBox="1"/>
          <p:nvPr/>
        </p:nvSpPr>
        <p:spPr>
          <a:xfrm>
            <a:off x="5199085" y="4938451"/>
            <a:ext cx="139857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mouse click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8FFBF33-CAD5-4BAE-B8FC-CAEA68F232BE}"/>
              </a:ext>
            </a:extLst>
          </p:cNvPr>
          <p:cNvCxnSpPr>
            <a:stCxn id="17" idx="3"/>
            <a:endCxn id="4" idx="0"/>
          </p:cNvCxnSpPr>
          <p:nvPr/>
        </p:nvCxnSpPr>
        <p:spPr>
          <a:xfrm flipH="1" flipV="1">
            <a:off x="5924550" y="2333625"/>
            <a:ext cx="1658943" cy="3857626"/>
          </a:xfrm>
          <a:prstGeom prst="bentConnector4">
            <a:avLst>
              <a:gd name="adj1" fmla="val -161339"/>
              <a:gd name="adj2" fmla="val 105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4C0B9C-C8C3-446D-B1CE-D34B546BE0FD}"/>
              </a:ext>
            </a:extLst>
          </p:cNvPr>
          <p:cNvSpPr txBox="1"/>
          <p:nvPr/>
        </p:nvSpPr>
        <p:spPr>
          <a:xfrm>
            <a:off x="315925" y="1220748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07736-1B35-4571-BEE5-A298161B671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87725" y="1405414"/>
            <a:ext cx="1150924" cy="92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8C6ACD8-A3B3-4A96-B310-7EE228F7B720}"/>
              </a:ext>
            </a:extLst>
          </p:cNvPr>
          <p:cNvSpPr txBox="1">
            <a:spLocks/>
          </p:cNvSpPr>
          <p:nvPr/>
        </p:nvSpPr>
        <p:spPr>
          <a:xfrm>
            <a:off x="133350" y="146051"/>
            <a:ext cx="11439525" cy="890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AOE Skill</a:t>
            </a:r>
            <a:endParaRPr lang="en-SG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83793-05F2-4A70-8A71-5CC0F8F386A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4438650" y="2518292"/>
            <a:ext cx="12700" cy="1895475"/>
          </a:xfrm>
          <a:prstGeom prst="bentConnector3">
            <a:avLst>
              <a:gd name="adj1" fmla="val 22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CF2B34-51FC-4ED9-A88F-60654718CAF2}"/>
              </a:ext>
            </a:extLst>
          </p:cNvPr>
          <p:cNvSpPr txBox="1"/>
          <p:nvPr/>
        </p:nvSpPr>
        <p:spPr>
          <a:xfrm>
            <a:off x="2432831" y="4003926"/>
            <a:ext cx="158116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another bound key pressed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8E44D-4FDD-4974-A9E2-CAB260B19F09}"/>
              </a:ext>
            </a:extLst>
          </p:cNvPr>
          <p:cNvSpPr txBox="1"/>
          <p:nvPr/>
        </p:nvSpPr>
        <p:spPr>
          <a:xfrm>
            <a:off x="882627" y="3105834"/>
            <a:ext cx="158116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  <a:p>
            <a:pPr algn="ctr"/>
            <a:r>
              <a:rPr lang="en-US" dirty="0"/>
              <a:t>relevant </a:t>
            </a:r>
            <a:r>
              <a:rPr lang="en-US" dirty="0" err="1"/>
              <a:t>show_state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32042-5ABA-4E72-861F-C96E671A17CA}"/>
              </a:ext>
            </a:extLst>
          </p:cNvPr>
          <p:cNvSpPr txBox="1"/>
          <p:nvPr/>
        </p:nvSpPr>
        <p:spPr>
          <a:xfrm>
            <a:off x="9258278" y="3398103"/>
            <a:ext cx="1900331" cy="2031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 key pressed before cast timer ends</a:t>
            </a:r>
          </a:p>
          <a:p>
            <a:pPr algn="ctr"/>
            <a:r>
              <a:rPr lang="en-US" b="1" dirty="0"/>
              <a:t>OR</a:t>
            </a:r>
          </a:p>
          <a:p>
            <a:pPr algn="ctr"/>
            <a:r>
              <a:rPr lang="en-US" dirty="0"/>
              <a:t>cast timer ends</a:t>
            </a:r>
          </a:p>
          <a:p>
            <a:pPr algn="ctr"/>
            <a:r>
              <a:rPr lang="en-US" dirty="0"/>
              <a:t>POP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0EFE2-5477-4CD2-9760-424317B88753}"/>
              </a:ext>
            </a:extLst>
          </p:cNvPr>
          <p:cNvSpPr txBox="1"/>
          <p:nvPr/>
        </p:nvSpPr>
        <p:spPr>
          <a:xfrm>
            <a:off x="133350" y="6342617"/>
            <a:ext cx="261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*MP drains while casting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43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B04C0B9C-C8C3-446D-B1CE-D34B546BE0FD}"/>
              </a:ext>
            </a:extLst>
          </p:cNvPr>
          <p:cNvSpPr txBox="1"/>
          <p:nvPr/>
        </p:nvSpPr>
        <p:spPr>
          <a:xfrm>
            <a:off x="3336130" y="1312470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07736-1B35-4571-BEE5-A298161B6717}"/>
              </a:ext>
            </a:extLst>
          </p:cNvPr>
          <p:cNvCxnSpPr>
            <a:cxnSpLocks/>
            <a:stCxn id="46" idx="2"/>
            <a:endCxn id="21" idx="0"/>
          </p:cNvCxnSpPr>
          <p:nvPr/>
        </p:nvCxnSpPr>
        <p:spPr>
          <a:xfrm>
            <a:off x="4822030" y="1681802"/>
            <a:ext cx="0" cy="58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8C6ACD8-A3B3-4A96-B310-7EE228F7B720}"/>
              </a:ext>
            </a:extLst>
          </p:cNvPr>
          <p:cNvSpPr txBox="1">
            <a:spLocks/>
          </p:cNvSpPr>
          <p:nvPr/>
        </p:nvSpPr>
        <p:spPr>
          <a:xfrm>
            <a:off x="133350" y="146051"/>
            <a:ext cx="11439525" cy="890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Self-Target Skill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8D4E5-7217-4305-A902-B1ACABB4DF9B}"/>
              </a:ext>
            </a:extLst>
          </p:cNvPr>
          <p:cNvSpPr txBox="1"/>
          <p:nvPr/>
        </p:nvSpPr>
        <p:spPr>
          <a:xfrm>
            <a:off x="3336130" y="2263422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combat_ready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D1B30-93AF-42E0-A34D-576AED36177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4822030" y="2632754"/>
            <a:ext cx="0" cy="279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8F187A-3A25-4061-84BC-5808398A7029}"/>
              </a:ext>
            </a:extLst>
          </p:cNvPr>
          <p:cNvSpPr txBox="1"/>
          <p:nvPr/>
        </p:nvSpPr>
        <p:spPr>
          <a:xfrm>
            <a:off x="3336130" y="5424775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held_cast_skill</a:t>
            </a:r>
            <a:r>
              <a:rPr lang="en-US" dirty="0"/>
              <a:t>*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C012C-6F37-4534-8939-EABB713C4012}"/>
              </a:ext>
            </a:extLst>
          </p:cNvPr>
          <p:cNvSpPr txBox="1"/>
          <p:nvPr/>
        </p:nvSpPr>
        <p:spPr>
          <a:xfrm>
            <a:off x="4188421" y="3523115"/>
            <a:ext cx="119101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bound key down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E121B1-7AAC-4676-B27E-D695DBEA1F37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>
            <a:off x="3336130" y="2448089"/>
            <a:ext cx="12700" cy="31613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BB04E-3000-4EAD-9EF4-11319514BAC0}"/>
              </a:ext>
            </a:extLst>
          </p:cNvPr>
          <p:cNvSpPr txBox="1"/>
          <p:nvPr/>
        </p:nvSpPr>
        <p:spPr>
          <a:xfrm>
            <a:off x="1768345" y="3523115"/>
            <a:ext cx="2221593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bound key released before timer ends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9309858-7832-4364-8C74-E53D85DF08BF}"/>
              </a:ext>
            </a:extLst>
          </p:cNvPr>
          <p:cNvCxnSpPr>
            <a:cxnSpLocks/>
            <a:stCxn id="26" idx="2"/>
            <a:endCxn id="21" idx="3"/>
          </p:cNvCxnSpPr>
          <p:nvPr/>
        </p:nvCxnSpPr>
        <p:spPr>
          <a:xfrm rot="5400000" flipH="1" flipV="1">
            <a:off x="3891970" y="3378148"/>
            <a:ext cx="3346019" cy="1485900"/>
          </a:xfrm>
          <a:prstGeom prst="bentConnector4">
            <a:avLst>
              <a:gd name="adj1" fmla="val -6832"/>
              <a:gd name="adj2" fmla="val 296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3DEA7C-0D50-4573-BD16-E81E15224213}"/>
              </a:ext>
            </a:extLst>
          </p:cNvPr>
          <p:cNvSpPr txBox="1"/>
          <p:nvPr/>
        </p:nvSpPr>
        <p:spPr>
          <a:xfrm>
            <a:off x="133350" y="6342617"/>
            <a:ext cx="261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*MP drains while holding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7060A8-FB57-4770-ACDA-DB644A6D241D}"/>
              </a:ext>
            </a:extLst>
          </p:cNvPr>
          <p:cNvSpPr txBox="1"/>
          <p:nvPr/>
        </p:nvSpPr>
        <p:spPr>
          <a:xfrm>
            <a:off x="7478693" y="5696287"/>
            <a:ext cx="135097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timer ends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59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A37B35C-49DD-4EB6-AD4E-FBB2E6CCF9F9}"/>
              </a:ext>
            </a:extLst>
          </p:cNvPr>
          <p:cNvCxnSpPr>
            <a:cxnSpLocks/>
            <a:stCxn id="82" idx="2"/>
            <a:endCxn id="33" idx="1"/>
          </p:cNvCxnSpPr>
          <p:nvPr/>
        </p:nvCxnSpPr>
        <p:spPr>
          <a:xfrm rot="5400000" flipH="1">
            <a:off x="2848441" y="148978"/>
            <a:ext cx="4782204" cy="7602535"/>
          </a:xfrm>
          <a:prstGeom prst="bentConnector4">
            <a:avLst>
              <a:gd name="adj1" fmla="val -4780"/>
              <a:gd name="adj2" fmla="val 103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E3B129B-0AD6-40A6-B8EB-97651541F194}"/>
              </a:ext>
            </a:extLst>
          </p:cNvPr>
          <p:cNvCxnSpPr>
            <a:cxnSpLocks/>
            <a:stCxn id="37" idx="0"/>
            <a:endCxn id="71" idx="1"/>
          </p:cNvCxnSpPr>
          <p:nvPr/>
        </p:nvCxnSpPr>
        <p:spPr>
          <a:xfrm rot="5400000" flipH="1" flipV="1">
            <a:off x="6335588" y="3419006"/>
            <a:ext cx="338393" cy="1754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8EADDE7-9AA2-41A3-BD9B-7FC51E8D7C68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>
            <a:off x="4410074" y="4126899"/>
            <a:ext cx="428356" cy="1127657"/>
          </a:xfrm>
          <a:prstGeom prst="bentConnector3">
            <a:avLst>
              <a:gd name="adj1" fmla="val 54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A941EEF-D27C-43D1-B484-3B80D78DB786}"/>
              </a:ext>
            </a:extLst>
          </p:cNvPr>
          <p:cNvCxnSpPr>
            <a:cxnSpLocks/>
            <a:stCxn id="49" idx="1"/>
            <a:endCxn id="33" idx="1"/>
          </p:cNvCxnSpPr>
          <p:nvPr/>
        </p:nvCxnSpPr>
        <p:spPr>
          <a:xfrm rot="10800000" flipH="1">
            <a:off x="1438273" y="1559143"/>
            <a:ext cx="1" cy="256775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4C0B9C-C8C3-446D-B1CE-D34B546BE0FD}"/>
              </a:ext>
            </a:extLst>
          </p:cNvPr>
          <p:cNvSpPr txBox="1"/>
          <p:nvPr/>
        </p:nvSpPr>
        <p:spPr>
          <a:xfrm>
            <a:off x="1438275" y="333892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07736-1B35-4571-BEE5-A298161B6717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>
            <a:off x="2924175" y="703224"/>
            <a:ext cx="0" cy="67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8C6ACD8-A3B3-4A96-B310-7EE228F7B720}"/>
              </a:ext>
            </a:extLst>
          </p:cNvPr>
          <p:cNvSpPr txBox="1">
            <a:spLocks/>
          </p:cNvSpPr>
          <p:nvPr/>
        </p:nvSpPr>
        <p:spPr>
          <a:xfrm>
            <a:off x="6096000" y="146051"/>
            <a:ext cx="5476875" cy="890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Unit Target Skill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5F7F6-B5C5-4A9F-A76B-C687D7FF0A6A}"/>
              </a:ext>
            </a:extLst>
          </p:cNvPr>
          <p:cNvSpPr txBox="1"/>
          <p:nvPr/>
        </p:nvSpPr>
        <p:spPr>
          <a:xfrm>
            <a:off x="1438275" y="1374477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combat_ready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DFBCC9-9045-42DB-BDF7-6415174DD2F3}"/>
              </a:ext>
            </a:extLst>
          </p:cNvPr>
          <p:cNvSpPr txBox="1"/>
          <p:nvPr/>
        </p:nvSpPr>
        <p:spPr>
          <a:xfrm>
            <a:off x="330668" y="2958415"/>
            <a:ext cx="169684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another bound key pressed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7F5254-E1D0-481D-A911-3E6667709A47}"/>
              </a:ext>
            </a:extLst>
          </p:cNvPr>
          <p:cNvSpPr txBox="1"/>
          <p:nvPr/>
        </p:nvSpPr>
        <p:spPr>
          <a:xfrm>
            <a:off x="379591" y="1896552"/>
            <a:ext cx="15990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  <a:p>
            <a:pPr algn="ctr"/>
            <a:r>
              <a:rPr lang="en-US" dirty="0"/>
              <a:t>relevant </a:t>
            </a:r>
            <a:r>
              <a:rPr lang="en-US" dirty="0" err="1"/>
              <a:t>show_state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043D84-B3CE-4F1D-8F63-1426A0DFF6A8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 flipH="1">
            <a:off x="2924174" y="1743809"/>
            <a:ext cx="1" cy="219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128B34-7872-496D-8DE6-8E9149ECAED0}"/>
              </a:ext>
            </a:extLst>
          </p:cNvPr>
          <p:cNvSpPr txBox="1"/>
          <p:nvPr/>
        </p:nvSpPr>
        <p:spPr>
          <a:xfrm>
            <a:off x="1438274" y="3942233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show_unit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E41D7D-CFA6-46D1-8167-B81C73F6C18B}"/>
              </a:ext>
            </a:extLst>
          </p:cNvPr>
          <p:cNvSpPr txBox="1"/>
          <p:nvPr/>
        </p:nvSpPr>
        <p:spPr>
          <a:xfrm>
            <a:off x="2321250" y="2415062"/>
            <a:ext cx="119101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bound key pressed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DE25E95-D6CB-474E-AD66-4215121BE609}"/>
              </a:ext>
            </a:extLst>
          </p:cNvPr>
          <p:cNvCxnSpPr>
            <a:cxnSpLocks/>
            <a:stCxn id="49" idx="3"/>
            <a:endCxn id="33" idx="3"/>
          </p:cNvCxnSpPr>
          <p:nvPr/>
        </p:nvCxnSpPr>
        <p:spPr>
          <a:xfrm flipV="1">
            <a:off x="4410074" y="1559143"/>
            <a:ext cx="1" cy="256775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DD76A95-84C3-4F6D-8A7B-DB53C8B6A115}"/>
              </a:ext>
            </a:extLst>
          </p:cNvPr>
          <p:cNvSpPr txBox="1"/>
          <p:nvPr/>
        </p:nvSpPr>
        <p:spPr>
          <a:xfrm>
            <a:off x="3909542" y="2454102"/>
            <a:ext cx="1397192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 key pressed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6BA34CF-DF42-4273-8F7D-7B0DF7892E1B}"/>
              </a:ext>
            </a:extLst>
          </p:cNvPr>
          <p:cNvSpPr/>
          <p:nvPr/>
        </p:nvSpPr>
        <p:spPr>
          <a:xfrm>
            <a:off x="4838430" y="4465290"/>
            <a:ext cx="1578531" cy="15785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range?</a:t>
            </a:r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66E698-3979-4D1E-A921-8D2419A8ED30}"/>
              </a:ext>
            </a:extLst>
          </p:cNvPr>
          <p:cNvSpPr txBox="1"/>
          <p:nvPr/>
        </p:nvSpPr>
        <p:spPr>
          <a:xfrm>
            <a:off x="4071011" y="4367562"/>
            <a:ext cx="98539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mouse click</a:t>
            </a:r>
            <a:endParaRPr lang="en-S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EEB5E7-388C-40DA-9EDB-0888C404BC18}"/>
              </a:ext>
            </a:extLst>
          </p:cNvPr>
          <p:cNvSpPr txBox="1"/>
          <p:nvPr/>
        </p:nvSpPr>
        <p:spPr>
          <a:xfrm>
            <a:off x="7381873" y="3942231"/>
            <a:ext cx="3317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cast_skill</a:t>
            </a:r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C18578-7D1D-4554-B3C9-D09FA5C1229E}"/>
              </a:ext>
            </a:extLst>
          </p:cNvPr>
          <p:cNvSpPr txBox="1"/>
          <p:nvPr/>
        </p:nvSpPr>
        <p:spPr>
          <a:xfrm>
            <a:off x="6073507" y="3780700"/>
            <a:ext cx="81756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9A1635-4B4E-4132-B7A1-CD88BA974D5E}"/>
              </a:ext>
            </a:extLst>
          </p:cNvPr>
          <p:cNvSpPr txBox="1"/>
          <p:nvPr/>
        </p:nvSpPr>
        <p:spPr>
          <a:xfrm>
            <a:off x="7381873" y="5972015"/>
            <a:ext cx="3317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walk_to_target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E94B681-1CBE-4738-A9C6-6CF20BE775E4}"/>
              </a:ext>
            </a:extLst>
          </p:cNvPr>
          <p:cNvCxnSpPr>
            <a:cxnSpLocks/>
            <a:stCxn id="37" idx="2"/>
            <a:endCxn id="82" idx="1"/>
          </p:cNvCxnSpPr>
          <p:nvPr/>
        </p:nvCxnSpPr>
        <p:spPr>
          <a:xfrm rot="16200000" flipH="1">
            <a:off x="6448354" y="5223162"/>
            <a:ext cx="112860" cy="1754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7FDD238-5267-49AE-9BD6-8291A759A567}"/>
              </a:ext>
            </a:extLst>
          </p:cNvPr>
          <p:cNvSpPr txBox="1"/>
          <p:nvPr/>
        </p:nvSpPr>
        <p:spPr>
          <a:xfrm>
            <a:off x="6131837" y="5777084"/>
            <a:ext cx="83183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A0B747-5C57-47DB-80D6-8164A8C121B4}"/>
              </a:ext>
            </a:extLst>
          </p:cNvPr>
          <p:cNvCxnSpPr>
            <a:cxnSpLocks/>
            <a:stCxn id="82" idx="0"/>
            <a:endCxn id="71" idx="2"/>
          </p:cNvCxnSpPr>
          <p:nvPr/>
        </p:nvCxnSpPr>
        <p:spPr>
          <a:xfrm flipV="1">
            <a:off x="9040810" y="4311563"/>
            <a:ext cx="0" cy="166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164EE3-E581-4A9F-92BA-15F1B994C32D}"/>
              </a:ext>
            </a:extLst>
          </p:cNvPr>
          <p:cNvSpPr txBox="1"/>
          <p:nvPr/>
        </p:nvSpPr>
        <p:spPr>
          <a:xfrm>
            <a:off x="8342213" y="4750776"/>
            <a:ext cx="1397192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 range</a:t>
            </a:r>
          </a:p>
          <a:p>
            <a:pPr algn="ctr"/>
            <a:r>
              <a:rPr lang="en-US" dirty="0"/>
              <a:t>POP</a:t>
            </a:r>
          </a:p>
          <a:p>
            <a:pPr algn="ctr"/>
            <a:r>
              <a:rPr lang="en-US" dirty="0"/>
              <a:t>PUSH</a:t>
            </a:r>
            <a:endParaRPr lang="en-SG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8D9DF67-8B1F-49E4-8AD3-3D66BFCE4F04}"/>
              </a:ext>
            </a:extLst>
          </p:cNvPr>
          <p:cNvCxnSpPr>
            <a:cxnSpLocks/>
            <a:stCxn id="71" idx="0"/>
            <a:endCxn id="33" idx="3"/>
          </p:cNvCxnSpPr>
          <p:nvPr/>
        </p:nvCxnSpPr>
        <p:spPr>
          <a:xfrm rot="16200000" flipV="1">
            <a:off x="5533899" y="435319"/>
            <a:ext cx="2383088" cy="4630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499E416-358A-4438-B798-191B3A30667D}"/>
              </a:ext>
            </a:extLst>
          </p:cNvPr>
          <p:cNvSpPr txBox="1"/>
          <p:nvPr/>
        </p:nvSpPr>
        <p:spPr>
          <a:xfrm>
            <a:off x="8090643" y="1738784"/>
            <a:ext cx="1900331" cy="2031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 key pressed before cast timer ends</a:t>
            </a:r>
          </a:p>
          <a:p>
            <a:pPr algn="ctr"/>
            <a:r>
              <a:rPr lang="en-US" b="1" dirty="0"/>
              <a:t>OR</a:t>
            </a:r>
          </a:p>
          <a:p>
            <a:pPr algn="ctr"/>
            <a:r>
              <a:rPr lang="en-US" dirty="0"/>
              <a:t>cast timer ends</a:t>
            </a:r>
          </a:p>
          <a:p>
            <a:pPr algn="ctr"/>
            <a:r>
              <a:rPr lang="en-US" dirty="0"/>
              <a:t>POP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F28934E-3DEC-4EF1-BC72-2F4B32D5C379}"/>
              </a:ext>
            </a:extLst>
          </p:cNvPr>
          <p:cNvCxnSpPr>
            <a:cxnSpLocks/>
            <a:stCxn id="82" idx="3"/>
            <a:endCxn id="33" idx="3"/>
          </p:cNvCxnSpPr>
          <p:nvPr/>
        </p:nvCxnSpPr>
        <p:spPr>
          <a:xfrm flipH="1" flipV="1">
            <a:off x="4410075" y="1559143"/>
            <a:ext cx="6289672" cy="4597538"/>
          </a:xfrm>
          <a:prstGeom prst="bentConnector3">
            <a:avLst>
              <a:gd name="adj1" fmla="val -14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0051D9F-97F6-48E3-B22C-DCD763F930DF}"/>
              </a:ext>
            </a:extLst>
          </p:cNvPr>
          <p:cNvSpPr txBox="1"/>
          <p:nvPr/>
        </p:nvSpPr>
        <p:spPr>
          <a:xfrm>
            <a:off x="10995969" y="4487583"/>
            <a:ext cx="1196031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 key pressed</a:t>
            </a:r>
          </a:p>
          <a:p>
            <a:pPr algn="ctr"/>
            <a:r>
              <a:rPr lang="en-US" dirty="0"/>
              <a:t>POP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8AFA30C-C061-48F8-A5B6-64D1408D04FA}"/>
              </a:ext>
            </a:extLst>
          </p:cNvPr>
          <p:cNvSpPr txBox="1"/>
          <p:nvPr/>
        </p:nvSpPr>
        <p:spPr>
          <a:xfrm>
            <a:off x="2839981" y="5895707"/>
            <a:ext cx="169684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another bound key pressed</a:t>
            </a:r>
          </a:p>
          <a:p>
            <a:pPr algn="ctr"/>
            <a:r>
              <a:rPr lang="en-US" dirty="0"/>
              <a:t>POP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5C8AD-FB23-4BF8-9EDC-ECB2266CCA19}"/>
              </a:ext>
            </a:extLst>
          </p:cNvPr>
          <p:cNvSpPr txBox="1"/>
          <p:nvPr/>
        </p:nvSpPr>
        <p:spPr>
          <a:xfrm>
            <a:off x="9505950" y="6428352"/>
            <a:ext cx="261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*MP drains while casting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829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29984-80D7-423B-A897-1C2A96D38924}"/>
              </a:ext>
            </a:extLst>
          </p:cNvPr>
          <p:cNvSpPr/>
          <p:nvPr/>
        </p:nvSpPr>
        <p:spPr>
          <a:xfrm>
            <a:off x="0" y="5721050"/>
            <a:ext cx="12192000" cy="7165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E5108-3D36-4805-92E7-58278CFFE267}"/>
              </a:ext>
            </a:extLst>
          </p:cNvPr>
          <p:cNvSpPr/>
          <p:nvPr/>
        </p:nvSpPr>
        <p:spPr>
          <a:xfrm>
            <a:off x="0" y="5721050"/>
            <a:ext cx="6848982" cy="711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Slime – Official Minecraft Wiki">
            <a:extLst>
              <a:ext uri="{FF2B5EF4-FFF2-40B4-BE49-F238E27FC236}">
                <a16:creationId xmlns:a16="http://schemas.microsoft.com/office/drawing/2014/main" id="{8C80D66E-E0AC-47DC-854A-88FC87DF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467" y="2114113"/>
            <a:ext cx="994067" cy="99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me – Official Minecraft Wiki">
            <a:extLst>
              <a:ext uri="{FF2B5EF4-FFF2-40B4-BE49-F238E27FC236}">
                <a16:creationId xmlns:a16="http://schemas.microsoft.com/office/drawing/2014/main" id="{D93FF2E9-6FE2-48B6-8E38-4FE3DD46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37781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Baseball">
            <a:extLst>
              <a:ext uri="{FF2B5EF4-FFF2-40B4-BE49-F238E27FC236}">
                <a16:creationId xmlns:a16="http://schemas.microsoft.com/office/drawing/2014/main" id="{06764914-9FDA-40C9-950D-14401EAC2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215454" y="1907657"/>
            <a:ext cx="1428749" cy="1331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72D3F2-66D6-4913-A24E-EC08899D3BA1}"/>
              </a:ext>
            </a:extLst>
          </p:cNvPr>
          <p:cNvSpPr/>
          <p:nvPr/>
        </p:nvSpPr>
        <p:spPr>
          <a:xfrm>
            <a:off x="8475517" y="1747056"/>
            <a:ext cx="1198811" cy="927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AC85C8-E58C-4A6A-85CC-8165040622B1}"/>
              </a:ext>
            </a:extLst>
          </p:cNvPr>
          <p:cNvSpPr/>
          <p:nvPr/>
        </p:nvSpPr>
        <p:spPr>
          <a:xfrm>
            <a:off x="8608867" y="1870197"/>
            <a:ext cx="1198811" cy="9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55A54-5A96-4331-B773-F2FBCB3691EA}"/>
              </a:ext>
            </a:extLst>
          </p:cNvPr>
          <p:cNvSpPr/>
          <p:nvPr/>
        </p:nvSpPr>
        <p:spPr>
          <a:xfrm>
            <a:off x="9782176" y="3429000"/>
            <a:ext cx="1289050" cy="830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97230-2B65-4952-91B3-E13FDB39BDA4}"/>
              </a:ext>
            </a:extLst>
          </p:cNvPr>
          <p:cNvSpPr/>
          <p:nvPr/>
        </p:nvSpPr>
        <p:spPr>
          <a:xfrm>
            <a:off x="9953626" y="3541865"/>
            <a:ext cx="1289050" cy="8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E7AD82-9BB9-46A6-B30A-DF7634FD004C}"/>
              </a:ext>
            </a:extLst>
          </p:cNvPr>
          <p:cNvSpPr/>
          <p:nvPr/>
        </p:nvSpPr>
        <p:spPr>
          <a:xfrm>
            <a:off x="155227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1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0AD86E-EFD8-42FD-8561-0B6C6959EAE4}"/>
              </a:ext>
            </a:extLst>
          </p:cNvPr>
          <p:cNvSpPr/>
          <p:nvPr/>
        </p:nvSpPr>
        <p:spPr>
          <a:xfrm>
            <a:off x="1262954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2</a:t>
            </a:r>
            <a:endParaRPr lang="en-S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12497F-6AEA-4F1A-8881-B6B51F59D879}"/>
              </a:ext>
            </a:extLst>
          </p:cNvPr>
          <p:cNvSpPr/>
          <p:nvPr/>
        </p:nvSpPr>
        <p:spPr>
          <a:xfrm>
            <a:off x="4610989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5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06830D-4EA2-4877-B62A-36140F84C387}"/>
              </a:ext>
            </a:extLst>
          </p:cNvPr>
          <p:cNvSpPr/>
          <p:nvPr/>
        </p:nvSpPr>
        <p:spPr>
          <a:xfrm>
            <a:off x="3493586" y="5602050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4</a:t>
            </a:r>
            <a:endParaRPr lang="en-S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47CED1-BEAD-490B-A2A1-85F1AA76F160}"/>
              </a:ext>
            </a:extLst>
          </p:cNvPr>
          <p:cNvSpPr/>
          <p:nvPr/>
        </p:nvSpPr>
        <p:spPr>
          <a:xfrm>
            <a:off x="2370681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3</a:t>
            </a:r>
            <a:endParaRPr lang="en-SG" dirty="0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985BF0CB-6107-4A24-89E7-71FF43174CCC}"/>
              </a:ext>
            </a:extLst>
          </p:cNvPr>
          <p:cNvSpPr/>
          <p:nvPr/>
        </p:nvSpPr>
        <p:spPr>
          <a:xfrm>
            <a:off x="2376178" y="5602050"/>
            <a:ext cx="941501" cy="947209"/>
          </a:xfrm>
          <a:prstGeom prst="pie">
            <a:avLst>
              <a:gd name="adj1" fmla="val 7622065"/>
              <a:gd name="adj2" fmla="val 16200000"/>
            </a:avLst>
          </a:prstGeom>
          <a:solidFill>
            <a:schemeClr val="bg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FED862-757B-4F6D-B0FC-60F9C146BD1D}"/>
              </a:ext>
            </a:extLst>
          </p:cNvPr>
          <p:cNvSpPr/>
          <p:nvPr/>
        </p:nvSpPr>
        <p:spPr>
          <a:xfrm>
            <a:off x="3478408" y="5617228"/>
            <a:ext cx="941501" cy="947209"/>
          </a:xfrm>
          <a:prstGeom prst="pie">
            <a:avLst>
              <a:gd name="adj1" fmla="val 3153569"/>
              <a:gd name="adj2" fmla="val 16200000"/>
            </a:avLst>
          </a:prstGeom>
          <a:solidFill>
            <a:schemeClr val="bg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5B6DF-CBEE-4120-95E8-F92E4623833E}"/>
              </a:ext>
            </a:extLst>
          </p:cNvPr>
          <p:cNvSpPr/>
          <p:nvPr/>
        </p:nvSpPr>
        <p:spPr>
          <a:xfrm>
            <a:off x="0" y="6568584"/>
            <a:ext cx="12192000" cy="188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D2237-8C4C-4F0A-8617-E65C1CC92381}"/>
              </a:ext>
            </a:extLst>
          </p:cNvPr>
          <p:cNvSpPr/>
          <p:nvPr/>
        </p:nvSpPr>
        <p:spPr>
          <a:xfrm>
            <a:off x="8622583" y="6567682"/>
            <a:ext cx="3569417" cy="1835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F5E71966-5FC9-4309-B9D3-D394A26C9E22}"/>
              </a:ext>
            </a:extLst>
          </p:cNvPr>
          <p:cNvSpPr/>
          <p:nvPr/>
        </p:nvSpPr>
        <p:spPr>
          <a:xfrm>
            <a:off x="2215454" y="1607077"/>
            <a:ext cx="366868" cy="1797609"/>
          </a:xfrm>
          <a:prstGeom prst="mo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Graphic 28" descr="Magic Wand Auto">
            <a:extLst>
              <a:ext uri="{FF2B5EF4-FFF2-40B4-BE49-F238E27FC236}">
                <a16:creationId xmlns:a16="http://schemas.microsoft.com/office/drawing/2014/main" id="{6F9EC7CC-ECDE-4938-AD78-0F197F6DD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267" y="6123211"/>
            <a:ext cx="229466" cy="229466"/>
          </a:xfrm>
          <a:prstGeom prst="rect">
            <a:avLst/>
          </a:prstGeom>
        </p:spPr>
      </p:pic>
      <p:pic>
        <p:nvPicPr>
          <p:cNvPr id="34" name="Graphic 33" descr="Shield">
            <a:extLst>
              <a:ext uri="{FF2B5EF4-FFF2-40B4-BE49-F238E27FC236}">
                <a16:creationId xmlns:a16="http://schemas.microsoft.com/office/drawing/2014/main" id="{539096CA-118E-4D8B-BBEC-0BD351F2E0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4298" y="5774745"/>
            <a:ext cx="229466" cy="229466"/>
          </a:xfrm>
          <a:prstGeom prst="rect">
            <a:avLst/>
          </a:prstGeom>
        </p:spPr>
      </p:pic>
      <p:pic>
        <p:nvPicPr>
          <p:cNvPr id="37" name="Graphic 36" descr="Sword">
            <a:extLst>
              <a:ext uri="{FF2B5EF4-FFF2-40B4-BE49-F238E27FC236}">
                <a16:creationId xmlns:a16="http://schemas.microsoft.com/office/drawing/2014/main" id="{21721285-CDAF-48CC-8302-D18E4E22C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1267" y="5774745"/>
            <a:ext cx="229466" cy="229466"/>
          </a:xfrm>
          <a:prstGeom prst="rect">
            <a:avLst/>
          </a:prstGeom>
        </p:spPr>
      </p:pic>
      <p:pic>
        <p:nvPicPr>
          <p:cNvPr id="24" name="Graphic 23" descr="Magic Wand Auto">
            <a:extLst>
              <a:ext uri="{FF2B5EF4-FFF2-40B4-BE49-F238E27FC236}">
                <a16:creationId xmlns:a16="http://schemas.microsoft.com/office/drawing/2014/main" id="{2AE11271-23F4-4451-A04C-36B20AAF9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432451">
            <a:off x="6912425" y="6165909"/>
            <a:ext cx="133211" cy="133211"/>
          </a:xfrm>
          <a:prstGeom prst="rect">
            <a:avLst/>
          </a:prstGeom>
        </p:spPr>
      </p:pic>
      <p:pic>
        <p:nvPicPr>
          <p:cNvPr id="39" name="Graphic 38" descr="Shield">
            <a:extLst>
              <a:ext uri="{FF2B5EF4-FFF2-40B4-BE49-F238E27FC236}">
                <a16:creationId xmlns:a16="http://schemas.microsoft.com/office/drawing/2014/main" id="{50E33AB0-8A68-48DD-A0F4-C91EBCCC5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64298" y="6125772"/>
            <a:ext cx="229466" cy="2294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A57744-E04B-43C6-872C-BBE0B63A35BC}"/>
              </a:ext>
            </a:extLst>
          </p:cNvPr>
          <p:cNvSpPr txBox="1"/>
          <p:nvPr/>
        </p:nvSpPr>
        <p:spPr>
          <a:xfrm>
            <a:off x="6174537" y="5774745"/>
            <a:ext cx="6767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57 (+5)</a:t>
            </a:r>
            <a:endParaRPr lang="en-SG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D91AB8-12E0-408C-9602-F9FE0367A275}"/>
              </a:ext>
            </a:extLst>
          </p:cNvPr>
          <p:cNvSpPr txBox="1"/>
          <p:nvPr/>
        </p:nvSpPr>
        <p:spPr>
          <a:xfrm>
            <a:off x="6174537" y="6098761"/>
            <a:ext cx="711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158 (+20)</a:t>
            </a:r>
            <a:endParaRPr lang="en-SG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4F48F7-3A15-4AC7-937E-2EE6A5BF3998}"/>
              </a:ext>
            </a:extLst>
          </p:cNvPr>
          <p:cNvSpPr txBox="1"/>
          <p:nvPr/>
        </p:nvSpPr>
        <p:spPr>
          <a:xfrm>
            <a:off x="7041797" y="5762520"/>
            <a:ext cx="856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124 (+20)</a:t>
            </a:r>
            <a:endParaRPr lang="en-S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9FC8A9-F8BB-4E31-8D41-2456BDB49AC5}"/>
              </a:ext>
            </a:extLst>
          </p:cNvPr>
          <p:cNvSpPr txBox="1"/>
          <p:nvPr/>
        </p:nvSpPr>
        <p:spPr>
          <a:xfrm>
            <a:off x="7041796" y="6110985"/>
            <a:ext cx="856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149 (+20)</a:t>
            </a:r>
            <a:endParaRPr lang="en-SG" sz="10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AEEBF-A7B1-4365-8415-4715E621B07E}"/>
              </a:ext>
            </a:extLst>
          </p:cNvPr>
          <p:cNvSpPr/>
          <p:nvPr/>
        </p:nvSpPr>
        <p:spPr>
          <a:xfrm>
            <a:off x="11287760" y="572105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1</a:t>
            </a:r>
            <a:endParaRPr lang="en-SG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E24F6-B821-4A21-A525-66EA5465D832}"/>
              </a:ext>
            </a:extLst>
          </p:cNvPr>
          <p:cNvSpPr/>
          <p:nvPr/>
        </p:nvSpPr>
        <p:spPr>
          <a:xfrm>
            <a:off x="10383520" y="572907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2</a:t>
            </a:r>
            <a:endParaRPr lang="en-SG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9C59F0-E8F6-4B19-95D1-094F7793B400}"/>
              </a:ext>
            </a:extLst>
          </p:cNvPr>
          <p:cNvSpPr/>
          <p:nvPr/>
        </p:nvSpPr>
        <p:spPr>
          <a:xfrm>
            <a:off x="9479280" y="572907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3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8864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29984-80D7-423B-A897-1C2A96D38924}"/>
              </a:ext>
            </a:extLst>
          </p:cNvPr>
          <p:cNvSpPr/>
          <p:nvPr/>
        </p:nvSpPr>
        <p:spPr>
          <a:xfrm>
            <a:off x="0" y="5721050"/>
            <a:ext cx="12192000" cy="7165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E5108-3D36-4805-92E7-58278CFFE267}"/>
              </a:ext>
            </a:extLst>
          </p:cNvPr>
          <p:cNvSpPr/>
          <p:nvPr/>
        </p:nvSpPr>
        <p:spPr>
          <a:xfrm>
            <a:off x="0" y="5721050"/>
            <a:ext cx="6848982" cy="711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Slime – Official Minecraft Wiki">
            <a:extLst>
              <a:ext uri="{FF2B5EF4-FFF2-40B4-BE49-F238E27FC236}">
                <a16:creationId xmlns:a16="http://schemas.microsoft.com/office/drawing/2014/main" id="{8C80D66E-E0AC-47DC-854A-88FC87DF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467" y="2114113"/>
            <a:ext cx="994067" cy="99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me – Official Minecraft Wiki">
            <a:extLst>
              <a:ext uri="{FF2B5EF4-FFF2-40B4-BE49-F238E27FC236}">
                <a16:creationId xmlns:a16="http://schemas.microsoft.com/office/drawing/2014/main" id="{D93FF2E9-6FE2-48B6-8E38-4FE3DD46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377814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72D3F2-66D6-4913-A24E-EC08899D3BA1}"/>
              </a:ext>
            </a:extLst>
          </p:cNvPr>
          <p:cNvSpPr/>
          <p:nvPr/>
        </p:nvSpPr>
        <p:spPr>
          <a:xfrm>
            <a:off x="8475517" y="1747056"/>
            <a:ext cx="1198811" cy="927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AC85C8-E58C-4A6A-85CC-8165040622B1}"/>
              </a:ext>
            </a:extLst>
          </p:cNvPr>
          <p:cNvSpPr/>
          <p:nvPr/>
        </p:nvSpPr>
        <p:spPr>
          <a:xfrm>
            <a:off x="8608867" y="1870197"/>
            <a:ext cx="1198811" cy="9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55A54-5A96-4331-B773-F2FBCB3691EA}"/>
              </a:ext>
            </a:extLst>
          </p:cNvPr>
          <p:cNvSpPr/>
          <p:nvPr/>
        </p:nvSpPr>
        <p:spPr>
          <a:xfrm>
            <a:off x="9782176" y="3429000"/>
            <a:ext cx="1289050" cy="830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97230-2B65-4952-91B3-E13FDB39BDA4}"/>
              </a:ext>
            </a:extLst>
          </p:cNvPr>
          <p:cNvSpPr/>
          <p:nvPr/>
        </p:nvSpPr>
        <p:spPr>
          <a:xfrm>
            <a:off x="9953626" y="3541865"/>
            <a:ext cx="1289050" cy="8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E7AD82-9BB9-46A6-B30A-DF7634FD004C}"/>
              </a:ext>
            </a:extLst>
          </p:cNvPr>
          <p:cNvSpPr/>
          <p:nvPr/>
        </p:nvSpPr>
        <p:spPr>
          <a:xfrm>
            <a:off x="155227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1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0AD86E-EFD8-42FD-8561-0B6C6959EAE4}"/>
              </a:ext>
            </a:extLst>
          </p:cNvPr>
          <p:cNvSpPr/>
          <p:nvPr/>
        </p:nvSpPr>
        <p:spPr>
          <a:xfrm>
            <a:off x="1262954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2</a:t>
            </a:r>
            <a:endParaRPr lang="en-S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12497F-6AEA-4F1A-8881-B6B51F59D879}"/>
              </a:ext>
            </a:extLst>
          </p:cNvPr>
          <p:cNvSpPr/>
          <p:nvPr/>
        </p:nvSpPr>
        <p:spPr>
          <a:xfrm>
            <a:off x="4610989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5</a:t>
            </a:r>
            <a:endParaRPr lang="en-SG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06830D-4EA2-4877-B62A-36140F84C387}"/>
              </a:ext>
            </a:extLst>
          </p:cNvPr>
          <p:cNvSpPr/>
          <p:nvPr/>
        </p:nvSpPr>
        <p:spPr>
          <a:xfrm>
            <a:off x="3493586" y="5602050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4</a:t>
            </a:r>
            <a:endParaRPr lang="en-SG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47CED1-BEAD-490B-A2A1-85F1AA76F160}"/>
              </a:ext>
            </a:extLst>
          </p:cNvPr>
          <p:cNvSpPr/>
          <p:nvPr/>
        </p:nvSpPr>
        <p:spPr>
          <a:xfrm>
            <a:off x="2370681" y="5590985"/>
            <a:ext cx="952500" cy="95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3</a:t>
            </a:r>
            <a:endParaRPr lang="en-SG" dirty="0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985BF0CB-6107-4A24-89E7-71FF43174CCC}"/>
              </a:ext>
            </a:extLst>
          </p:cNvPr>
          <p:cNvSpPr/>
          <p:nvPr/>
        </p:nvSpPr>
        <p:spPr>
          <a:xfrm>
            <a:off x="2376178" y="5602050"/>
            <a:ext cx="941501" cy="947209"/>
          </a:xfrm>
          <a:prstGeom prst="pie">
            <a:avLst>
              <a:gd name="adj1" fmla="val 7622065"/>
              <a:gd name="adj2" fmla="val 16200000"/>
            </a:avLst>
          </a:prstGeom>
          <a:solidFill>
            <a:schemeClr val="bg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FED862-757B-4F6D-B0FC-60F9C146BD1D}"/>
              </a:ext>
            </a:extLst>
          </p:cNvPr>
          <p:cNvSpPr/>
          <p:nvPr/>
        </p:nvSpPr>
        <p:spPr>
          <a:xfrm>
            <a:off x="3478408" y="5617228"/>
            <a:ext cx="941501" cy="947209"/>
          </a:xfrm>
          <a:prstGeom prst="pie">
            <a:avLst>
              <a:gd name="adj1" fmla="val 3153569"/>
              <a:gd name="adj2" fmla="val 16200000"/>
            </a:avLst>
          </a:prstGeom>
          <a:solidFill>
            <a:schemeClr val="bg2">
              <a:lumMod val="7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5B6DF-CBEE-4120-95E8-F92E4623833E}"/>
              </a:ext>
            </a:extLst>
          </p:cNvPr>
          <p:cNvSpPr/>
          <p:nvPr/>
        </p:nvSpPr>
        <p:spPr>
          <a:xfrm>
            <a:off x="0" y="6568584"/>
            <a:ext cx="12192000" cy="188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D2237-8C4C-4F0A-8617-E65C1CC92381}"/>
              </a:ext>
            </a:extLst>
          </p:cNvPr>
          <p:cNvSpPr/>
          <p:nvPr/>
        </p:nvSpPr>
        <p:spPr>
          <a:xfrm>
            <a:off x="8622583" y="6567682"/>
            <a:ext cx="3569417" cy="1835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Graphic 28" descr="Magic Wand Auto">
            <a:extLst>
              <a:ext uri="{FF2B5EF4-FFF2-40B4-BE49-F238E27FC236}">
                <a16:creationId xmlns:a16="http://schemas.microsoft.com/office/drawing/2014/main" id="{6F9EC7CC-ECDE-4938-AD78-0F197F6D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267" y="6123211"/>
            <a:ext cx="229466" cy="229466"/>
          </a:xfrm>
          <a:prstGeom prst="rect">
            <a:avLst/>
          </a:prstGeom>
        </p:spPr>
      </p:pic>
      <p:pic>
        <p:nvPicPr>
          <p:cNvPr id="34" name="Graphic 33" descr="Shield">
            <a:extLst>
              <a:ext uri="{FF2B5EF4-FFF2-40B4-BE49-F238E27FC236}">
                <a16:creationId xmlns:a16="http://schemas.microsoft.com/office/drawing/2014/main" id="{539096CA-118E-4D8B-BBEC-0BD351F2E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298" y="5774745"/>
            <a:ext cx="229466" cy="229466"/>
          </a:xfrm>
          <a:prstGeom prst="rect">
            <a:avLst/>
          </a:prstGeom>
        </p:spPr>
      </p:pic>
      <p:pic>
        <p:nvPicPr>
          <p:cNvPr id="37" name="Graphic 36" descr="Sword">
            <a:extLst>
              <a:ext uri="{FF2B5EF4-FFF2-40B4-BE49-F238E27FC236}">
                <a16:creationId xmlns:a16="http://schemas.microsoft.com/office/drawing/2014/main" id="{21721285-CDAF-48CC-8302-D18E4E22C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1267" y="5774745"/>
            <a:ext cx="229466" cy="229466"/>
          </a:xfrm>
          <a:prstGeom prst="rect">
            <a:avLst/>
          </a:prstGeom>
        </p:spPr>
      </p:pic>
      <p:pic>
        <p:nvPicPr>
          <p:cNvPr id="24" name="Graphic 23" descr="Magic Wand Auto">
            <a:extLst>
              <a:ext uri="{FF2B5EF4-FFF2-40B4-BE49-F238E27FC236}">
                <a16:creationId xmlns:a16="http://schemas.microsoft.com/office/drawing/2014/main" id="{2AE11271-23F4-4451-A04C-36B20AAF90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432451">
            <a:off x="6912425" y="6165909"/>
            <a:ext cx="133211" cy="133211"/>
          </a:xfrm>
          <a:prstGeom prst="rect">
            <a:avLst/>
          </a:prstGeom>
        </p:spPr>
      </p:pic>
      <p:pic>
        <p:nvPicPr>
          <p:cNvPr id="39" name="Graphic 38" descr="Shield">
            <a:extLst>
              <a:ext uri="{FF2B5EF4-FFF2-40B4-BE49-F238E27FC236}">
                <a16:creationId xmlns:a16="http://schemas.microsoft.com/office/drawing/2014/main" id="{50E33AB0-8A68-48DD-A0F4-C91EBCCC5E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4298" y="6125772"/>
            <a:ext cx="229466" cy="2294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DA57744-E04B-43C6-872C-BBE0B63A35BC}"/>
              </a:ext>
            </a:extLst>
          </p:cNvPr>
          <p:cNvSpPr txBox="1"/>
          <p:nvPr/>
        </p:nvSpPr>
        <p:spPr>
          <a:xfrm>
            <a:off x="6174537" y="5774745"/>
            <a:ext cx="6767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57 (+5)</a:t>
            </a:r>
            <a:endParaRPr lang="en-SG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D91AB8-12E0-408C-9602-F9FE0367A275}"/>
              </a:ext>
            </a:extLst>
          </p:cNvPr>
          <p:cNvSpPr txBox="1"/>
          <p:nvPr/>
        </p:nvSpPr>
        <p:spPr>
          <a:xfrm>
            <a:off x="6174537" y="6098761"/>
            <a:ext cx="711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158 (+20)</a:t>
            </a:r>
            <a:endParaRPr lang="en-SG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4F48F7-3A15-4AC7-937E-2EE6A5BF3998}"/>
              </a:ext>
            </a:extLst>
          </p:cNvPr>
          <p:cNvSpPr txBox="1"/>
          <p:nvPr/>
        </p:nvSpPr>
        <p:spPr>
          <a:xfrm>
            <a:off x="7041797" y="5762520"/>
            <a:ext cx="856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124 (+20)</a:t>
            </a:r>
            <a:endParaRPr lang="en-S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9FC8A9-F8BB-4E31-8D41-2456BDB49AC5}"/>
              </a:ext>
            </a:extLst>
          </p:cNvPr>
          <p:cNvSpPr txBox="1"/>
          <p:nvPr/>
        </p:nvSpPr>
        <p:spPr>
          <a:xfrm>
            <a:off x="7041796" y="6110985"/>
            <a:ext cx="856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149 (+20)</a:t>
            </a:r>
            <a:endParaRPr lang="en-SG" sz="105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1AEEBF-A7B1-4365-8415-4715E621B07E}"/>
              </a:ext>
            </a:extLst>
          </p:cNvPr>
          <p:cNvSpPr/>
          <p:nvPr/>
        </p:nvSpPr>
        <p:spPr>
          <a:xfrm>
            <a:off x="11287760" y="572105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1</a:t>
            </a:r>
            <a:endParaRPr lang="en-SG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E24F6-B821-4A21-A525-66EA5465D832}"/>
              </a:ext>
            </a:extLst>
          </p:cNvPr>
          <p:cNvSpPr/>
          <p:nvPr/>
        </p:nvSpPr>
        <p:spPr>
          <a:xfrm>
            <a:off x="10383520" y="572907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2</a:t>
            </a:r>
            <a:endParaRPr lang="en-SG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9C59F0-E8F6-4B19-95D1-094F7793B400}"/>
              </a:ext>
            </a:extLst>
          </p:cNvPr>
          <p:cNvSpPr/>
          <p:nvPr/>
        </p:nvSpPr>
        <p:spPr>
          <a:xfrm>
            <a:off x="9479280" y="5729070"/>
            <a:ext cx="711425" cy="71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Passive 3</a:t>
            </a:r>
            <a:endParaRPr lang="en-SG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5D5FFC-C3FF-452D-881F-1B841F1F6D19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H="1" flipV="1">
            <a:off x="624412" y="4950620"/>
            <a:ext cx="7065" cy="64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0678E6-9CE9-417B-BF5B-6E413A1D6FCE}"/>
              </a:ext>
            </a:extLst>
          </p:cNvPr>
          <p:cNvSpPr txBox="1"/>
          <p:nvPr/>
        </p:nvSpPr>
        <p:spPr>
          <a:xfrm>
            <a:off x="201073" y="4581288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7BA54D-3082-4656-9953-BAD44719670C}"/>
              </a:ext>
            </a:extLst>
          </p:cNvPr>
          <p:cNvCxnSpPr>
            <a:cxnSpLocks/>
            <a:stCxn id="22" idx="0"/>
            <a:endCxn id="50" idx="2"/>
          </p:cNvCxnSpPr>
          <p:nvPr/>
        </p:nvCxnSpPr>
        <p:spPr>
          <a:xfrm flipH="1" flipV="1">
            <a:off x="1726769" y="4969907"/>
            <a:ext cx="12435" cy="62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B55B8B-1992-44D1-BEBC-7D49167E2B10}"/>
              </a:ext>
            </a:extLst>
          </p:cNvPr>
          <p:cNvSpPr txBox="1"/>
          <p:nvPr/>
        </p:nvSpPr>
        <p:spPr>
          <a:xfrm>
            <a:off x="1303430" y="4600575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en-SG" dirty="0"/>
          </a:p>
        </p:txBody>
      </p:sp>
      <p:pic>
        <p:nvPicPr>
          <p:cNvPr id="51" name="Graphic 50" descr="Baseball">
            <a:extLst>
              <a:ext uri="{FF2B5EF4-FFF2-40B4-BE49-F238E27FC236}">
                <a16:creationId xmlns:a16="http://schemas.microsoft.com/office/drawing/2014/main" id="{047B6D1A-8850-4379-8B6D-FCBDE7ADD5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215454" y="1907657"/>
            <a:ext cx="1428749" cy="1331650"/>
          </a:xfrm>
          <a:prstGeom prst="rect">
            <a:avLst/>
          </a:prstGeom>
        </p:spPr>
      </p:pic>
      <p:sp>
        <p:nvSpPr>
          <p:cNvPr id="52" name="Moon 51">
            <a:extLst>
              <a:ext uri="{FF2B5EF4-FFF2-40B4-BE49-F238E27FC236}">
                <a16:creationId xmlns:a16="http://schemas.microsoft.com/office/drawing/2014/main" id="{3FBEFBED-FCD9-4EA3-9343-C5C3BB262BA1}"/>
              </a:ext>
            </a:extLst>
          </p:cNvPr>
          <p:cNvSpPr/>
          <p:nvPr/>
        </p:nvSpPr>
        <p:spPr>
          <a:xfrm>
            <a:off x="2215454" y="1607077"/>
            <a:ext cx="366868" cy="1797609"/>
          </a:xfrm>
          <a:prstGeom prst="mo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5C54BA-9AF4-4913-B3CD-40ED9248EDB3}"/>
              </a:ext>
            </a:extLst>
          </p:cNvPr>
          <p:cNvCxnSpPr>
            <a:cxnSpLocks/>
            <a:stCxn id="27" idx="0"/>
            <a:endCxn id="54" idx="2"/>
          </p:cNvCxnSpPr>
          <p:nvPr/>
        </p:nvCxnSpPr>
        <p:spPr>
          <a:xfrm flipH="1" flipV="1">
            <a:off x="2834496" y="4969907"/>
            <a:ext cx="12435" cy="62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6FF9EE-0470-4CCE-A861-05B49A20E27C}"/>
              </a:ext>
            </a:extLst>
          </p:cNvPr>
          <p:cNvSpPr txBox="1"/>
          <p:nvPr/>
        </p:nvSpPr>
        <p:spPr>
          <a:xfrm>
            <a:off x="2411157" y="4600575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47C875-6678-4A6B-B643-5ED6FEEB8E1F}"/>
              </a:ext>
            </a:extLst>
          </p:cNvPr>
          <p:cNvCxnSpPr>
            <a:cxnSpLocks/>
            <a:stCxn id="32" idx="3"/>
            <a:endCxn id="56" idx="2"/>
          </p:cNvCxnSpPr>
          <p:nvPr/>
        </p:nvCxnSpPr>
        <p:spPr>
          <a:xfrm flipH="1" flipV="1">
            <a:off x="3942223" y="4969907"/>
            <a:ext cx="6936" cy="64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7ADA413-DEA5-40C0-9646-2028537D072B}"/>
              </a:ext>
            </a:extLst>
          </p:cNvPr>
          <p:cNvSpPr txBox="1"/>
          <p:nvPr/>
        </p:nvSpPr>
        <p:spPr>
          <a:xfrm>
            <a:off x="3518884" y="4600575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C2A130-8053-45A5-88B3-8C79ABE1BBF9}"/>
              </a:ext>
            </a:extLst>
          </p:cNvPr>
          <p:cNvCxnSpPr>
            <a:cxnSpLocks/>
            <a:stCxn id="23" idx="0"/>
            <a:endCxn id="58" idx="2"/>
          </p:cNvCxnSpPr>
          <p:nvPr/>
        </p:nvCxnSpPr>
        <p:spPr>
          <a:xfrm flipV="1">
            <a:off x="5087239" y="4969907"/>
            <a:ext cx="0" cy="62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730706-BE40-4852-B5D5-FCA8104F85A3}"/>
              </a:ext>
            </a:extLst>
          </p:cNvPr>
          <p:cNvSpPr txBox="1"/>
          <p:nvPr/>
        </p:nvSpPr>
        <p:spPr>
          <a:xfrm>
            <a:off x="4663900" y="4600575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space</a:t>
            </a:r>
            <a:endParaRPr lang="en-SG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12D2EBEC-926A-49CD-ACE0-B62BF92E5C74}"/>
              </a:ext>
            </a:extLst>
          </p:cNvPr>
          <p:cNvSpPr/>
          <p:nvPr/>
        </p:nvSpPr>
        <p:spPr>
          <a:xfrm>
            <a:off x="2655286" y="3512021"/>
            <a:ext cx="301274" cy="80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D7D50B7-337F-49E9-AC85-1699F8B385E2}"/>
              </a:ext>
            </a:extLst>
          </p:cNvPr>
          <p:cNvSpPr/>
          <p:nvPr/>
        </p:nvSpPr>
        <p:spPr>
          <a:xfrm rot="10800000">
            <a:off x="2655286" y="691339"/>
            <a:ext cx="301274" cy="80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CE45801-8B32-4063-A20C-1B839852450B}"/>
              </a:ext>
            </a:extLst>
          </p:cNvPr>
          <p:cNvSpPr/>
          <p:nvPr/>
        </p:nvSpPr>
        <p:spPr>
          <a:xfrm rot="5400000">
            <a:off x="1514535" y="2208928"/>
            <a:ext cx="301274" cy="80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D74B282-FFFC-481E-90B7-6DA563B0FC7E}"/>
              </a:ext>
            </a:extLst>
          </p:cNvPr>
          <p:cNvSpPr/>
          <p:nvPr/>
        </p:nvSpPr>
        <p:spPr>
          <a:xfrm rot="16200000">
            <a:off x="3819200" y="2208927"/>
            <a:ext cx="301274" cy="80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15C3CF-0EC4-476C-BDA7-FE570BEDB27E}"/>
              </a:ext>
            </a:extLst>
          </p:cNvPr>
          <p:cNvSpPr txBox="1"/>
          <p:nvPr/>
        </p:nvSpPr>
        <p:spPr>
          <a:xfrm>
            <a:off x="1220714" y="2071852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643C99-B56C-430B-81E2-E729885664E6}"/>
              </a:ext>
            </a:extLst>
          </p:cNvPr>
          <p:cNvSpPr txBox="1"/>
          <p:nvPr/>
        </p:nvSpPr>
        <p:spPr>
          <a:xfrm>
            <a:off x="2926015" y="1055694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A6F-78B8-4587-B87B-26B2A783C2E1}"/>
              </a:ext>
            </a:extLst>
          </p:cNvPr>
          <p:cNvSpPr txBox="1"/>
          <p:nvPr/>
        </p:nvSpPr>
        <p:spPr>
          <a:xfrm>
            <a:off x="3546497" y="2049243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B1416-7EDE-4B09-9AC5-CA24630FFF4E}"/>
              </a:ext>
            </a:extLst>
          </p:cNvPr>
          <p:cNvSpPr txBox="1"/>
          <p:nvPr/>
        </p:nvSpPr>
        <p:spPr>
          <a:xfrm>
            <a:off x="2929828" y="3631737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en-SG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0827D9-15FC-407C-AD33-E41332423994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787395" y="4411779"/>
            <a:ext cx="0" cy="1592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9F56D9-0DD3-49ED-A3FC-CF642D40BF96}"/>
              </a:ext>
            </a:extLst>
          </p:cNvPr>
          <p:cNvSpPr txBox="1"/>
          <p:nvPr/>
        </p:nvSpPr>
        <p:spPr>
          <a:xfrm>
            <a:off x="5364056" y="4042447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</a:t>
            </a:r>
            <a:endParaRPr lang="en-SG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E58D89-3E9B-4CEE-9425-ACE139E6EA70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1148707" y="3216824"/>
            <a:ext cx="1262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EA957BE-7109-4843-96F1-E7BF940F77B3}"/>
              </a:ext>
            </a:extLst>
          </p:cNvPr>
          <p:cNvSpPr txBox="1"/>
          <p:nvPr/>
        </p:nvSpPr>
        <p:spPr>
          <a:xfrm>
            <a:off x="302030" y="3032158"/>
            <a:ext cx="846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007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236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Heng Sheng</dc:creator>
  <cp:lastModifiedBy>Heng Sheng Lee</cp:lastModifiedBy>
  <cp:revision>223</cp:revision>
  <dcterms:created xsi:type="dcterms:W3CDTF">2020-11-15T09:52:40Z</dcterms:created>
  <dcterms:modified xsi:type="dcterms:W3CDTF">2020-11-21T07:12:19Z</dcterms:modified>
</cp:coreProperties>
</file>