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7" r:id="rId4"/>
    <p:sldId id="262" r:id="rId5"/>
    <p:sldId id="260" r:id="rId6"/>
    <p:sldId id="263" r:id="rId7"/>
    <p:sldId id="257" r:id="rId8"/>
    <p:sldId id="258" r:id="rId9"/>
    <p:sldId id="259" r:id="rId10"/>
    <p:sldId id="271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0"/>
    <a:srgbClr val="E6007C"/>
    <a:srgbClr val="3EA431"/>
    <a:srgbClr val="019FE3"/>
    <a:srgbClr val="00AFF0"/>
    <a:srgbClr val="EEEEEF"/>
    <a:srgbClr val="C4B192"/>
    <a:srgbClr val="B49467"/>
    <a:srgbClr val="CAB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80" y="72"/>
      </p:cViewPr>
      <p:guideLst>
        <p:guide orient="horz" pos="295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EC6A5-12EB-46D5-A765-40E43F9FBB40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7E4E-6402-47A5-B54B-78E59FDEDED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807-A55E-477D-95AB-0363B4C1AD4D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C673A-17D3-4AE0-B046-7B0304255D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61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6BFC9-12EA-4E2B-9CAD-5D0FF38835AE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D2AEF-883E-4CD7-A41B-BE9812FFF0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9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1C82-1E7B-490E-99C9-304DD495B6EA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4902-1DAF-4DE9-BDBD-D7F35C443C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83CB3-93C1-469F-90A2-2DC66D91FE2C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26309-29BB-433C-B15D-46F987F0F9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9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806F8-CF0A-482E-B83D-5A73261F70A8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85385-CE04-4A85-BAA2-77D9FB22FC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DE21-B06C-4E62-9552-AD25D10FE1AA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58ECB-F2A2-445A-9A48-2F33DF87FA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AF07-AC0F-4CE7-A60A-942BA9D350BE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77A13-1153-46B1-93E7-BF90523B72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CB036-ED7E-4861-9FF7-9332E20CD255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199A-C8CE-4344-81D0-EBFE7D9FE8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6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8CDE1-B287-4839-AD61-65916F65D287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5C3CC-DEB5-4BFC-BC86-EDB8F42C94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4EA75-1547-4D3C-BEA1-4220CF28B3D8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0923E-A263-4B74-A61D-30CB2BE0B3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3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  <a:endParaRPr lang="fr-FR" altLang="fr-F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  <a:endParaRPr lang="fr-FR" alt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AE053F-D8E0-49F0-9AD2-187C90076B30}" type="datetimeFigureOut">
              <a:rPr lang="fr-FR"/>
              <a:pPr>
                <a:defRPr/>
              </a:pPr>
              <a:t>30/04/2016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0C190A-E697-4EBB-B200-A514FAEB9F8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868617" y="546092"/>
            <a:ext cx="6118660" cy="1065213"/>
            <a:chOff x="3325826" y="546092"/>
            <a:chExt cx="6118660" cy="1065213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6148391" y="897689"/>
              <a:ext cx="329609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sz="3600" b="1" spc="6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 </a:t>
              </a:r>
              <a:r>
                <a:rPr lang="fr-FR" sz="3600" b="1" spc="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anovszky</a:t>
              </a:r>
              <a:endParaRPr lang="fr-FR" sz="3600" b="1" spc="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237512" y="815554"/>
              <a:ext cx="2087563" cy="649224"/>
              <a:chOff x="2190747" y="3352044"/>
              <a:chExt cx="2087563" cy="649224"/>
            </a:xfrm>
          </p:grpSpPr>
          <p:sp>
            <p:nvSpPr>
              <p:cNvPr id="6" name="TextBox 5"/>
              <p:cNvSpPr txBox="1"/>
              <p:nvPr/>
            </p:nvSpPr>
            <p:spPr bwMode="auto">
              <a:xfrm>
                <a:off x="2190747" y="3352044"/>
                <a:ext cx="2087563" cy="6492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4800" b="1" spc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3600" b="1" spc="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 ko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3414710" y="3694571"/>
                <a:ext cx="0" cy="238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 bwMode="auto">
            <a:xfrm>
              <a:off x="6840069" y="1163533"/>
              <a:ext cx="0" cy="241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325826" y="546092"/>
              <a:ext cx="1182688" cy="1065213"/>
              <a:chOff x="933669" y="828089"/>
              <a:chExt cx="2037084" cy="1631096"/>
            </a:xfrm>
          </p:grpSpPr>
          <p:sp>
            <p:nvSpPr>
              <p:cNvPr id="10" name="Arc 9"/>
              <p:cNvSpPr/>
              <p:nvPr/>
            </p:nvSpPr>
            <p:spPr>
              <a:xfrm flipH="1">
                <a:off x="933669" y="1051726"/>
                <a:ext cx="2031615" cy="1407459"/>
              </a:xfrm>
              <a:prstGeom prst="arc">
                <a:avLst>
                  <a:gd name="adj1" fmla="val 10941476"/>
                  <a:gd name="adj2" fmla="val 21307362"/>
                </a:avLst>
              </a:prstGeom>
              <a:ln w="38100" cap="flat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1" name="Arc 10"/>
              <p:cNvSpPr/>
              <p:nvPr/>
            </p:nvSpPr>
            <p:spPr>
              <a:xfrm flipV="1">
                <a:off x="939138" y="828089"/>
                <a:ext cx="2031615" cy="1631096"/>
              </a:xfrm>
              <a:prstGeom prst="arc">
                <a:avLst>
                  <a:gd name="adj1" fmla="val 10941476"/>
                  <a:gd name="adj2" fmla="val 20614677"/>
                </a:avLst>
              </a:prstGeom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934437" y="1695900"/>
                <a:ext cx="1022643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miter lim="800000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5416433" y="1069219"/>
              <a:ext cx="92075" cy="90488"/>
            </a:xfrm>
            <a:prstGeom prst="ellipse">
              <a:avLst/>
            </a:prstGeom>
            <a:solidFill>
              <a:srgbClr val="00AFF0"/>
            </a:solidFill>
            <a:ln w="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/>
            </a:p>
          </p:txBody>
        </p:sp>
        <p:sp>
          <p:nvSpPr>
            <p:cNvPr id="14" name="Oval 13"/>
            <p:cNvSpPr/>
            <p:nvPr/>
          </p:nvSpPr>
          <p:spPr>
            <a:xfrm>
              <a:off x="3874502" y="1073142"/>
              <a:ext cx="90488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5" name="Oval 14"/>
            <p:cNvSpPr/>
            <p:nvPr/>
          </p:nvSpPr>
          <p:spPr>
            <a:xfrm>
              <a:off x="6794042" y="1074456"/>
              <a:ext cx="92075" cy="90488"/>
            </a:xfrm>
            <a:prstGeom prst="ellipse">
              <a:avLst/>
            </a:prstGeom>
            <a:solidFill>
              <a:srgbClr val="C00000"/>
            </a:solidFill>
            <a:ln w="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04" y="415321"/>
            <a:ext cx="2200275" cy="2200275"/>
          </a:xfrm>
          <a:prstGeom prst="rect">
            <a:avLst/>
          </a:prstGeom>
        </p:spPr>
      </p:pic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945804" y="3964309"/>
            <a:ext cx="574583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Independent Web Creator | RYT 200 Yoga </a:t>
            </a:r>
            <a:r>
              <a:rPr kumimoji="0" lang="fr-FR" altLang="fr-FR" sz="2000" b="0" i="0" u="none" strike="noStrike" cap="none" normalizeH="0" baseline="0" dirty="0" err="1" smtClean="0">
                <a:ln>
                  <a:noFill/>
                </a:ln>
                <a:solidFill>
                  <a:srgbClr val="FF99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Instructor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Roanne, France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45804" y="3095583"/>
            <a:ext cx="598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/>
          <p:cNvSpPr/>
          <p:nvPr/>
        </p:nvSpPr>
        <p:spPr>
          <a:xfrm rot="8078839">
            <a:off x="1525864" y="939839"/>
            <a:ext cx="980427" cy="946964"/>
          </a:xfrm>
          <a:prstGeom prst="teardrop">
            <a:avLst>
              <a:gd name="adj" fmla="val 123638"/>
            </a:avLst>
          </a:prstGeom>
          <a:solidFill>
            <a:srgbClr val="01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1599110" y="1003360"/>
            <a:ext cx="833935" cy="833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Segoe UI Light" panose="020B0502040204020203" pitchFamily="34" charset="0"/>
              </a:rPr>
              <a:t>LOISIRS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07" y="1276308"/>
            <a:ext cx="747362" cy="292948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82" y="0"/>
            <a:ext cx="4875835" cy="6858000"/>
          </a:xfrm>
          <a:prstGeom prst="rect">
            <a:avLst/>
          </a:prstGeom>
        </p:spPr>
      </p:pic>
      <p:sp>
        <p:nvSpPr>
          <p:cNvPr id="11" name="Teardrop 10"/>
          <p:cNvSpPr/>
          <p:nvPr/>
        </p:nvSpPr>
        <p:spPr>
          <a:xfrm rot="8078839">
            <a:off x="1497288" y="2569647"/>
            <a:ext cx="980427" cy="946964"/>
          </a:xfrm>
          <a:prstGeom prst="teardrop">
            <a:avLst>
              <a:gd name="adj" fmla="val 123638"/>
            </a:avLst>
          </a:prstGeom>
          <a:solidFill>
            <a:srgbClr val="3EA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1570534" y="2633168"/>
            <a:ext cx="833935" cy="833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Segoe UI Light" panose="020B0502040204020203" pitchFamily="34" charset="0"/>
              </a:rPr>
              <a:t>RESTO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31" y="2906116"/>
            <a:ext cx="747362" cy="292948"/>
          </a:xfrm>
          <a:prstGeom prst="rect">
            <a:avLst/>
          </a:prstGeom>
          <a:ln>
            <a:noFill/>
          </a:ln>
        </p:spPr>
      </p:pic>
      <p:sp>
        <p:nvSpPr>
          <p:cNvPr id="14" name="Teardrop 13"/>
          <p:cNvSpPr/>
          <p:nvPr/>
        </p:nvSpPr>
        <p:spPr>
          <a:xfrm rot="8078839">
            <a:off x="1463947" y="4107935"/>
            <a:ext cx="980427" cy="946964"/>
          </a:xfrm>
          <a:prstGeom prst="teardrop">
            <a:avLst>
              <a:gd name="adj" fmla="val 123638"/>
            </a:avLst>
          </a:prstGeom>
          <a:solidFill>
            <a:srgbClr val="E6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1537193" y="4171456"/>
            <a:ext cx="833935" cy="833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Segoe UI Light" panose="020B0502040204020203" pitchFamily="34" charset="0"/>
              </a:rPr>
              <a:t>MODE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90" y="4444404"/>
            <a:ext cx="747362" cy="292948"/>
          </a:xfrm>
          <a:prstGeom prst="rect">
            <a:avLst/>
          </a:prstGeom>
          <a:ln>
            <a:noFill/>
          </a:ln>
        </p:spPr>
      </p:pic>
      <p:sp>
        <p:nvSpPr>
          <p:cNvPr id="17" name="Teardrop 16"/>
          <p:cNvSpPr/>
          <p:nvPr/>
        </p:nvSpPr>
        <p:spPr>
          <a:xfrm rot="8078839">
            <a:off x="9051564" y="939839"/>
            <a:ext cx="980427" cy="946964"/>
          </a:xfrm>
          <a:prstGeom prst="teardrop">
            <a:avLst>
              <a:gd name="adj" fmla="val 123638"/>
            </a:avLst>
          </a:prstGeom>
          <a:solidFill>
            <a:srgbClr val="FFE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9124809" y="1003360"/>
            <a:ext cx="832104" cy="833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 smtClean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Segoe UI Light" panose="020B0502040204020203" pitchFamily="34" charset="0"/>
              </a:rPr>
              <a:t>PRATIQUE</a:t>
            </a:r>
            <a:endParaRPr lang="fr-FR" sz="105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07" y="1276308"/>
            <a:ext cx="747362" cy="292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7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234500" y="5001668"/>
            <a:ext cx="4430830" cy="1200675"/>
            <a:chOff x="1234497" y="5001609"/>
            <a:chExt cx="6523468" cy="176770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450" y="5001609"/>
              <a:ext cx="1359891" cy="1359891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674341" y="5086645"/>
              <a:ext cx="5083624" cy="1314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Eniko Pianovszky</a:t>
              </a:r>
            </a:p>
            <a:p>
              <a:r>
                <a:rPr lang="hu-HU" sz="16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Consultant</a:t>
              </a:r>
              <a:r>
                <a:rPr lang="en-US" sz="16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hu-HU" sz="16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Independent Web Creator</a:t>
              </a:r>
              <a:endParaRPr lang="hu-HU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hu-HU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„</a:t>
              </a:r>
              <a:r>
                <a:rPr lang="hu-HU" sz="1600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To share your best with the world</a:t>
              </a:r>
              <a:r>
                <a:rPr lang="hu-HU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.”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314450" y="5072054"/>
              <a:ext cx="6327327" cy="1246584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34497" y="6361500"/>
              <a:ext cx="6148495" cy="40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latin typeface="Segoe Script" panose="020B0504020000000003" pitchFamily="34" charset="0"/>
                </a:rPr>
                <a:t>Thank You for </a:t>
              </a:r>
              <a:r>
                <a:rPr lang="en-US" sz="1200" dirty="0" smtClean="0">
                  <a:latin typeface="Segoe Script" panose="020B0504020000000003" pitchFamily="34" charset="0"/>
                </a:rPr>
                <a:t>scanning </a:t>
              </a:r>
              <a:r>
                <a:rPr lang="hu-HU" sz="1200" dirty="0" smtClean="0">
                  <a:latin typeface="Segoe Script" panose="020B0504020000000003" pitchFamily="34" charset="0"/>
                </a:rPr>
                <a:t>this </a:t>
              </a:r>
              <a:r>
                <a:rPr lang="en-US" sz="1200" dirty="0" err="1" smtClean="0">
                  <a:latin typeface="Segoe Script" panose="020B0504020000000003" pitchFamily="34" charset="0"/>
                </a:rPr>
                <a:t>qr</a:t>
              </a:r>
              <a:r>
                <a:rPr lang="en-US" sz="1200" dirty="0" smtClean="0">
                  <a:latin typeface="Segoe Script" panose="020B0504020000000003" pitchFamily="34" charset="0"/>
                </a:rPr>
                <a:t> </a:t>
              </a:r>
              <a:r>
                <a:rPr lang="hu-HU" sz="1200" dirty="0" smtClean="0">
                  <a:latin typeface="Segoe Script" panose="020B0504020000000003" pitchFamily="34" charset="0"/>
                </a:rPr>
                <a:t>code to connect.</a:t>
              </a:r>
              <a:endParaRPr lang="fr-FR" sz="1200" dirty="0">
                <a:latin typeface="Segoe Script" panose="020B0504020000000003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530" t="31055" r="23499" b="24609"/>
          <a:stretch/>
        </p:blipFill>
        <p:spPr>
          <a:xfrm>
            <a:off x="514349" y="471487"/>
            <a:ext cx="5200651" cy="32432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57900" y="412694"/>
            <a:ext cx="5376146" cy="3244906"/>
            <a:chOff x="6057900" y="412694"/>
            <a:chExt cx="5376146" cy="3244906"/>
          </a:xfrm>
        </p:grpSpPr>
        <p:sp>
          <p:nvSpPr>
            <p:cNvPr id="4" name="Rectangle 3"/>
            <p:cNvSpPr/>
            <p:nvPr/>
          </p:nvSpPr>
          <p:spPr>
            <a:xfrm>
              <a:off x="6057900" y="412694"/>
              <a:ext cx="5376146" cy="3244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636" y="684908"/>
              <a:ext cx="923657" cy="92367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932395" y="1631256"/>
              <a:ext cx="40666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pc="100" dirty="0" smtClean="0">
                  <a:latin typeface="Raavi" panose="020B0502040204020203" pitchFamily="34" charset="0"/>
                  <a:cs typeface="Raavi" panose="020B0502040204020203" pitchFamily="34" charset="0"/>
                </a:rPr>
                <a:t>E</a:t>
              </a:r>
              <a:r>
                <a:rPr lang="hu-HU" cap="small" spc="100" dirty="0" smtClean="0">
                  <a:latin typeface="Raavi" panose="020B0502040204020203" pitchFamily="34" charset="0"/>
                  <a:cs typeface="Raavi" panose="020B0502040204020203" pitchFamily="34" charset="0"/>
                </a:rPr>
                <a:t>niko</a:t>
              </a:r>
              <a:r>
                <a:rPr lang="hu-HU" spc="100" dirty="0" smtClean="0">
                  <a:latin typeface="Raavi" panose="020B0502040204020203" pitchFamily="34" charset="0"/>
                  <a:cs typeface="Raavi" panose="020B0502040204020203" pitchFamily="34" charset="0"/>
                </a:rPr>
                <a:t> PIANOVSZKY</a:t>
              </a:r>
            </a:p>
            <a:p>
              <a:pPr algn="ctr"/>
              <a:r>
                <a:rPr lang="hu-HU" sz="1600" cap="small" spc="1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Consultant</a:t>
              </a:r>
              <a:r>
                <a:rPr lang="en-US" sz="1600" cap="small" spc="1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 | Cr</a:t>
              </a:r>
              <a:r>
                <a:rPr lang="fr-FR" sz="1600" cap="small" spc="1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é</a:t>
              </a:r>
              <a:r>
                <a:rPr lang="en-US" sz="1600" cap="small" spc="1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atrice</a:t>
              </a:r>
              <a:r>
                <a:rPr lang="en-US" sz="1600" cap="small" spc="1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de </a:t>
              </a:r>
              <a:r>
                <a:rPr lang="hu-HU" sz="1600" cap="small" spc="1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</a:t>
              </a:r>
              <a:endParaRPr lang="en-US" sz="1600" cap="small" spc="1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hu-HU" sz="16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hu-HU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hu-HU" sz="1200" dirty="0" smtClean="0">
                  <a:solidFill>
                    <a:schemeClr val="accent2"/>
                  </a:solidFill>
                  <a:latin typeface="Viner Hand ITC" panose="03070502030502020203" pitchFamily="66" charset="0"/>
                  <a:cs typeface="Segoe UI Light" panose="020B0502040204020203" pitchFamily="34" charset="0"/>
                </a:rPr>
                <a:t>„</a:t>
              </a:r>
              <a:r>
                <a:rPr lang="hu-HU" sz="1200" i="1" dirty="0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To share your best with the world</a:t>
              </a:r>
              <a:r>
                <a:rPr lang="hu-HU" sz="1200" dirty="0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.</a:t>
              </a:r>
              <a:r>
                <a:rPr lang="hu-HU" sz="1200" dirty="0">
                  <a:solidFill>
                    <a:schemeClr val="accent2"/>
                  </a:solidFill>
                  <a:latin typeface="Viner Hand ITC" panose="03070502030502020203" pitchFamily="66" charset="0"/>
                  <a:cs typeface="Segoe UI Light" panose="020B0502040204020203" pitchFamily="34" charset="0"/>
                </a:rPr>
                <a:t> </a:t>
              </a:r>
              <a:r>
                <a:rPr lang="hu-HU" sz="1200" dirty="0" smtClean="0">
                  <a:solidFill>
                    <a:schemeClr val="accent2"/>
                  </a:solidFill>
                  <a:latin typeface="Viner Hand ITC" panose="03070502030502020203" pitchFamily="66" charset="0"/>
                  <a:cs typeface="Segoe UI Light" panose="020B0502040204020203" pitchFamily="34" charset="0"/>
                </a:rPr>
                <a:t>”</a:t>
              </a:r>
              <a:endParaRPr lang="en-US" sz="1200" dirty="0" smtClean="0">
                <a:solidFill>
                  <a:schemeClr val="accent2"/>
                </a:solidFill>
                <a:latin typeface="Bradley Hand ITC" panose="03070402050302030203" pitchFamily="66" charset="0"/>
                <a:cs typeface="Segoe UI Light" panose="020B0502040204020203" pitchFamily="34" charset="0"/>
              </a:endParaRPr>
            </a:p>
            <a:p>
              <a:pPr algn="ctr"/>
              <a:r>
                <a:rPr lang="hu-HU" sz="1200" dirty="0">
                  <a:solidFill>
                    <a:schemeClr val="accent2"/>
                  </a:solidFill>
                  <a:latin typeface="Viner Hand ITC" panose="03070502030502020203" pitchFamily="66" charset="0"/>
                  <a:cs typeface="Segoe UI Light" panose="020B0502040204020203" pitchFamily="34" charset="0"/>
                </a:rPr>
                <a:t>„ </a:t>
              </a:r>
              <a:r>
                <a:rPr lang="en-US" sz="1200" i="1" dirty="0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Pour </a:t>
              </a:r>
              <a:r>
                <a:rPr lang="en-US" sz="1200" i="1" dirty="0" err="1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partager</a:t>
              </a:r>
              <a:r>
                <a:rPr lang="en-US" sz="1200" i="1" dirty="0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 de </a:t>
              </a:r>
              <a:r>
                <a:rPr lang="en-US" sz="1200" i="1" dirty="0" err="1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votre</a:t>
              </a:r>
              <a:r>
                <a:rPr lang="en-US" sz="1200" i="1" dirty="0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 </a:t>
              </a:r>
              <a:r>
                <a:rPr lang="en-US" sz="1200" i="1" dirty="0" err="1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mieux</a:t>
              </a:r>
              <a:r>
                <a:rPr lang="en-US" sz="1200" i="1" dirty="0" smtClean="0">
                  <a:solidFill>
                    <a:schemeClr val="accent2"/>
                  </a:solidFill>
                  <a:latin typeface="Bradley Hand ITC" panose="03070402050302030203" pitchFamily="66" charset="0"/>
                  <a:cs typeface="Segoe UI Light" panose="020B0502040204020203" pitchFamily="34" charset="0"/>
                </a:rPr>
                <a:t> avec le monde.</a:t>
              </a:r>
              <a:r>
                <a:rPr lang="hu-HU" sz="1200" dirty="0">
                  <a:solidFill>
                    <a:schemeClr val="accent2"/>
                  </a:solidFill>
                  <a:latin typeface="Viner Hand ITC" panose="03070502030502020203" pitchFamily="66" charset="0"/>
                  <a:cs typeface="Segoe UI Light" panose="020B0502040204020203" pitchFamily="34" charset="0"/>
                </a:rPr>
                <a:t> </a:t>
              </a:r>
              <a:r>
                <a:rPr lang="hu-HU" sz="1200" dirty="0" smtClean="0">
                  <a:solidFill>
                    <a:schemeClr val="accent2"/>
                  </a:solidFill>
                  <a:latin typeface="Viner Hand ITC" panose="03070502030502020203" pitchFamily="66" charset="0"/>
                  <a:cs typeface="Segoe UI Light" panose="020B0502040204020203" pitchFamily="34" charset="0"/>
                </a:rPr>
                <a:t>”</a:t>
              </a:r>
              <a:endParaRPr lang="fr-FR" sz="1200" i="1" dirty="0">
                <a:solidFill>
                  <a:schemeClr val="accent2"/>
                </a:solidFill>
                <a:latin typeface="Bradley Hand ITC" panose="03070402050302030203" pitchFamily="66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254" y="684908"/>
              <a:ext cx="4702420" cy="268605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81785" y="4302554"/>
            <a:ext cx="1856781" cy="1856781"/>
            <a:chOff x="7781785" y="4302554"/>
            <a:chExt cx="1856781" cy="1856781"/>
          </a:xfrm>
        </p:grpSpPr>
        <p:sp>
          <p:nvSpPr>
            <p:cNvPr id="15" name="Rectangle 14"/>
            <p:cNvSpPr/>
            <p:nvPr/>
          </p:nvSpPr>
          <p:spPr>
            <a:xfrm>
              <a:off x="7781785" y="4302554"/>
              <a:ext cx="1856781" cy="1856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7864555" y="4317307"/>
              <a:ext cx="1691243" cy="1525524"/>
              <a:chOff x="1306290" y="176089"/>
              <a:chExt cx="1182866" cy="1066025"/>
            </a:xfrm>
          </p:grpSpPr>
          <p:grpSp>
            <p:nvGrpSpPr>
              <p:cNvPr id="19" name="Group 41"/>
              <p:cNvGrpSpPr>
                <a:grpSpLocks/>
              </p:cNvGrpSpPr>
              <p:nvPr/>
            </p:nvGrpSpPr>
            <p:grpSpPr bwMode="auto">
              <a:xfrm>
                <a:off x="1306290" y="176089"/>
                <a:ext cx="1182866" cy="1066025"/>
                <a:chOff x="933669" y="828089"/>
                <a:chExt cx="2037084" cy="1631096"/>
              </a:xfrm>
            </p:grpSpPr>
            <p:sp>
              <p:nvSpPr>
                <p:cNvPr id="22" name="Arc 21"/>
                <p:cNvSpPr/>
                <p:nvPr/>
              </p:nvSpPr>
              <p:spPr>
                <a:xfrm flipH="1">
                  <a:off x="933669" y="1051394"/>
                  <a:ext cx="2031615" cy="1407791"/>
                </a:xfrm>
                <a:prstGeom prst="arc">
                  <a:avLst>
                    <a:gd name="adj1" fmla="val 10941476"/>
                    <a:gd name="adj2" fmla="val 21307362"/>
                  </a:avLst>
                </a:prstGeom>
                <a:ln w="38100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r-FR"/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flipV="1">
                  <a:off x="939138" y="828089"/>
                  <a:ext cx="2031615" cy="1631096"/>
                </a:xfrm>
                <a:prstGeom prst="arc">
                  <a:avLst>
                    <a:gd name="adj1" fmla="val 10941476"/>
                    <a:gd name="adj2" fmla="val 20614677"/>
                  </a:avLst>
                </a:prstGeom>
                <a:ln w="38100" cap="sq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r-FR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934438" y="1697036"/>
                  <a:ext cx="1022644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miter lim="800000"/>
                  <a:headEnd type="none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1863586" y="701169"/>
                <a:ext cx="92089" cy="920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86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3" y="4855614"/>
            <a:ext cx="12004064" cy="2073429"/>
          </a:xfrm>
          <a:prstGeom prst="rect">
            <a:avLst/>
          </a:prstGeom>
        </p:spPr>
      </p:pic>
      <p:sp>
        <p:nvSpPr>
          <p:cNvPr id="33" name="Oval 32"/>
          <p:cNvSpPr>
            <a:spLocks noChangeAspect="1"/>
          </p:cNvSpPr>
          <p:nvPr/>
        </p:nvSpPr>
        <p:spPr>
          <a:xfrm>
            <a:off x="4301073" y="5570249"/>
            <a:ext cx="186088" cy="182880"/>
          </a:xfrm>
          <a:prstGeom prst="ellipse">
            <a:avLst/>
          </a:prstGeom>
          <a:solidFill>
            <a:srgbClr val="00AFF0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1330854" y="555942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275661" y="5604982"/>
            <a:ext cx="186088" cy="182880"/>
          </a:xfrm>
          <a:prstGeom prst="ellipse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8840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/>
          <p:cNvGrpSpPr>
            <a:grpSpLocks/>
          </p:cNvGrpSpPr>
          <p:nvPr/>
        </p:nvGrpSpPr>
        <p:grpSpPr bwMode="auto">
          <a:xfrm>
            <a:off x="1311275" y="1393825"/>
            <a:ext cx="6523038" cy="1106488"/>
            <a:chOff x="1311608" y="1393480"/>
            <a:chExt cx="6522415" cy="1107232"/>
          </a:xfrm>
        </p:grpSpPr>
        <p:grpSp>
          <p:nvGrpSpPr>
            <p:cNvPr id="8208" name="Group 26"/>
            <p:cNvGrpSpPr>
              <a:grpSpLocks/>
            </p:cNvGrpSpPr>
            <p:nvPr/>
          </p:nvGrpSpPr>
          <p:grpSpPr bwMode="auto">
            <a:xfrm>
              <a:off x="4537928" y="1799652"/>
              <a:ext cx="3296095" cy="646331"/>
              <a:chOff x="4537928" y="1799652"/>
              <a:chExt cx="3296095" cy="64633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205374" y="2032084"/>
                <a:ext cx="0" cy="2414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4538688" y="1800153"/>
                <a:ext cx="3295335" cy="6465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3600" b="1" spc="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 </a:t>
                </a:r>
                <a:r>
                  <a:rPr lang="fr-FR" sz="3600" b="1" spc="6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anovszky</a:t>
                </a:r>
                <a:endPara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209" name="Group 8"/>
            <p:cNvGrpSpPr>
              <a:grpSpLocks/>
            </p:cNvGrpSpPr>
            <p:nvPr/>
          </p:nvGrpSpPr>
          <p:grpSpPr bwMode="auto">
            <a:xfrm>
              <a:off x="1311608" y="1393480"/>
              <a:ext cx="1182866" cy="1066025"/>
              <a:chOff x="933669" y="828089"/>
              <a:chExt cx="2037084" cy="1631096"/>
            </a:xfrm>
          </p:grpSpPr>
          <p:sp>
            <p:nvSpPr>
              <p:cNvPr id="11" name="Arc 10"/>
              <p:cNvSpPr/>
              <p:nvPr/>
            </p:nvSpPr>
            <p:spPr>
              <a:xfrm flipH="1">
                <a:off x="933669" y="1051706"/>
                <a:ext cx="2031116" cy="1407332"/>
              </a:xfrm>
              <a:prstGeom prst="arc">
                <a:avLst>
                  <a:gd name="adj1" fmla="val 10941476"/>
                  <a:gd name="adj2" fmla="val 21307362"/>
                </a:avLst>
              </a:prstGeom>
              <a:ln w="38100" cap="flat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2" name="Arc 11"/>
              <p:cNvSpPr/>
              <p:nvPr/>
            </p:nvSpPr>
            <p:spPr>
              <a:xfrm flipV="1">
                <a:off x="939136" y="828089"/>
                <a:ext cx="2031116" cy="1630949"/>
              </a:xfrm>
              <a:prstGeom prst="arc">
                <a:avLst>
                  <a:gd name="adj1" fmla="val 10941476"/>
                  <a:gd name="adj2" fmla="val 20614677"/>
                </a:avLst>
              </a:prstGeom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934191" y="1695822"/>
                <a:ext cx="1022392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miter lim="800000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5159340" y="1930416"/>
              <a:ext cx="92066" cy="90549"/>
            </a:xfrm>
            <a:prstGeom prst="ellipse">
              <a:avLst/>
            </a:prstGeom>
            <a:solidFill>
              <a:schemeClr val="accent2"/>
            </a:solidFill>
            <a:ln w="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/>
            </a:p>
          </p:txBody>
        </p:sp>
        <p:sp>
          <p:nvSpPr>
            <p:cNvPr id="10" name="Oval 9"/>
            <p:cNvSpPr/>
            <p:nvPr/>
          </p:nvSpPr>
          <p:spPr>
            <a:xfrm>
              <a:off x="1854481" y="1920884"/>
              <a:ext cx="90479" cy="90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8212" name="Group 23"/>
            <p:cNvGrpSpPr>
              <a:grpSpLocks/>
            </p:cNvGrpSpPr>
            <p:nvPr/>
          </p:nvGrpSpPr>
          <p:grpSpPr bwMode="auto">
            <a:xfrm>
              <a:off x="2334366" y="1669715"/>
              <a:ext cx="2087431" cy="830997"/>
              <a:chOff x="2334366" y="1669715"/>
              <a:chExt cx="2087431" cy="83099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333860" y="1669891"/>
                <a:ext cx="2087364" cy="8308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4800" b="1" spc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3600" b="1" spc="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 ko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543420" y="2019376"/>
                <a:ext cx="0" cy="2382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3492625" y="1920884"/>
              <a:ext cx="92066" cy="92137"/>
            </a:xfrm>
            <a:prstGeom prst="ellipse">
              <a:avLst/>
            </a:prstGeom>
            <a:solidFill>
              <a:schemeClr val="accent2"/>
            </a:solidFill>
            <a:ln w="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/>
            </a:p>
          </p:txBody>
        </p:sp>
      </p:grpSp>
      <p:grpSp>
        <p:nvGrpSpPr>
          <p:cNvPr id="8195" name="Group 14"/>
          <p:cNvGrpSpPr>
            <a:grpSpLocks/>
          </p:cNvGrpSpPr>
          <p:nvPr/>
        </p:nvGrpSpPr>
        <p:grpSpPr bwMode="auto">
          <a:xfrm>
            <a:off x="1450975" y="2816225"/>
            <a:ext cx="522288" cy="457200"/>
            <a:chOff x="1436070" y="2806832"/>
            <a:chExt cx="522357" cy="457200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436070" y="2806832"/>
              <a:ext cx="522357" cy="457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8202" name="Group 3"/>
            <p:cNvGrpSpPr>
              <a:grpSpLocks/>
            </p:cNvGrpSpPr>
            <p:nvPr/>
          </p:nvGrpSpPr>
          <p:grpSpPr bwMode="auto">
            <a:xfrm>
              <a:off x="1497330" y="2832067"/>
              <a:ext cx="403017" cy="356904"/>
              <a:chOff x="1303235" y="2832066"/>
              <a:chExt cx="1199769" cy="1066025"/>
            </a:xfrm>
          </p:grpSpPr>
          <p:grpSp>
            <p:nvGrpSpPr>
              <p:cNvPr id="8203" name="Group 35"/>
              <p:cNvGrpSpPr>
                <a:grpSpLocks/>
              </p:cNvGrpSpPr>
              <p:nvPr/>
            </p:nvGrpSpPr>
            <p:grpSpPr bwMode="auto">
              <a:xfrm>
                <a:off x="1303235" y="2832066"/>
                <a:ext cx="1199769" cy="1066025"/>
                <a:chOff x="933669" y="828089"/>
                <a:chExt cx="2066194" cy="1631096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995244" y="1750240"/>
                  <a:ext cx="1001204" cy="0"/>
                </a:xfrm>
                <a:prstGeom prst="line">
                  <a:avLst/>
                </a:prstGeom>
                <a:ln w="50800" cap="sq" cmpd="sng">
                  <a:solidFill>
                    <a:schemeClr val="tx1"/>
                  </a:solidFill>
                  <a:miter lim="800000"/>
                  <a:headEnd type="none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Arc 43"/>
                <p:cNvSpPr/>
                <p:nvPr/>
              </p:nvSpPr>
              <p:spPr>
                <a:xfrm flipV="1">
                  <a:off x="945196" y="828843"/>
                  <a:ext cx="2018693" cy="1632394"/>
                </a:xfrm>
                <a:prstGeom prst="arc">
                  <a:avLst>
                    <a:gd name="adj1" fmla="val 10941476"/>
                    <a:gd name="adj2" fmla="val 18183078"/>
                  </a:avLst>
                </a:prstGeom>
                <a:ln w="63500" cap="sq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r-FR"/>
                </a:p>
              </p:txBody>
            </p:sp>
            <p:sp>
              <p:nvSpPr>
                <p:cNvPr id="43" name="Arc 42"/>
                <p:cNvSpPr/>
                <p:nvPr/>
              </p:nvSpPr>
              <p:spPr>
                <a:xfrm flipH="1">
                  <a:off x="937058" y="1053753"/>
                  <a:ext cx="2026830" cy="1407484"/>
                </a:xfrm>
                <a:prstGeom prst="arc">
                  <a:avLst>
                    <a:gd name="adj1" fmla="val 10941476"/>
                    <a:gd name="adj2" fmla="val 21307362"/>
                  </a:avLst>
                </a:prstGeom>
                <a:ln w="63500" cap="flat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fr-FR"/>
                </a:p>
              </p:txBody>
            </p:sp>
          </p:grpSp>
          <p:sp>
            <p:nvSpPr>
              <p:cNvPr id="38" name="Oval 37"/>
              <p:cNvSpPr/>
              <p:nvPr/>
            </p:nvSpPr>
            <p:spPr>
              <a:xfrm>
                <a:off x="1744772" y="3325691"/>
                <a:ext cx="274140" cy="2702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8196" name="Group 53"/>
          <p:cNvGrpSpPr>
            <a:grpSpLocks/>
          </p:cNvGrpSpPr>
          <p:nvPr/>
        </p:nvGrpSpPr>
        <p:grpSpPr bwMode="auto">
          <a:xfrm>
            <a:off x="2324100" y="2852738"/>
            <a:ext cx="396875" cy="357187"/>
            <a:chOff x="2324400" y="2852254"/>
            <a:chExt cx="397339" cy="35690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23070" y="3053706"/>
              <a:ext cx="19708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miter lim="800000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flipV="1">
              <a:off x="2325990" y="2852254"/>
              <a:ext cx="395749" cy="356904"/>
            </a:xfrm>
            <a:prstGeom prst="arc">
              <a:avLst>
                <a:gd name="adj1" fmla="val 10941476"/>
                <a:gd name="adj2" fmla="val 19435288"/>
              </a:avLst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3" name="Oval 52"/>
            <p:cNvSpPr/>
            <p:nvPr/>
          </p:nvSpPr>
          <p:spPr>
            <a:xfrm>
              <a:off x="2484925" y="3018130"/>
              <a:ext cx="73110" cy="729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flipH="1">
              <a:off x="2324400" y="2901427"/>
              <a:ext cx="395750" cy="307731"/>
            </a:xfrm>
            <a:prstGeom prst="arc">
              <a:avLst>
                <a:gd name="adj1" fmla="val 10941476"/>
                <a:gd name="adj2" fmla="val 21307362"/>
              </a:avLst>
            </a:prstGeom>
            <a:ln w="254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205413" y="2973324"/>
            <a:ext cx="987552" cy="987552"/>
            <a:chOff x="4855826" y="2587625"/>
            <a:chExt cx="987552" cy="987552"/>
          </a:xfrm>
        </p:grpSpPr>
        <p:sp>
          <p:nvSpPr>
            <p:cNvPr id="2" name="Oval 1"/>
            <p:cNvSpPr/>
            <p:nvPr/>
          </p:nvSpPr>
          <p:spPr>
            <a:xfrm>
              <a:off x="4855826" y="2587625"/>
              <a:ext cx="987552" cy="987552"/>
            </a:xfrm>
            <a:prstGeom prst="ellipse">
              <a:avLst/>
            </a:prstGeom>
            <a:solidFill>
              <a:schemeClr val="bg1"/>
            </a:solidFill>
            <a:ln w="127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 53"/>
            <p:cNvGrpSpPr>
              <a:grpSpLocks/>
            </p:cNvGrpSpPr>
            <p:nvPr/>
          </p:nvGrpSpPr>
          <p:grpSpPr bwMode="auto">
            <a:xfrm>
              <a:off x="5027271" y="2730506"/>
              <a:ext cx="687516" cy="627508"/>
              <a:chOff x="2324400" y="2852254"/>
              <a:chExt cx="397339" cy="35690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523070" y="3053706"/>
                <a:ext cx="197080" cy="0"/>
              </a:xfrm>
              <a:prstGeom prst="line">
                <a:avLst/>
              </a:prstGeom>
              <a:ln w="25400" cap="sq" cmpd="sng">
                <a:solidFill>
                  <a:schemeClr val="tx1"/>
                </a:solidFill>
                <a:miter lim="800000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Arc 30"/>
              <p:cNvSpPr/>
              <p:nvPr/>
            </p:nvSpPr>
            <p:spPr>
              <a:xfrm flipV="1">
                <a:off x="2325990" y="2852254"/>
                <a:ext cx="395749" cy="356904"/>
              </a:xfrm>
              <a:prstGeom prst="arc">
                <a:avLst>
                  <a:gd name="adj1" fmla="val 10941476"/>
                  <a:gd name="adj2" fmla="val 19435288"/>
                </a:avLst>
              </a:prstGeom>
              <a:ln w="3175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4925" y="3018130"/>
                <a:ext cx="73110" cy="7296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33" name="Arc 32"/>
              <p:cNvSpPr/>
              <p:nvPr/>
            </p:nvSpPr>
            <p:spPr>
              <a:xfrm flipH="1">
                <a:off x="2324400" y="2901427"/>
                <a:ext cx="395750" cy="307731"/>
              </a:xfrm>
              <a:prstGeom prst="arc">
                <a:avLst>
                  <a:gd name="adj1" fmla="val 10941476"/>
                  <a:gd name="adj2" fmla="val 21307362"/>
                </a:avLst>
              </a:prstGeom>
              <a:ln w="31750" cap="flat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968338" y="3789985"/>
            <a:ext cx="617821" cy="544861"/>
            <a:chOff x="2968338" y="3789985"/>
            <a:chExt cx="617821" cy="544861"/>
          </a:xfrm>
        </p:grpSpPr>
        <p:sp>
          <p:nvSpPr>
            <p:cNvPr id="40" name="Rectangle 39"/>
            <p:cNvSpPr/>
            <p:nvPr/>
          </p:nvSpPr>
          <p:spPr>
            <a:xfrm>
              <a:off x="2968338" y="3789985"/>
              <a:ext cx="617821" cy="5448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30254" y="3829442"/>
              <a:ext cx="511457" cy="453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118" y="3890001"/>
              <a:ext cx="445047" cy="3353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4476749" y="3555172"/>
            <a:ext cx="32960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600" b="1" spc="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 </a:t>
            </a:r>
            <a:r>
              <a:rPr lang="fr-FR" sz="3600" b="1" spc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anovszky</a:t>
            </a:r>
            <a:endParaRPr lang="fr-FR" sz="3600" b="1" spc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1539" y="3473037"/>
            <a:ext cx="2087563" cy="649224"/>
            <a:chOff x="2276475" y="3352044"/>
            <a:chExt cx="2087563" cy="649224"/>
          </a:xfrm>
        </p:grpSpPr>
        <p:sp>
          <p:nvSpPr>
            <p:cNvPr id="29" name="TextBox 28"/>
            <p:cNvSpPr txBox="1"/>
            <p:nvPr/>
          </p:nvSpPr>
          <p:spPr bwMode="auto">
            <a:xfrm>
              <a:off x="2276475" y="3352044"/>
              <a:ext cx="2087563" cy="6492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800" b="1" spc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 ko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3486150" y="3694571"/>
              <a:ext cx="0" cy="238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538663" y="1800225"/>
            <a:ext cx="3295650" cy="646113"/>
            <a:chOff x="4537928" y="1799652"/>
            <a:chExt cx="3296095" cy="64633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204768" y="2031505"/>
              <a:ext cx="0" cy="241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537928" y="1799652"/>
              <a:ext cx="329609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 </a:t>
              </a:r>
              <a:r>
                <a:rPr lang="fr-FR" sz="3600" b="1" spc="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anovszky</a:t>
              </a:r>
              <a:endParaRPr lang="fr-FR" sz="3600" b="1" spc="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11275" y="1393825"/>
            <a:ext cx="1182688" cy="1065213"/>
            <a:chOff x="933669" y="828089"/>
            <a:chExt cx="2037084" cy="1631096"/>
          </a:xfrm>
        </p:grpSpPr>
        <p:sp>
          <p:nvSpPr>
            <p:cNvPr id="11" name="Arc 10"/>
            <p:cNvSpPr/>
            <p:nvPr/>
          </p:nvSpPr>
          <p:spPr>
            <a:xfrm flipH="1">
              <a:off x="933669" y="1051726"/>
              <a:ext cx="2031615" cy="1407459"/>
            </a:xfrm>
            <a:prstGeom prst="arc">
              <a:avLst>
                <a:gd name="adj1" fmla="val 10941476"/>
                <a:gd name="adj2" fmla="val 21307362"/>
              </a:avLst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939138" y="828089"/>
              <a:ext cx="2031615" cy="1631096"/>
            </a:xfrm>
            <a:prstGeom prst="arc">
              <a:avLst>
                <a:gd name="adj1" fmla="val 10941476"/>
                <a:gd name="adj2" fmla="val 20614677"/>
              </a:avLst>
            </a:prstGeom>
            <a:ln w="381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34437" y="1695900"/>
              <a:ext cx="10226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miter lim="800000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59375" y="1930400"/>
            <a:ext cx="92075" cy="90488"/>
          </a:xfrm>
          <a:prstGeom prst="ellipse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  <p:sp>
        <p:nvSpPr>
          <p:cNvPr id="10" name="Oval 9"/>
          <p:cNvSpPr/>
          <p:nvPr/>
        </p:nvSpPr>
        <p:spPr>
          <a:xfrm>
            <a:off x="1854200" y="1920875"/>
            <a:ext cx="90488" cy="90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333625" y="1670050"/>
            <a:ext cx="2087563" cy="830263"/>
            <a:chOff x="2334366" y="1669715"/>
            <a:chExt cx="2087431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2334366" y="1669715"/>
              <a:ext cx="208743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800" b="1" spc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 ko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543965" y="2019274"/>
              <a:ext cx="0" cy="238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492500" y="1920875"/>
            <a:ext cx="92075" cy="92075"/>
          </a:xfrm>
          <a:prstGeom prst="ellipse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168427" y="3821016"/>
            <a:ext cx="0" cy="241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54125" y="3203575"/>
            <a:ext cx="1182688" cy="1065213"/>
            <a:chOff x="933669" y="828089"/>
            <a:chExt cx="2037084" cy="1631096"/>
          </a:xfrm>
        </p:grpSpPr>
        <p:sp>
          <p:nvSpPr>
            <p:cNvPr id="19" name="Arc 18"/>
            <p:cNvSpPr/>
            <p:nvPr/>
          </p:nvSpPr>
          <p:spPr>
            <a:xfrm flipH="1">
              <a:off x="933669" y="1051726"/>
              <a:ext cx="2031615" cy="1407459"/>
            </a:xfrm>
            <a:prstGeom prst="arc">
              <a:avLst>
                <a:gd name="adj1" fmla="val 10941476"/>
                <a:gd name="adj2" fmla="val 21307362"/>
              </a:avLst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Arc 21"/>
            <p:cNvSpPr/>
            <p:nvPr/>
          </p:nvSpPr>
          <p:spPr>
            <a:xfrm flipV="1">
              <a:off x="939138" y="828089"/>
              <a:ext cx="2031615" cy="1631096"/>
            </a:xfrm>
            <a:prstGeom prst="arc">
              <a:avLst>
                <a:gd name="adj1" fmla="val 10941476"/>
                <a:gd name="adj2" fmla="val 20614677"/>
              </a:avLst>
            </a:prstGeom>
            <a:ln w="381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34437" y="1695900"/>
              <a:ext cx="10226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miter lim="800000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3416172" y="3726702"/>
            <a:ext cx="92075" cy="90488"/>
          </a:xfrm>
          <a:prstGeom prst="ellipse">
            <a:avLst/>
          </a:prstGeom>
          <a:solidFill>
            <a:srgbClr val="00AFF0"/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  <p:sp>
        <p:nvSpPr>
          <p:cNvPr id="26" name="Oval 25"/>
          <p:cNvSpPr/>
          <p:nvPr/>
        </p:nvSpPr>
        <p:spPr>
          <a:xfrm>
            <a:off x="1802801" y="3730625"/>
            <a:ext cx="90488" cy="90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462463" y="5210175"/>
            <a:ext cx="3295650" cy="646113"/>
            <a:chOff x="4537928" y="1799652"/>
            <a:chExt cx="3296095" cy="64633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204768" y="2031505"/>
              <a:ext cx="0" cy="241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537928" y="1799652"/>
              <a:ext cx="329609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 </a:t>
              </a:r>
              <a:r>
                <a:rPr lang="fr-FR" sz="3600" b="1" spc="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anovszky</a:t>
              </a:r>
              <a:endParaRPr lang="fr-FR" sz="3600" b="1" spc="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235075" y="4803775"/>
            <a:ext cx="1182688" cy="1065213"/>
            <a:chOff x="933669" y="828089"/>
            <a:chExt cx="2037084" cy="1631096"/>
          </a:xfrm>
        </p:grpSpPr>
        <p:sp>
          <p:nvSpPr>
            <p:cNvPr id="36" name="Arc 35"/>
            <p:cNvSpPr/>
            <p:nvPr/>
          </p:nvSpPr>
          <p:spPr>
            <a:xfrm flipH="1">
              <a:off x="933669" y="1051726"/>
              <a:ext cx="2031615" cy="1407459"/>
            </a:xfrm>
            <a:prstGeom prst="arc">
              <a:avLst>
                <a:gd name="adj1" fmla="val 10941476"/>
                <a:gd name="adj2" fmla="val 21307362"/>
              </a:avLst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7" name="Arc 36"/>
            <p:cNvSpPr/>
            <p:nvPr/>
          </p:nvSpPr>
          <p:spPr>
            <a:xfrm flipV="1">
              <a:off x="939138" y="828089"/>
              <a:ext cx="2031615" cy="1631096"/>
            </a:xfrm>
            <a:prstGeom prst="arc">
              <a:avLst>
                <a:gd name="adj1" fmla="val 10941476"/>
                <a:gd name="adj2" fmla="val 20614677"/>
              </a:avLst>
            </a:prstGeom>
            <a:ln w="381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934437" y="1695900"/>
              <a:ext cx="10226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miter lim="800000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/>
          <p:cNvSpPr/>
          <p:nvPr/>
        </p:nvSpPr>
        <p:spPr>
          <a:xfrm>
            <a:off x="5083175" y="5340349"/>
            <a:ext cx="92075" cy="90488"/>
          </a:xfrm>
          <a:prstGeom prst="ellipse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  <p:sp>
        <p:nvSpPr>
          <p:cNvPr id="40" name="Oval 39"/>
          <p:cNvSpPr/>
          <p:nvPr/>
        </p:nvSpPr>
        <p:spPr>
          <a:xfrm>
            <a:off x="1778000" y="5330824"/>
            <a:ext cx="90488" cy="90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257425" y="5080000"/>
            <a:ext cx="2087563" cy="830263"/>
            <a:chOff x="2334366" y="1669715"/>
            <a:chExt cx="2087431" cy="830997"/>
          </a:xfrm>
        </p:grpSpPr>
        <p:sp>
          <p:nvSpPr>
            <p:cNvPr id="42" name="TextBox 41"/>
            <p:cNvSpPr txBox="1"/>
            <p:nvPr/>
          </p:nvSpPr>
          <p:spPr>
            <a:xfrm>
              <a:off x="2334366" y="1669715"/>
              <a:ext cx="208743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800" b="1" spc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 ko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543965" y="2019274"/>
              <a:ext cx="0" cy="238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/>
          <p:cNvSpPr/>
          <p:nvPr/>
        </p:nvSpPr>
        <p:spPr>
          <a:xfrm>
            <a:off x="3399971" y="5330824"/>
            <a:ext cx="92075" cy="92075"/>
          </a:xfrm>
          <a:prstGeom prst="ellipse">
            <a:avLst/>
          </a:prstGeom>
          <a:solidFill>
            <a:srgbClr val="FFFF00"/>
          </a:solidFill>
          <a:ln w="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4491035" y="609589"/>
            <a:ext cx="3295650" cy="646113"/>
            <a:chOff x="4537928" y="1799652"/>
            <a:chExt cx="3296095" cy="646331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204768" y="2031505"/>
              <a:ext cx="0" cy="241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37928" y="1799652"/>
              <a:ext cx="329609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 </a:t>
              </a:r>
              <a:r>
                <a:rPr lang="fr-FR" sz="3600" b="1" spc="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anovszky</a:t>
              </a:r>
              <a:endParaRPr lang="fr-FR" sz="3600" b="1" spc="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263647" y="203189"/>
            <a:ext cx="1182688" cy="1065213"/>
            <a:chOff x="933669" y="828089"/>
            <a:chExt cx="2037084" cy="1631096"/>
          </a:xfrm>
        </p:grpSpPr>
        <p:sp>
          <p:nvSpPr>
            <p:cNvPr id="49" name="Arc 48"/>
            <p:cNvSpPr/>
            <p:nvPr/>
          </p:nvSpPr>
          <p:spPr>
            <a:xfrm flipH="1">
              <a:off x="933669" y="1051726"/>
              <a:ext cx="2031615" cy="1407459"/>
            </a:xfrm>
            <a:prstGeom prst="arc">
              <a:avLst>
                <a:gd name="adj1" fmla="val 10941476"/>
                <a:gd name="adj2" fmla="val 21307362"/>
              </a:avLst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939138" y="828089"/>
              <a:ext cx="2031615" cy="1631096"/>
            </a:xfrm>
            <a:prstGeom prst="arc">
              <a:avLst>
                <a:gd name="adj1" fmla="val 10941476"/>
                <a:gd name="adj2" fmla="val 20614677"/>
              </a:avLst>
            </a:prstGeom>
            <a:ln w="381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934437" y="1695900"/>
              <a:ext cx="10226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miter lim="800000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2285997" y="479414"/>
            <a:ext cx="2087563" cy="830263"/>
            <a:chOff x="2334366" y="1669715"/>
            <a:chExt cx="2087431" cy="830997"/>
          </a:xfrm>
        </p:grpSpPr>
        <p:sp>
          <p:nvSpPr>
            <p:cNvPr id="55" name="TextBox 54"/>
            <p:cNvSpPr txBox="1"/>
            <p:nvPr/>
          </p:nvSpPr>
          <p:spPr>
            <a:xfrm>
              <a:off x="2334366" y="1669715"/>
              <a:ext cx="208743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4800" b="1" spc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 ko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543965" y="2019274"/>
              <a:ext cx="0" cy="238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5122400" y="3731939"/>
            <a:ext cx="92075" cy="90488"/>
          </a:xfrm>
          <a:prstGeom prst="ellipse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25" grpId="0" animBg="1"/>
      <p:bldP spid="26" grpId="0" animBg="1"/>
      <p:bldP spid="39" grpId="0" animBg="1"/>
      <p:bldP spid="40" grpId="0" animBg="1"/>
      <p:bldP spid="44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11275" y="1393825"/>
            <a:ext cx="1182688" cy="1065213"/>
            <a:chOff x="933669" y="828089"/>
            <a:chExt cx="2037084" cy="1631096"/>
          </a:xfrm>
        </p:grpSpPr>
        <p:sp>
          <p:nvSpPr>
            <p:cNvPr id="11" name="Arc 10"/>
            <p:cNvSpPr/>
            <p:nvPr/>
          </p:nvSpPr>
          <p:spPr>
            <a:xfrm flipH="1">
              <a:off x="933669" y="1051726"/>
              <a:ext cx="2031615" cy="1407459"/>
            </a:xfrm>
            <a:prstGeom prst="arc">
              <a:avLst>
                <a:gd name="adj1" fmla="val 10941476"/>
                <a:gd name="adj2" fmla="val 21307362"/>
              </a:avLst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939138" y="828089"/>
              <a:ext cx="2031615" cy="1631096"/>
            </a:xfrm>
            <a:prstGeom prst="arc">
              <a:avLst>
                <a:gd name="adj1" fmla="val 10941476"/>
                <a:gd name="adj2" fmla="val 20614677"/>
              </a:avLst>
            </a:prstGeom>
            <a:ln w="381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34437" y="1695900"/>
              <a:ext cx="10226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miter lim="800000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1854200" y="1920875"/>
            <a:ext cx="90488" cy="90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67088" y="384175"/>
            <a:ext cx="3019425" cy="1938338"/>
          </a:xfrm>
          <a:prstGeom prst="rect">
            <a:avLst/>
          </a:prstGeom>
          <a:solidFill>
            <a:srgbClr val="C4B1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686175" y="522288"/>
            <a:ext cx="2409825" cy="1800225"/>
          </a:xfrm>
          <a:prstGeom prst="arc">
            <a:avLst>
              <a:gd name="adj1" fmla="val 10941476"/>
              <a:gd name="adj2" fmla="val 21367304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Arc 4"/>
          <p:cNvSpPr/>
          <p:nvPr/>
        </p:nvSpPr>
        <p:spPr>
          <a:xfrm flipV="1">
            <a:off x="3694113" y="384175"/>
            <a:ext cx="2409825" cy="1800225"/>
          </a:xfrm>
          <a:prstGeom prst="arc">
            <a:avLst>
              <a:gd name="adj1" fmla="val 10941476"/>
              <a:gd name="adj2" fmla="val 21367304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4862513" y="1335088"/>
            <a:ext cx="1211262" cy="142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03600" y="2684463"/>
            <a:ext cx="3019425" cy="1938337"/>
          </a:xfrm>
          <a:prstGeom prst="rect">
            <a:avLst/>
          </a:prstGeom>
          <a:solidFill>
            <a:srgbClr val="EEEEEF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Arc 9"/>
          <p:cNvSpPr/>
          <p:nvPr/>
        </p:nvSpPr>
        <p:spPr>
          <a:xfrm flipH="1">
            <a:off x="3722688" y="2840038"/>
            <a:ext cx="2373312" cy="1296987"/>
          </a:xfrm>
          <a:prstGeom prst="arc">
            <a:avLst>
              <a:gd name="adj1" fmla="val 10941476"/>
              <a:gd name="adj2" fmla="val 21432659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Arc 10"/>
          <p:cNvSpPr/>
          <p:nvPr/>
        </p:nvSpPr>
        <p:spPr>
          <a:xfrm flipV="1">
            <a:off x="3724275" y="2635250"/>
            <a:ext cx="2371725" cy="1501775"/>
          </a:xfrm>
          <a:prstGeom prst="arc">
            <a:avLst>
              <a:gd name="adj1" fmla="val 10941476"/>
              <a:gd name="adj2" fmla="val 20614677"/>
            </a:avLst>
          </a:prstGeom>
          <a:ln w="47625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00613" y="3429000"/>
            <a:ext cx="1195387" cy="0"/>
          </a:xfrm>
          <a:prstGeom prst="line">
            <a:avLst/>
          </a:prstGeom>
          <a:ln w="38100" cap="sq" cmpd="sng">
            <a:solidFill>
              <a:schemeClr val="accent2"/>
            </a:solidFill>
            <a:miter lim="800000"/>
            <a:headEnd type="diamon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5313" y="882650"/>
            <a:ext cx="2582862" cy="2105025"/>
          </a:xfrm>
          <a:prstGeom prst="rect">
            <a:avLst/>
          </a:prstGeom>
          <a:solidFill>
            <a:srgbClr val="EEEEEF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3083" name="Group 16"/>
          <p:cNvGrpSpPr>
            <a:grpSpLocks/>
          </p:cNvGrpSpPr>
          <p:nvPr/>
        </p:nvGrpSpPr>
        <p:grpSpPr bwMode="auto">
          <a:xfrm>
            <a:off x="1306513" y="1249363"/>
            <a:ext cx="1179512" cy="971550"/>
            <a:chOff x="933669" y="973013"/>
            <a:chExt cx="2030812" cy="1486172"/>
          </a:xfrm>
        </p:grpSpPr>
        <p:sp>
          <p:nvSpPr>
            <p:cNvPr id="18" name="Arc 17"/>
            <p:cNvSpPr/>
            <p:nvPr/>
          </p:nvSpPr>
          <p:spPr>
            <a:xfrm flipH="1">
              <a:off x="933669" y="1104146"/>
              <a:ext cx="2030812" cy="1355039"/>
            </a:xfrm>
            <a:prstGeom prst="arc">
              <a:avLst>
                <a:gd name="adj1" fmla="val 10941476"/>
                <a:gd name="adj2" fmla="val 21432659"/>
              </a:avLst>
            </a:prstGeom>
            <a:ln w="38100">
              <a:solidFill>
                <a:schemeClr val="tx1"/>
              </a:solidFill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flipV="1">
              <a:off x="933669" y="973013"/>
              <a:ext cx="2030812" cy="1357467"/>
            </a:xfrm>
            <a:prstGeom prst="arc">
              <a:avLst>
                <a:gd name="adj1" fmla="val 11136064"/>
                <a:gd name="adj2" fmla="val 20614677"/>
              </a:avLst>
            </a:prstGeom>
            <a:ln w="38100" cap="sq">
              <a:solidFill>
                <a:schemeClr val="tx1"/>
              </a:solidFill>
              <a:miter lim="800000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942241" y="1730669"/>
              <a:ext cx="1022240" cy="0"/>
            </a:xfrm>
            <a:prstGeom prst="line">
              <a:avLst/>
            </a:prstGeom>
            <a:ln w="31750" cap="sq" cmpd="sng">
              <a:solidFill>
                <a:schemeClr val="accent2"/>
              </a:solidFill>
              <a:miter lim="800000"/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00075" y="2174875"/>
            <a:ext cx="24399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latin typeface="+mj-lt"/>
              </a:rPr>
              <a:t> 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e n i k 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89113" y="2287588"/>
            <a:ext cx="207962" cy="106362"/>
          </a:xfrm>
          <a:prstGeom prst="rect">
            <a:avLst/>
          </a:prstGeom>
          <a:solidFill>
            <a:srgbClr val="EE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03600" y="2689225"/>
            <a:ext cx="2587625" cy="2103438"/>
          </a:xfrm>
          <a:prstGeom prst="rect">
            <a:avLst/>
          </a:prstGeom>
          <a:solidFill>
            <a:schemeClr val="accent4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Arc 9"/>
          <p:cNvSpPr/>
          <p:nvPr/>
        </p:nvSpPr>
        <p:spPr>
          <a:xfrm flipH="1">
            <a:off x="3676650" y="2857500"/>
            <a:ext cx="2035175" cy="1408113"/>
          </a:xfrm>
          <a:prstGeom prst="arc">
            <a:avLst>
              <a:gd name="adj1" fmla="val 10941476"/>
              <a:gd name="adj2" fmla="val 21432659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Arc 10"/>
          <p:cNvSpPr/>
          <p:nvPr/>
        </p:nvSpPr>
        <p:spPr>
          <a:xfrm flipV="1">
            <a:off x="3678238" y="2635250"/>
            <a:ext cx="2033587" cy="1630363"/>
          </a:xfrm>
          <a:prstGeom prst="arc">
            <a:avLst>
              <a:gd name="adj1" fmla="val 10941476"/>
              <a:gd name="adj2" fmla="val 20614677"/>
            </a:avLst>
          </a:prstGeom>
          <a:ln w="635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86300" y="3497263"/>
            <a:ext cx="1025525" cy="0"/>
          </a:xfrm>
          <a:prstGeom prst="line">
            <a:avLst/>
          </a:prstGeom>
          <a:ln w="63500" cap="sq" cmpd="sng">
            <a:solidFill>
              <a:schemeClr val="tx1"/>
            </a:solidFill>
            <a:miter lim="800000"/>
            <a:headEnd type="diamon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2" name="Group 2"/>
          <p:cNvGrpSpPr>
            <a:grpSpLocks/>
          </p:cNvGrpSpPr>
          <p:nvPr/>
        </p:nvGrpSpPr>
        <p:grpSpPr bwMode="auto">
          <a:xfrm>
            <a:off x="7061200" y="676275"/>
            <a:ext cx="2582863" cy="2159000"/>
            <a:chOff x="7061198" y="675689"/>
            <a:chExt cx="3018972" cy="1987685"/>
          </a:xfrm>
        </p:grpSpPr>
        <p:sp>
          <p:nvSpPr>
            <p:cNvPr id="13" name="Rectangle 12"/>
            <p:cNvSpPr/>
            <p:nvPr/>
          </p:nvSpPr>
          <p:spPr>
            <a:xfrm>
              <a:off x="7061198" y="725381"/>
              <a:ext cx="3018972" cy="1937993"/>
            </a:xfrm>
            <a:prstGeom prst="rect">
              <a:avLst/>
            </a:prstGeom>
            <a:solidFill>
              <a:srgbClr val="EEEEEF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380352" y="880304"/>
              <a:ext cx="2373242" cy="1296380"/>
            </a:xfrm>
            <a:prstGeom prst="arc">
              <a:avLst>
                <a:gd name="adj1" fmla="val 10941476"/>
                <a:gd name="adj2" fmla="val 21432659"/>
              </a:avLst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flipV="1">
              <a:off x="7380352" y="675689"/>
              <a:ext cx="2373242" cy="1500995"/>
            </a:xfrm>
            <a:prstGeom prst="arc">
              <a:avLst>
                <a:gd name="adj1" fmla="val 10941476"/>
                <a:gd name="adj2" fmla="val 20614677"/>
              </a:avLst>
            </a:prstGeom>
            <a:ln w="63500" cap="sq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558623" y="1469302"/>
              <a:ext cx="1194971" cy="0"/>
            </a:xfrm>
            <a:prstGeom prst="line">
              <a:avLst/>
            </a:prstGeom>
            <a:ln w="63500" cap="sq" cmpd="sng">
              <a:solidFill>
                <a:schemeClr val="accent2"/>
              </a:solidFill>
              <a:miter lim="800000"/>
              <a:headEnd type="diamon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092950" y="2266950"/>
            <a:ext cx="24939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latin typeface="+mj-lt"/>
              </a:rPr>
              <a:t>N  I  K  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5350" y="4203700"/>
            <a:ext cx="2493963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latin typeface="+mj-lt"/>
              </a:rPr>
              <a:t>N  I  K  O</a:t>
            </a:r>
          </a:p>
        </p:txBody>
      </p:sp>
      <p:grpSp>
        <p:nvGrpSpPr>
          <p:cNvPr id="4105" name="Group 18"/>
          <p:cNvGrpSpPr>
            <a:grpSpLocks/>
          </p:cNvGrpSpPr>
          <p:nvPr/>
        </p:nvGrpSpPr>
        <p:grpSpPr bwMode="auto">
          <a:xfrm>
            <a:off x="7083425" y="3614738"/>
            <a:ext cx="2582863" cy="2159000"/>
            <a:chOff x="7061198" y="675689"/>
            <a:chExt cx="3018972" cy="1987685"/>
          </a:xfrm>
        </p:grpSpPr>
        <p:sp>
          <p:nvSpPr>
            <p:cNvPr id="20" name="Rectangle 19"/>
            <p:cNvSpPr/>
            <p:nvPr/>
          </p:nvSpPr>
          <p:spPr>
            <a:xfrm>
              <a:off x="7061198" y="725381"/>
              <a:ext cx="3018972" cy="1937993"/>
            </a:xfrm>
            <a:prstGeom prst="rect">
              <a:avLst/>
            </a:prstGeom>
            <a:solidFill>
              <a:srgbClr val="EEEEEF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Arc 20"/>
            <p:cNvSpPr/>
            <p:nvPr/>
          </p:nvSpPr>
          <p:spPr>
            <a:xfrm flipH="1">
              <a:off x="7380352" y="880304"/>
              <a:ext cx="2373242" cy="1296379"/>
            </a:xfrm>
            <a:prstGeom prst="arc">
              <a:avLst>
                <a:gd name="adj1" fmla="val 10941476"/>
                <a:gd name="adj2" fmla="val 21432659"/>
              </a:avLst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Arc 21"/>
            <p:cNvSpPr/>
            <p:nvPr/>
          </p:nvSpPr>
          <p:spPr>
            <a:xfrm flipV="1">
              <a:off x="7380352" y="675689"/>
              <a:ext cx="2373242" cy="1500994"/>
            </a:xfrm>
            <a:prstGeom prst="arc">
              <a:avLst>
                <a:gd name="adj1" fmla="val 10941476"/>
                <a:gd name="adj2" fmla="val 20614677"/>
              </a:avLst>
            </a:prstGeom>
            <a:ln w="63500" cap="sq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558623" y="1469301"/>
              <a:ext cx="1194971" cy="0"/>
            </a:xfrm>
            <a:prstGeom prst="line">
              <a:avLst/>
            </a:prstGeom>
            <a:ln w="63500" cap="sq" cmpd="sng">
              <a:solidFill>
                <a:schemeClr val="accent2"/>
              </a:solidFill>
              <a:miter lim="800000"/>
              <a:headEnd type="diamon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113588" y="5205413"/>
            <a:ext cx="24955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solidFill>
                  <a:schemeClr val="bg1"/>
                </a:solidFill>
                <a:latin typeface="+mj-lt"/>
              </a:rPr>
              <a:t>N I    K 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313" y="882650"/>
            <a:ext cx="2582862" cy="2105025"/>
          </a:xfrm>
          <a:prstGeom prst="rect">
            <a:avLst/>
          </a:prstGeom>
          <a:solidFill>
            <a:srgbClr val="EEEEEF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4108" name="Group 30"/>
          <p:cNvGrpSpPr>
            <a:grpSpLocks/>
          </p:cNvGrpSpPr>
          <p:nvPr/>
        </p:nvGrpSpPr>
        <p:grpSpPr bwMode="auto">
          <a:xfrm>
            <a:off x="1306513" y="1154113"/>
            <a:ext cx="1182687" cy="1066800"/>
            <a:chOff x="933669" y="828089"/>
            <a:chExt cx="2037084" cy="1631096"/>
          </a:xfrm>
        </p:grpSpPr>
        <p:sp>
          <p:nvSpPr>
            <p:cNvPr id="27" name="Arc 26"/>
            <p:cNvSpPr/>
            <p:nvPr/>
          </p:nvSpPr>
          <p:spPr>
            <a:xfrm flipH="1">
              <a:off x="933669" y="1051394"/>
              <a:ext cx="2031615" cy="1407791"/>
            </a:xfrm>
            <a:prstGeom prst="arc">
              <a:avLst>
                <a:gd name="adj1" fmla="val 10941476"/>
                <a:gd name="adj2" fmla="val 21307362"/>
              </a:avLst>
            </a:prstGeom>
            <a:ln w="381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8" name="Arc 27"/>
            <p:cNvSpPr/>
            <p:nvPr/>
          </p:nvSpPr>
          <p:spPr>
            <a:xfrm flipV="1">
              <a:off x="939138" y="828089"/>
              <a:ext cx="2031615" cy="1631096"/>
            </a:xfrm>
            <a:prstGeom prst="arc">
              <a:avLst>
                <a:gd name="adj1" fmla="val 10941476"/>
                <a:gd name="adj2" fmla="val 20614677"/>
              </a:avLst>
            </a:prstGeom>
            <a:ln w="381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934438" y="1697036"/>
              <a:ext cx="102264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miter lim="800000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613" y="2419350"/>
            <a:ext cx="243998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latin typeface="+mj-lt"/>
              </a:rPr>
              <a:t> 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e n i </a:t>
            </a:r>
            <a:r>
              <a:rPr lang="fr-FR" sz="3200" b="1" spc="600" dirty="0">
                <a:solidFill>
                  <a:schemeClr val="accent2"/>
                </a:solidFill>
                <a:latin typeface="+mj-lt"/>
              </a:rPr>
              <a:t>k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 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488" y="3800475"/>
            <a:ext cx="2584450" cy="2105025"/>
          </a:xfrm>
          <a:prstGeom prst="rect">
            <a:avLst/>
          </a:prstGeom>
          <a:solidFill>
            <a:srgbClr val="EEEEEF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4111" name="Group 32"/>
          <p:cNvGrpSpPr>
            <a:grpSpLocks/>
          </p:cNvGrpSpPr>
          <p:nvPr/>
        </p:nvGrpSpPr>
        <p:grpSpPr bwMode="auto">
          <a:xfrm>
            <a:off x="1371600" y="4071938"/>
            <a:ext cx="1179513" cy="1066800"/>
            <a:chOff x="933669" y="828089"/>
            <a:chExt cx="2030812" cy="1631096"/>
          </a:xfrm>
        </p:grpSpPr>
        <p:sp>
          <p:nvSpPr>
            <p:cNvPr id="34" name="Arc 33"/>
            <p:cNvSpPr/>
            <p:nvPr/>
          </p:nvSpPr>
          <p:spPr>
            <a:xfrm flipH="1">
              <a:off x="933669" y="1051394"/>
              <a:ext cx="2030812" cy="1407791"/>
            </a:xfrm>
            <a:prstGeom prst="arc">
              <a:avLst>
                <a:gd name="adj1" fmla="val 10941476"/>
                <a:gd name="adj2" fmla="val 21432659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35" name="Arc 34"/>
            <p:cNvSpPr/>
            <p:nvPr/>
          </p:nvSpPr>
          <p:spPr>
            <a:xfrm flipV="1">
              <a:off x="933669" y="828089"/>
              <a:ext cx="2030812" cy="1631096"/>
            </a:xfrm>
            <a:prstGeom prst="arc">
              <a:avLst>
                <a:gd name="adj1" fmla="val 10941476"/>
                <a:gd name="adj2" fmla="val 20614677"/>
              </a:avLst>
            </a:prstGeom>
            <a:ln w="38100" cap="sq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942242" y="1689754"/>
              <a:ext cx="1022239" cy="0"/>
            </a:xfrm>
            <a:prstGeom prst="line">
              <a:avLst/>
            </a:prstGeom>
            <a:ln w="50800" cap="sq" cmpd="sng">
              <a:solidFill>
                <a:schemeClr val="accent2"/>
              </a:solidFill>
              <a:miter lim="800000"/>
              <a:headEnd type="oval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47700" y="5337175"/>
            <a:ext cx="24272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latin typeface="+mj-lt"/>
              </a:rPr>
              <a:t> 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e n </a:t>
            </a:r>
            <a:r>
              <a:rPr lang="fr-FR" sz="2800" b="1" spc="600" dirty="0">
                <a:solidFill>
                  <a:schemeClr val="accent2"/>
                </a:solidFill>
                <a:latin typeface="+mj-lt"/>
              </a:rPr>
              <a:t>I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fr-FR" sz="2800" b="1" spc="600" dirty="0">
                <a:solidFill>
                  <a:schemeClr val="accent2"/>
                </a:solidFill>
                <a:latin typeface="+mj-lt"/>
              </a:rPr>
              <a:t>K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 o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3713" y="2538413"/>
            <a:ext cx="206375" cy="106362"/>
          </a:xfrm>
          <a:prstGeom prst="rect">
            <a:avLst/>
          </a:prstGeom>
          <a:solidFill>
            <a:srgbClr val="EE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1" name="Oval 40"/>
          <p:cNvSpPr/>
          <p:nvPr/>
        </p:nvSpPr>
        <p:spPr>
          <a:xfrm>
            <a:off x="1849438" y="1677988"/>
            <a:ext cx="92075" cy="90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305" y="178596"/>
            <a:ext cx="1298448" cy="129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H="1">
            <a:off x="3676650" y="450850"/>
            <a:ext cx="2035175" cy="1408113"/>
          </a:xfrm>
          <a:prstGeom prst="arc">
            <a:avLst>
              <a:gd name="adj1" fmla="val 10941476"/>
              <a:gd name="adj2" fmla="val 21432659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8" name="TextBox 37"/>
          <p:cNvSpPr txBox="1"/>
          <p:nvPr/>
        </p:nvSpPr>
        <p:spPr>
          <a:xfrm>
            <a:off x="8623300" y="420688"/>
            <a:ext cx="26733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300" dirty="0">
                <a:latin typeface="+mj-lt"/>
              </a:rPr>
              <a:t> </a:t>
            </a:r>
            <a:r>
              <a:rPr lang="fr-FR" sz="3600" b="1" spc="300" dirty="0">
                <a:solidFill>
                  <a:schemeClr val="accent2"/>
                </a:solidFill>
                <a:latin typeface="+mj-lt"/>
              </a:rPr>
              <a:t>pianovszky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02450" y="450850"/>
            <a:ext cx="17208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spc="600" dirty="0">
                <a:latin typeface="+mj-lt"/>
              </a:rPr>
              <a:t> 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eni</a:t>
            </a:r>
            <a:r>
              <a:rPr lang="fr-FR" sz="3200" b="1" spc="600" dirty="0">
                <a:solidFill>
                  <a:schemeClr val="accent2"/>
                </a:solidFill>
                <a:latin typeface="+mj-lt"/>
              </a:rPr>
              <a:t>k</a:t>
            </a:r>
            <a:r>
              <a:rPr lang="fr-FR" sz="3600" b="1" spc="600" dirty="0">
                <a:solidFill>
                  <a:schemeClr val="accent2"/>
                </a:solidFill>
                <a:latin typeface="+mj-lt"/>
              </a:rPr>
              <a:t>o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16838" y="587375"/>
            <a:ext cx="207962" cy="10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9104313" y="531813"/>
            <a:ext cx="207962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1310186" y="188913"/>
            <a:ext cx="1182687" cy="1066800"/>
            <a:chOff x="1306290" y="176089"/>
            <a:chExt cx="1182866" cy="1066025"/>
          </a:xfrm>
        </p:grpSpPr>
        <p:grpSp>
          <p:nvGrpSpPr>
            <p:cNvPr id="5142" name="Group 41"/>
            <p:cNvGrpSpPr>
              <a:grpSpLocks/>
            </p:cNvGrpSpPr>
            <p:nvPr/>
          </p:nvGrpSpPr>
          <p:grpSpPr bwMode="auto">
            <a:xfrm>
              <a:off x="1306290" y="176089"/>
              <a:ext cx="1182866" cy="1066025"/>
              <a:chOff x="933669" y="828089"/>
              <a:chExt cx="2037084" cy="1631096"/>
            </a:xfrm>
          </p:grpSpPr>
          <p:sp>
            <p:nvSpPr>
              <p:cNvPr id="43" name="Arc 42"/>
              <p:cNvSpPr/>
              <p:nvPr/>
            </p:nvSpPr>
            <p:spPr>
              <a:xfrm flipH="1">
                <a:off x="933669" y="1051394"/>
                <a:ext cx="2031615" cy="1407791"/>
              </a:xfrm>
              <a:prstGeom prst="arc">
                <a:avLst>
                  <a:gd name="adj1" fmla="val 10941476"/>
                  <a:gd name="adj2" fmla="val 21307362"/>
                </a:avLst>
              </a:prstGeom>
              <a:ln w="38100" cap="flat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44" name="Arc 43"/>
              <p:cNvSpPr/>
              <p:nvPr/>
            </p:nvSpPr>
            <p:spPr>
              <a:xfrm flipV="1">
                <a:off x="939138" y="828089"/>
                <a:ext cx="2031615" cy="1631096"/>
              </a:xfrm>
              <a:prstGeom prst="arc">
                <a:avLst>
                  <a:gd name="adj1" fmla="val 10941476"/>
                  <a:gd name="adj2" fmla="val 20614677"/>
                </a:avLst>
              </a:prstGeom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1934438" y="1697036"/>
                <a:ext cx="1022644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miter lim="800000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Oval 55"/>
            <p:cNvSpPr/>
            <p:nvPr/>
          </p:nvSpPr>
          <p:spPr>
            <a:xfrm>
              <a:off x="1863586" y="701169"/>
              <a:ext cx="92089" cy="920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5128" name="Group 7"/>
          <p:cNvGrpSpPr>
            <a:grpSpLocks/>
          </p:cNvGrpSpPr>
          <p:nvPr/>
        </p:nvGrpSpPr>
        <p:grpSpPr bwMode="auto">
          <a:xfrm>
            <a:off x="4538663" y="1770063"/>
            <a:ext cx="3263900" cy="646112"/>
            <a:chOff x="6622646" y="1740847"/>
            <a:chExt cx="3264035" cy="646331"/>
          </a:xfrm>
        </p:grpSpPr>
        <p:sp>
          <p:nvSpPr>
            <p:cNvPr id="52" name="TextBox 51"/>
            <p:cNvSpPr txBox="1"/>
            <p:nvPr/>
          </p:nvSpPr>
          <p:spPr>
            <a:xfrm>
              <a:off x="6622646" y="1740847"/>
              <a:ext cx="326403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600" b="1" spc="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pianovszky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7244972" y="1901238"/>
              <a:ext cx="90491" cy="92106"/>
            </a:xfrm>
            <a:prstGeom prst="ellipse">
              <a:avLst/>
            </a:prstGeom>
            <a:solidFill>
              <a:schemeClr val="accent2"/>
            </a:solidFill>
            <a:ln w="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8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333625" y="1658938"/>
            <a:ext cx="2055813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800" b="1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600" b="1" spc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eniko</a:t>
            </a:r>
          </a:p>
        </p:txBody>
      </p:sp>
      <p:grpSp>
        <p:nvGrpSpPr>
          <p:cNvPr id="5130" name="Group 5"/>
          <p:cNvGrpSpPr>
            <a:grpSpLocks/>
          </p:cNvGrpSpPr>
          <p:nvPr/>
        </p:nvGrpSpPr>
        <p:grpSpPr bwMode="auto">
          <a:xfrm>
            <a:off x="1311275" y="1393825"/>
            <a:ext cx="1182688" cy="1065213"/>
            <a:chOff x="1297326" y="1377355"/>
            <a:chExt cx="1182866" cy="1066025"/>
          </a:xfrm>
        </p:grpSpPr>
        <p:grpSp>
          <p:nvGrpSpPr>
            <p:cNvPr id="5135" name="Group 59"/>
            <p:cNvGrpSpPr>
              <a:grpSpLocks/>
            </p:cNvGrpSpPr>
            <p:nvPr/>
          </p:nvGrpSpPr>
          <p:grpSpPr bwMode="auto">
            <a:xfrm>
              <a:off x="1297326" y="1377355"/>
              <a:ext cx="1182866" cy="1066025"/>
              <a:chOff x="933669" y="828089"/>
              <a:chExt cx="2037084" cy="1631096"/>
            </a:xfrm>
          </p:grpSpPr>
          <p:sp>
            <p:nvSpPr>
              <p:cNvPr id="62" name="Arc 61"/>
              <p:cNvSpPr/>
              <p:nvPr/>
            </p:nvSpPr>
            <p:spPr>
              <a:xfrm flipH="1">
                <a:off x="933669" y="1051726"/>
                <a:ext cx="2031615" cy="1407459"/>
              </a:xfrm>
              <a:prstGeom prst="arc">
                <a:avLst>
                  <a:gd name="adj1" fmla="val 10941476"/>
                  <a:gd name="adj2" fmla="val 21307362"/>
                </a:avLst>
              </a:prstGeom>
              <a:ln w="38100" cap="flat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63" name="Arc 62"/>
              <p:cNvSpPr/>
              <p:nvPr/>
            </p:nvSpPr>
            <p:spPr>
              <a:xfrm flipV="1">
                <a:off x="939138" y="828089"/>
                <a:ext cx="2031615" cy="1631096"/>
              </a:xfrm>
              <a:prstGeom prst="arc">
                <a:avLst>
                  <a:gd name="adj1" fmla="val 10941476"/>
                  <a:gd name="adj2" fmla="val 20614677"/>
                </a:avLst>
              </a:prstGeom>
              <a:ln w="381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934437" y="1695900"/>
                <a:ext cx="1022643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miter lim="800000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/>
            <p:cNvSpPr/>
            <p:nvPr/>
          </p:nvSpPr>
          <p:spPr>
            <a:xfrm>
              <a:off x="1838745" y="1904807"/>
              <a:ext cx="92089" cy="90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616075" y="3059113"/>
            <a:ext cx="7874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600" dirty="0" err="1">
                <a:latin typeface="Segoe Script" panose="020B0504020000000003" pitchFamily="34" charset="0"/>
                <a:cs typeface="Segoe UI Light" panose="020B0502040204020203" pitchFamily="34" charset="0"/>
              </a:rPr>
              <a:t>Efi</a:t>
            </a:r>
            <a:endParaRPr lang="fr-FR" dirty="0">
              <a:latin typeface="Segoe Script" panose="020B05040200000000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74900" y="2881313"/>
            <a:ext cx="422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spc="600" dirty="0">
                <a:latin typeface="Segoe Script" panose="020B0504020000000003" pitchFamily="34" charset="0"/>
                <a:cs typeface="Segoe UI Light" panose="020B0502040204020203" pitchFamily="34" charset="0"/>
              </a:rPr>
              <a:t>e</a:t>
            </a:r>
            <a:endParaRPr lang="fr-FR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 flipV="1">
            <a:off x="2263775" y="2992438"/>
            <a:ext cx="3698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spc="600" dirty="0">
                <a:latin typeface="Segoe Script" panose="020B0504020000000003" pitchFamily="34" charset="0"/>
                <a:cs typeface="Segoe UI Light" panose="020B0502040204020203" pitchFamily="34" charset="0"/>
              </a:rPr>
              <a:t>i</a:t>
            </a:r>
            <a:endParaRPr lang="fr-FR" dirty="0">
              <a:latin typeface="+mn-lt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492500" y="1920875"/>
            <a:ext cx="92075" cy="92075"/>
          </a:xfrm>
          <a:prstGeom prst="ellipse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143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Agency FB</vt:lpstr>
      <vt:lpstr>Arial</vt:lpstr>
      <vt:lpstr>Bradley Hand ITC</vt:lpstr>
      <vt:lpstr>Calibri</vt:lpstr>
      <vt:lpstr>Calibri Light</vt:lpstr>
      <vt:lpstr>Courier New</vt:lpstr>
      <vt:lpstr>Raavi</vt:lpstr>
      <vt:lpstr>Segoe Script</vt:lpstr>
      <vt:lpstr>Segoe UI Light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Eniko Pianovszky</dc:creator>
  <cp:lastModifiedBy>Eniko Pianovszky</cp:lastModifiedBy>
  <cp:revision>77</cp:revision>
  <dcterms:created xsi:type="dcterms:W3CDTF">2016-02-12T09:09:38Z</dcterms:created>
  <dcterms:modified xsi:type="dcterms:W3CDTF">2016-04-30T15:39:39Z</dcterms:modified>
</cp:coreProperties>
</file>