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no" ?>
<Relationships xmlns="http://schemas.openxmlformats.org/package/2006/relationships">
  <Relationship Id="rId3" Target="docProps/core.xml" Type="http://schemas.openxmlformats.org/package/2006/relationships/metadata/core-properties"/>
  <Relationship Id="rId2" Target="docProps/app.xml" Type="http://schemas.openxmlformats.org/officeDocument/2006/relationships/extended-properties"/>
  <Relationship Id="rId1" Target="ppt/presentation.xml" Type="http://schemas.openxmlformats.org/officeDocument/2006/relationships/officeDocument"/>
</Relationships>

</file>

<file path=ppt/presentation.xml><?xml version="1.0" encoding="utf-8"?>
<p:presentation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>
  <p:sldMasterIdLst>
    <p:sldMasterId id="2147483648" r:id="rId2"/>
    <p:sldMasterId id="214748364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5143500" cy="9144000"/>
</p:presentation>
</file>

<file path=ppt/tableStyles.xml><?xml version="1.0" encoding="utf-8"?>
<a:tblStyleLs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def="{5C22544A-7EE6-4342-B048-85BDC9FD1C3A}"/>
</file>

<file path=ppt/_rels/presentation.xml.rels><?xml version="1.0" encoding="UTF-8" standalone="no" ?>
<Relationships xmlns="http://schemas.openxmlformats.org/package/2006/relationships">
  <Relationship Id="rId13" Target="slides/slide9.xml" Type="http://schemas.openxmlformats.org/officeDocument/2006/relationships/slide"/>
  <Relationship Id="rId11" Target="slides/slide7.xml" Type="http://schemas.openxmlformats.org/officeDocument/2006/relationships/slide"/>
  <Relationship Id="rId18" Target="slides/slide14.xml" Type="http://schemas.openxmlformats.org/officeDocument/2006/relationships/slide"/>
  <Relationship Id="rId17" Target="slides/slide13.xml" Type="http://schemas.openxmlformats.org/officeDocument/2006/relationships/slide"/>
  <Relationship Id="rId10" Target="slides/slide6.xml" Type="http://schemas.openxmlformats.org/officeDocument/2006/relationships/slide"/>
  <Relationship Id="rId15" Target="slides/slide11.xml" Type="http://schemas.openxmlformats.org/officeDocument/2006/relationships/slide"/>
  <Relationship Id="rId9" Target="slides/slide5.xml" Type="http://schemas.openxmlformats.org/officeDocument/2006/relationships/slide"/>
  <Relationship Id="rId19" Target="tableStyles.xml" Type="http://schemas.openxmlformats.org/officeDocument/2006/relationships/tableStyles"/>
  <Relationship Id="rId8" Target="slides/slide4.xml" Type="http://schemas.openxmlformats.org/officeDocument/2006/relationships/slide"/>
  <Relationship Id="rId7" Target="slides/slide3.xml" Type="http://schemas.openxmlformats.org/officeDocument/2006/relationships/slide"/>
  <Relationship Id="rId14" Target="slides/slide10.xml" Type="http://schemas.openxmlformats.org/officeDocument/2006/relationships/slide"/>
  <Relationship Id="rId6" Target="slides/slide2.xml" Type="http://schemas.openxmlformats.org/officeDocument/2006/relationships/slide"/>
  <Relationship Id="rId5" Target="slides/slide1.xml" Type="http://schemas.openxmlformats.org/officeDocument/2006/relationships/slide"/>
  <Relationship Id="rId4" Target="slideMasters/slideMaster2.xml" Type="http://schemas.openxmlformats.org/officeDocument/2006/relationships/slideMaster"/>
  <Relationship Id="rId16" Target="slides/slide12.xml" Type="http://schemas.openxmlformats.org/officeDocument/2006/relationships/slide"/>
  <Relationship Id="rId12" Target="slides/slide8.xml" Type="http://schemas.openxmlformats.org/officeDocument/2006/relationships/slide"/>
  <Relationship Id="rId3" Target="theme/theme2.xml" Type="http://schemas.openxmlformats.org/officeDocument/2006/relationships/theme"/>
  <Relationship Id="rId2" Target="slideMasters/slideMaster1.xml" Type="http://schemas.openxmlformats.org/officeDocument/2006/relationships/slideMaster"/>
  <Relationship Id="rId1" Target="theme/theme1.xml" Type="http://schemas.openxmlformats.org/officeDocument/2006/relationships/theme"/>
</Relationships>

</file>

<file path=ppt/slideLayouts/_rels/slideLayout1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 ?>
<Relationships xmlns="http://schemas.openxmlformats.org/package/2006/relationships">
  <Relationship Id="rId1" Target="../slideMasters/slideMaster2.xml" Type="http://schemas.openxmlformats.org/officeDocument/2006/relationships/slideMaster"/>
</Relationships>

</file>

<file path=ppt/slideLayouts/_rels/slideLayout11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2.xml.rels><?xml version="1.0" encoding="UTF-8" standalone="no" ?>
<Relationships xmlns="http://schemas.openxmlformats.org/package/2006/relationships">
  <Relationship Id="rId1" Target="../slideMasters/slideMaster2.xml" Type="http://schemas.openxmlformats.org/officeDocument/2006/relationships/slideMaster"/>
</Relationships>

</file>

<file path=ppt/slideLayouts/_rels/slideLayout13.xml.rels><?xml version="1.0" encoding="UTF-8" standalone="no" ?>
<Relationships xmlns="http://schemas.openxmlformats.org/package/2006/relationships">
  <Relationship Id="rId1" Target="../slideMasters/slideMaster2.xml" Type="http://schemas.openxmlformats.org/officeDocument/2006/relationships/slideMaster"/>
</Relationships>

</file>

<file path=ppt/slideLayouts/_rels/slideLayout14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5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6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7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8.xml.rels><?xml version="1.0" encoding="UTF-8" standalone="no" ?>
<Relationships xmlns="http://schemas.openxmlformats.org/package/2006/relationships">
  <Relationship Id="rId1" Target="../slideMasters/slideMaster2.xml" Type="http://schemas.openxmlformats.org/officeDocument/2006/relationships/slideMaster"/>
</Relationships>

</file>

<file path=ppt/slideLayouts/_rels/slideLayout19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 ?>
<Relationships xmlns="http://schemas.openxmlformats.org/package/2006/relationships">
  <Relationship Id="rId1" Target="../slideMasters/slideMaster2.xml" Type="http://schemas.openxmlformats.org/officeDocument/2006/relationships/slideMaster"/>
</Relationships>

</file>

<file path=ppt/slideLayouts/_rels/slideLayout20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21.xml.rels><?xml version="1.0" encoding="UTF-8" standalone="no" ?>
<Relationships xmlns="http://schemas.openxmlformats.org/package/2006/relationships">
  <Relationship Id="rId1" Target="../slideMasters/slideMaster2.xml" Type="http://schemas.openxmlformats.org/officeDocument/2006/relationships/slideMaster"/>
</Relationships>

</file>

<file path=ppt/slideLayouts/_rels/slideLayout22.xml.rels><?xml version="1.0" encoding="UTF-8" standalone="no" ?>
<Relationships xmlns="http://schemas.openxmlformats.org/package/2006/relationships">
  <Relationship Id="rId1" Target="../slideMasters/slideMaster2.xml" Type="http://schemas.openxmlformats.org/officeDocument/2006/relationships/slideMaster"/>
</Relationships>

</file>

<file path=ppt/slideLayouts/_rels/slideLayout23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24.xml.rels><?xml version="1.0" encoding="UTF-8" standalone="no" ?>
<Relationships xmlns="http://schemas.openxmlformats.org/package/2006/relationships">
  <Relationship Id="rId1" Target="../slideMasters/slideMaster2.xml" Type="http://schemas.openxmlformats.org/officeDocument/2006/relationships/slideMaster"/>
</Relationships>

</file>

<file path=ppt/slideLayouts/_rels/slideLayout3.xml.rels><?xml version="1.0" encoding="UTF-8" standalone="no" ?>
<Relationships xmlns="http://schemas.openxmlformats.org/package/2006/relationships">
  <Relationship Id="rId1" Target="../slideMasters/slideMaster2.xml" Type="http://schemas.openxmlformats.org/officeDocument/2006/relationships/slideMaster"/>
</Relationships>

</file>

<file path=ppt/slideLayouts/_rels/slideLayout4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 ?>
<Relationships xmlns="http://schemas.openxmlformats.org/package/2006/relationships">
  <Relationship Id="rId1" Target="../slideMasters/slideMaster2.xml" Type="http://schemas.openxmlformats.org/officeDocument/2006/relationships/slideMaster"/>
</Relationships>

</file>

<file path=ppt/slideLayouts/_rels/slideLayout6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 ?>
<Relationships xmlns="http://schemas.openxmlformats.org/package/2006/relationships">
  <Relationship Id="rId1" Target="../slideMasters/slideMaster2.xml" Type="http://schemas.openxmlformats.org/officeDocument/2006/relationships/slideMaster"/>
</Relationships>

</file>

<file path=ppt/slideLayouts/_rels/slideLayout9.xml.rels><?xml version="1.0" encoding="UTF-8" standalone="no" ?>
<Relationships xmlns="http://schemas.openxmlformats.org/package/2006/relationships">
  <Relationship Id="rId1" Target="../slideMasters/slideMaster2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obj">
  <p:cSld name="Title and Content">
    <p:spTree>
      <p:nvGrpSpPr>
        <p:cNvPr hidden="false" id="76" name="GroupShape 76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77" name="Shape 77"/>
          <p:cNvSpPr txBox="true"/>
          <p:nvPr isPhoto="false">
            <p:ph idx="0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78" name="Shape 78"/>
          <p:cNvSpPr txBox="true"/>
          <p:nvPr isPhoto="false">
            <p:ph idx="0" type="body"/>
          </p:nvPr>
        </p:nvSpPr>
        <p:spPr>
          <a:xfrm flipH="false" flipV="false" rot="0">
            <a:off x="457200" y="1203480"/>
            <a:ext cx="8229240" cy="2982959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Title, 6 Content">
    <p:spTree>
      <p:nvGrpSpPr>
        <p:cNvPr hidden="false" id="19" name="GroupShape 19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0" name="Shape 20"/>
          <p:cNvSpPr txBox="true"/>
          <p:nvPr isPhoto="false">
            <p:ph idx="1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21" name="Shape 21"/>
          <p:cNvSpPr txBox="true"/>
          <p:nvPr isPhoto="false">
            <p:ph idx="1" type="body"/>
          </p:nvPr>
        </p:nvSpPr>
        <p:spPr>
          <a:xfrm flipH="false" flipV="false" rot="0">
            <a:off x="457200" y="1203480"/>
            <a:ext cx="26496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22" name="Shape 22"/>
          <p:cNvSpPr txBox="true"/>
          <p:nvPr isPhoto="false">
            <p:ph idx="1" type="body"/>
          </p:nvPr>
        </p:nvSpPr>
        <p:spPr>
          <a:xfrm flipH="false" flipV="false" rot="0">
            <a:off x="3239640" y="1203480"/>
            <a:ext cx="26496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23" name="Shape 23"/>
          <p:cNvSpPr txBox="true"/>
          <p:nvPr isPhoto="false">
            <p:ph idx="1" type="body"/>
          </p:nvPr>
        </p:nvSpPr>
        <p:spPr>
          <a:xfrm flipH="false" flipV="false" rot="0">
            <a:off x="6022080" y="1203480"/>
            <a:ext cx="26496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24" name="Shape 24"/>
          <p:cNvSpPr txBox="true"/>
          <p:nvPr isPhoto="false">
            <p:ph idx="1" type="body"/>
          </p:nvPr>
        </p:nvSpPr>
        <p:spPr>
          <a:xfrm flipH="false" flipV="false" rot="0">
            <a:off x="457200" y="2761920"/>
            <a:ext cx="26496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25" name="Shape 25"/>
          <p:cNvSpPr txBox="true"/>
          <p:nvPr isPhoto="false">
            <p:ph idx="1" type="body"/>
          </p:nvPr>
        </p:nvSpPr>
        <p:spPr>
          <a:xfrm flipH="false" flipV="false" rot="0">
            <a:off x="3239640" y="2761920"/>
            <a:ext cx="26496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26" name="Shape 26"/>
          <p:cNvSpPr txBox="true"/>
          <p:nvPr isPhoto="false">
            <p:ph idx="1" type="body"/>
          </p:nvPr>
        </p:nvSpPr>
        <p:spPr>
          <a:xfrm flipH="false" flipV="false" rot="0">
            <a:off x="6022080" y="2761920"/>
            <a:ext cx="26496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Title, 6 Content">
    <p:spTree>
      <p:nvGrpSpPr>
        <p:cNvPr hidden="false" id="31" name="GroupShape 3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32" name="Shape 32"/>
          <p:cNvSpPr txBox="true"/>
          <p:nvPr isPhoto="false">
            <p:ph idx="0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33" name="Shape 33"/>
          <p:cNvSpPr txBox="true"/>
          <p:nvPr isPhoto="false">
            <p:ph idx="0" type="body"/>
          </p:nvPr>
        </p:nvSpPr>
        <p:spPr>
          <a:xfrm flipH="false" flipV="false" rot="0">
            <a:off x="457200" y="1203480"/>
            <a:ext cx="26496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34" name="Shape 34"/>
          <p:cNvSpPr txBox="true"/>
          <p:nvPr isPhoto="false">
            <p:ph idx="0" type="body"/>
          </p:nvPr>
        </p:nvSpPr>
        <p:spPr>
          <a:xfrm flipH="false" flipV="false" rot="0">
            <a:off x="3239640" y="1203480"/>
            <a:ext cx="26496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35" name="Shape 35"/>
          <p:cNvSpPr txBox="true"/>
          <p:nvPr isPhoto="false">
            <p:ph idx="0" type="body"/>
          </p:nvPr>
        </p:nvSpPr>
        <p:spPr>
          <a:xfrm flipH="false" flipV="false" rot="0">
            <a:off x="6022080" y="1203480"/>
            <a:ext cx="26496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36" name="Shape 36"/>
          <p:cNvSpPr txBox="true"/>
          <p:nvPr isPhoto="false">
            <p:ph idx="0" type="body"/>
          </p:nvPr>
        </p:nvSpPr>
        <p:spPr>
          <a:xfrm flipH="false" flipV="false" rot="0">
            <a:off x="457200" y="2761920"/>
            <a:ext cx="26496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37" name="Shape 37"/>
          <p:cNvSpPr txBox="true"/>
          <p:nvPr isPhoto="false">
            <p:ph idx="0" type="body"/>
          </p:nvPr>
        </p:nvSpPr>
        <p:spPr>
          <a:xfrm flipH="false" flipV="false" rot="0">
            <a:off x="3239640" y="2761920"/>
            <a:ext cx="26496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38" name="Shape 38"/>
          <p:cNvSpPr txBox="true"/>
          <p:nvPr isPhoto="false">
            <p:ph idx="0" type="body"/>
          </p:nvPr>
        </p:nvSpPr>
        <p:spPr>
          <a:xfrm flipH="false" flipV="false" rot="0">
            <a:off x="6022080" y="2761920"/>
            <a:ext cx="26496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Title Slide">
    <p:spTree>
      <p:nvGrpSpPr>
        <p:cNvPr hidden="false" id="39" name="GroupShape 39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40" name="Shape 40"/>
          <p:cNvSpPr txBox="true"/>
          <p:nvPr isPhoto="false">
            <p:ph idx="1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41" name="Shape 41"/>
          <p:cNvSpPr txBox="true"/>
          <p:nvPr isPhoto="false">
            <p:ph idx="1" type="subTitle"/>
          </p:nvPr>
        </p:nvSpPr>
        <p:spPr>
          <a:xfrm flipH="false" flipV="false" rot="0">
            <a:off x="457200" y="1203480"/>
            <a:ext cx="8229240" cy="2982959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Title, 4 Content">
    <p:spTree>
      <p:nvGrpSpPr>
        <p:cNvPr hidden="false" id="42" name="GroupShape 42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43" name="Shape 43"/>
          <p:cNvSpPr txBox="true"/>
          <p:nvPr isPhoto="false">
            <p:ph idx="1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44" name="Shape 44"/>
          <p:cNvSpPr txBox="true"/>
          <p:nvPr isPhoto="false">
            <p:ph idx="1" type="body"/>
          </p:nvPr>
        </p:nvSpPr>
        <p:spPr>
          <a:xfrm flipH="false" flipV="false" rot="0">
            <a:off x="457200" y="1203480"/>
            <a:ext cx="4015799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45" name="Shape 45"/>
          <p:cNvSpPr txBox="true"/>
          <p:nvPr isPhoto="false">
            <p:ph idx="1" type="body"/>
          </p:nvPr>
        </p:nvSpPr>
        <p:spPr>
          <a:xfrm flipH="false" flipV="false" rot="0">
            <a:off x="4674240" y="1203480"/>
            <a:ext cx="40158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46" name="Shape 46"/>
          <p:cNvSpPr txBox="true"/>
          <p:nvPr isPhoto="false">
            <p:ph idx="1" type="body"/>
          </p:nvPr>
        </p:nvSpPr>
        <p:spPr>
          <a:xfrm flipH="false" flipV="false" rot="0">
            <a:off x="457200" y="2761920"/>
            <a:ext cx="4015799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47" name="Shape 47"/>
          <p:cNvSpPr txBox="true"/>
          <p:nvPr isPhoto="false">
            <p:ph idx="1" type="body"/>
          </p:nvPr>
        </p:nvSpPr>
        <p:spPr>
          <a:xfrm flipH="false" flipV="false" rot="0">
            <a:off x="4674240" y="2761920"/>
            <a:ext cx="40158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Title, Content over Content">
    <p:spTree>
      <p:nvGrpSpPr>
        <p:cNvPr hidden="false" id="48" name="GroupShape 48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49" name="Shape 49"/>
          <p:cNvSpPr txBox="true"/>
          <p:nvPr isPhoto="false">
            <p:ph idx="0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50" name="Shape 50"/>
          <p:cNvSpPr txBox="true"/>
          <p:nvPr isPhoto="false">
            <p:ph idx="0" type="body"/>
          </p:nvPr>
        </p:nvSpPr>
        <p:spPr>
          <a:xfrm flipH="false" flipV="false" rot="0">
            <a:off x="457200" y="1203480"/>
            <a:ext cx="822924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51" name="Shape 51"/>
          <p:cNvSpPr txBox="true"/>
          <p:nvPr isPhoto="false">
            <p:ph idx="0" type="body"/>
          </p:nvPr>
        </p:nvSpPr>
        <p:spPr>
          <a:xfrm flipH="false" flipV="false" rot="0">
            <a:off x="457200" y="2761920"/>
            <a:ext cx="822924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Title Content and 2 Content">
    <p:spTree>
      <p:nvGrpSpPr>
        <p:cNvPr hidden="false" id="52" name="GroupShape 52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53" name="Shape 53"/>
          <p:cNvSpPr txBox="true"/>
          <p:nvPr isPhoto="false">
            <p:ph idx="0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54" name="Shape 54"/>
          <p:cNvSpPr txBox="true"/>
          <p:nvPr isPhoto="false">
            <p:ph idx="0" type="body"/>
          </p:nvPr>
        </p:nvSpPr>
        <p:spPr>
          <a:xfrm flipH="false" flipV="false" rot="0">
            <a:off x="457200" y="1203480"/>
            <a:ext cx="4015799" cy="2982959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55" name="Shape 55"/>
          <p:cNvSpPr txBox="true"/>
          <p:nvPr isPhoto="false">
            <p:ph idx="0" type="body"/>
          </p:nvPr>
        </p:nvSpPr>
        <p:spPr>
          <a:xfrm flipH="false" flipV="false" rot="0">
            <a:off x="4674240" y="1203480"/>
            <a:ext cx="40158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56" name="Shape 56"/>
          <p:cNvSpPr txBox="true"/>
          <p:nvPr isPhoto="false">
            <p:ph idx="0" type="body"/>
          </p:nvPr>
        </p:nvSpPr>
        <p:spPr>
          <a:xfrm flipH="false" flipV="false" rot="0">
            <a:off x="4674240" y="2761920"/>
            <a:ext cx="40158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Title, 2 Content and Content">
    <p:spTree>
      <p:nvGrpSpPr>
        <p:cNvPr hidden="false" id="57" name="GroupShape 57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58" name="Shape 58"/>
          <p:cNvSpPr txBox="true"/>
          <p:nvPr isPhoto="false">
            <p:ph idx="0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59" name="Shape 59"/>
          <p:cNvSpPr txBox="true"/>
          <p:nvPr isPhoto="false">
            <p:ph idx="0" type="body"/>
          </p:nvPr>
        </p:nvSpPr>
        <p:spPr>
          <a:xfrm flipH="false" flipV="false" rot="0">
            <a:off x="457200" y="1203480"/>
            <a:ext cx="4015799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60" name="Shape 60"/>
          <p:cNvSpPr txBox="true"/>
          <p:nvPr isPhoto="false">
            <p:ph idx="0" type="body"/>
          </p:nvPr>
        </p:nvSpPr>
        <p:spPr>
          <a:xfrm flipH="false" flipV="false" rot="0">
            <a:off x="4674240" y="1203480"/>
            <a:ext cx="4015800" cy="2982959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61" name="Shape 61"/>
          <p:cNvSpPr txBox="true"/>
          <p:nvPr isPhoto="false">
            <p:ph idx="0" type="body"/>
          </p:nvPr>
        </p:nvSpPr>
        <p:spPr>
          <a:xfrm flipH="false" flipV="false" rot="0">
            <a:off x="457200" y="2761920"/>
            <a:ext cx="4015799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Title, 2 Content over Content">
    <p:spTree>
      <p:nvGrpSpPr>
        <p:cNvPr hidden="false" id="62" name="GroupShape 62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63" name="Shape 63"/>
          <p:cNvSpPr txBox="true"/>
          <p:nvPr isPhoto="false">
            <p:ph idx="0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64" name="Shape 64"/>
          <p:cNvSpPr txBox="true"/>
          <p:nvPr isPhoto="false">
            <p:ph idx="0" type="body"/>
          </p:nvPr>
        </p:nvSpPr>
        <p:spPr>
          <a:xfrm flipH="false" flipV="false" rot="0">
            <a:off x="457200" y="1203480"/>
            <a:ext cx="4015799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65" name="Shape 65"/>
          <p:cNvSpPr txBox="true"/>
          <p:nvPr isPhoto="false">
            <p:ph idx="0" type="body"/>
          </p:nvPr>
        </p:nvSpPr>
        <p:spPr>
          <a:xfrm flipH="false" flipV="false" rot="0">
            <a:off x="4674240" y="1203480"/>
            <a:ext cx="40158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66" name="Shape 66"/>
          <p:cNvSpPr txBox="true"/>
          <p:nvPr isPhoto="false">
            <p:ph idx="0" type="body"/>
          </p:nvPr>
        </p:nvSpPr>
        <p:spPr>
          <a:xfrm flipH="false" flipV="false" rot="0">
            <a:off x="457200" y="2761920"/>
            <a:ext cx="822924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Title, 2 Content and Content">
    <p:spTree>
      <p:nvGrpSpPr>
        <p:cNvPr hidden="false" id="71" name="GroupShape 7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72" name="Shape 72"/>
          <p:cNvSpPr txBox="true"/>
          <p:nvPr isPhoto="false">
            <p:ph idx="1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73" name="Shape 73"/>
          <p:cNvSpPr txBox="true"/>
          <p:nvPr isPhoto="false">
            <p:ph idx="1" type="body"/>
          </p:nvPr>
        </p:nvSpPr>
        <p:spPr>
          <a:xfrm flipH="false" flipV="false" rot="0">
            <a:off x="457200" y="1203480"/>
            <a:ext cx="4015799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74" name="Shape 74"/>
          <p:cNvSpPr txBox="true"/>
          <p:nvPr isPhoto="false">
            <p:ph idx="1" type="body"/>
          </p:nvPr>
        </p:nvSpPr>
        <p:spPr>
          <a:xfrm flipH="false" flipV="false" rot="0">
            <a:off x="4674240" y="1203480"/>
            <a:ext cx="4015800" cy="2982959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75" name="Shape 75"/>
          <p:cNvSpPr txBox="true"/>
          <p:nvPr isPhoto="false">
            <p:ph idx="1" type="body"/>
          </p:nvPr>
        </p:nvSpPr>
        <p:spPr>
          <a:xfrm flipH="false" flipV="false" rot="0">
            <a:off x="457200" y="2761920"/>
            <a:ext cx="4015799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Centered Text">
    <p:spTree>
      <p:nvGrpSpPr>
        <p:cNvPr hidden="false" id="83" name="GroupShape 83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84" name="Shape 84"/>
          <p:cNvSpPr txBox="true"/>
          <p:nvPr isPhoto="false">
            <p:ph idx="0" type="subTitle"/>
          </p:nvPr>
        </p:nvSpPr>
        <p:spPr>
          <a:xfrm flipH="false" flipV="false" rot="0"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obj">
  <p:cSld name="Title and Content">
    <p:spTree>
      <p:nvGrpSpPr>
        <p:cNvPr hidden="false" id="93" name="GroupShape 93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94" name="Shape 94"/>
          <p:cNvSpPr txBox="true"/>
          <p:nvPr isPhoto="false">
            <p:ph idx="1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95" name="Shape 95"/>
          <p:cNvSpPr txBox="true"/>
          <p:nvPr isPhoto="false">
            <p:ph idx="1" type="body"/>
          </p:nvPr>
        </p:nvSpPr>
        <p:spPr>
          <a:xfrm flipH="false" flipV="false" rot="0">
            <a:off x="457200" y="1203480"/>
            <a:ext cx="8229240" cy="2982959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Title Slide">
    <p:spTree>
      <p:nvGrpSpPr>
        <p:cNvPr hidden="false" id="85" name="GroupShape 85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86" name="Shape 86"/>
          <p:cNvSpPr txBox="true"/>
          <p:nvPr isPhoto="false">
            <p:ph idx="0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87" name="Shape 87"/>
          <p:cNvSpPr txBox="true"/>
          <p:nvPr isPhoto="false">
            <p:ph idx="0" type="subTitle"/>
          </p:nvPr>
        </p:nvSpPr>
        <p:spPr>
          <a:xfrm flipH="false" flipV="false" rot="0">
            <a:off x="457200" y="1203480"/>
            <a:ext cx="8229240" cy="2982959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Title, 2 Content over Content">
    <p:spTree>
      <p:nvGrpSpPr>
        <p:cNvPr hidden="false" id="88" name="GroupShape 88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89" name="Shape 89"/>
          <p:cNvSpPr txBox="true"/>
          <p:nvPr isPhoto="false">
            <p:ph idx="1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90" name="Shape 90"/>
          <p:cNvSpPr txBox="true"/>
          <p:nvPr isPhoto="false">
            <p:ph idx="1" type="body"/>
          </p:nvPr>
        </p:nvSpPr>
        <p:spPr>
          <a:xfrm flipH="false" flipV="false" rot="0">
            <a:off x="457200" y="1203480"/>
            <a:ext cx="4015799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91" name="Shape 91"/>
          <p:cNvSpPr txBox="true"/>
          <p:nvPr isPhoto="false">
            <p:ph idx="1" type="body"/>
          </p:nvPr>
        </p:nvSpPr>
        <p:spPr>
          <a:xfrm flipH="false" flipV="false" rot="0">
            <a:off x="4674240" y="1203480"/>
            <a:ext cx="40158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92" name="Shape 92"/>
          <p:cNvSpPr txBox="true"/>
          <p:nvPr isPhoto="false">
            <p:ph idx="1" type="body"/>
          </p:nvPr>
        </p:nvSpPr>
        <p:spPr>
          <a:xfrm flipH="false" flipV="false" rot="0">
            <a:off x="457200" y="2761920"/>
            <a:ext cx="822924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Centered Text">
    <p:spTree>
      <p:nvGrpSpPr>
        <p:cNvPr hidden="false" id="96" name="GroupShape 96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97" name="Shape 97"/>
          <p:cNvSpPr txBox="true"/>
          <p:nvPr isPhoto="false">
            <p:ph idx="1" type="subTitle"/>
          </p:nvPr>
        </p:nvSpPr>
        <p:spPr>
          <a:xfrm flipH="false" flipV="false" rot="0"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Title, 4 Content">
    <p:spTree>
      <p:nvGrpSpPr>
        <p:cNvPr hidden="false" id="98" name="GroupShape 98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99" name="Shape 99"/>
          <p:cNvSpPr txBox="true"/>
          <p:nvPr isPhoto="false">
            <p:ph idx="0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100" name="Shape 100"/>
          <p:cNvSpPr txBox="true"/>
          <p:nvPr isPhoto="false">
            <p:ph idx="0" type="body"/>
          </p:nvPr>
        </p:nvSpPr>
        <p:spPr>
          <a:xfrm flipH="false" flipV="false" rot="0">
            <a:off x="457200" y="1203480"/>
            <a:ext cx="4015799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101" name="Shape 101"/>
          <p:cNvSpPr txBox="true"/>
          <p:nvPr isPhoto="false">
            <p:ph idx="0" type="body"/>
          </p:nvPr>
        </p:nvSpPr>
        <p:spPr>
          <a:xfrm flipH="false" flipV="false" rot="0">
            <a:off x="4674240" y="1203480"/>
            <a:ext cx="40158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102" name="Shape 102"/>
          <p:cNvSpPr txBox="true"/>
          <p:nvPr isPhoto="false">
            <p:ph idx="0" type="body"/>
          </p:nvPr>
        </p:nvSpPr>
        <p:spPr>
          <a:xfrm flipH="false" flipV="false" rot="0">
            <a:off x="457200" y="2761920"/>
            <a:ext cx="4015799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103" name="Shape 103"/>
          <p:cNvSpPr txBox="true"/>
          <p:nvPr isPhoto="false">
            <p:ph idx="0" type="body"/>
          </p:nvPr>
        </p:nvSpPr>
        <p:spPr>
          <a:xfrm flipH="false" flipV="false" rot="0">
            <a:off x="4674240" y="2761920"/>
            <a:ext cx="40158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Title Content and 2 Content">
    <p:spTree>
      <p:nvGrpSpPr>
        <p:cNvPr hidden="false" id="104" name="GroupShape 10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05" name="Shape 105"/>
          <p:cNvSpPr txBox="true"/>
          <p:nvPr isPhoto="false">
            <p:ph idx="1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106" name="Shape 106"/>
          <p:cNvSpPr txBox="true"/>
          <p:nvPr isPhoto="false">
            <p:ph idx="1" type="body"/>
          </p:nvPr>
        </p:nvSpPr>
        <p:spPr>
          <a:xfrm flipH="false" flipV="false" rot="0">
            <a:off x="457200" y="1203480"/>
            <a:ext cx="4015799" cy="2982959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107" name="Shape 107"/>
          <p:cNvSpPr txBox="true"/>
          <p:nvPr isPhoto="false">
            <p:ph idx="1" type="body"/>
          </p:nvPr>
        </p:nvSpPr>
        <p:spPr>
          <a:xfrm flipH="false" flipV="false" rot="0">
            <a:off x="4674240" y="1203480"/>
            <a:ext cx="40158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108" name="Shape 108"/>
          <p:cNvSpPr txBox="true"/>
          <p:nvPr isPhoto="false">
            <p:ph idx="1" type="body"/>
          </p:nvPr>
        </p:nvSpPr>
        <p:spPr>
          <a:xfrm flipH="false" flipV="false" rot="0">
            <a:off x="4674240" y="2761920"/>
            <a:ext cx="401580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itleOnly">
  <p:cSld name="Slide Title">
    <p:spTree>
      <p:nvGrpSpPr>
        <p:cNvPr hidden="false" id="67" name="GroupShape 67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68" name="Shape 68"/>
          <p:cNvSpPr txBox="true"/>
          <p:nvPr isPhoto="false">
            <p:ph idx="1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itleOnly">
  <p:cSld name="Slide Title">
    <p:spTree>
      <p:nvGrpSpPr>
        <p:cNvPr hidden="false" id="69" name="GroupShape 69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70" name="Shape 70"/>
          <p:cNvSpPr txBox="true"/>
          <p:nvPr isPhoto="false">
            <p:ph idx="0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woObj">
  <p:cSld name="Title and Two Columns">
    <p:spTree>
      <p:nvGrpSpPr>
        <p:cNvPr hidden="false" id="27" name="GroupShape 27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8" name="Shape 28"/>
          <p:cNvSpPr txBox="true"/>
          <p:nvPr isPhoto="false">
            <p:ph idx="1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29" name="Shape 29"/>
          <p:cNvSpPr txBox="true"/>
          <p:nvPr isPhoto="false">
            <p:ph idx="1" type="body"/>
          </p:nvPr>
        </p:nvSpPr>
        <p:spPr>
          <a:xfrm flipH="false" flipV="false" rot="0">
            <a:off x="457200" y="1203480"/>
            <a:ext cx="4015799" cy="2982959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30" name="Shape 30"/>
          <p:cNvSpPr txBox="true"/>
          <p:nvPr isPhoto="false">
            <p:ph idx="1" type="body"/>
          </p:nvPr>
        </p:nvSpPr>
        <p:spPr>
          <a:xfrm flipH="false" flipV="false" rot="0">
            <a:off x="4674240" y="1203480"/>
            <a:ext cx="4015800" cy="2982959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woObj">
  <p:cSld name="Title and Two Columns">
    <p:spTree>
      <p:nvGrpSpPr>
        <p:cNvPr hidden="false" id="79" name="GroupShape 79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80" name="Shape 80"/>
          <p:cNvSpPr txBox="true"/>
          <p:nvPr isPhoto="false">
            <p:ph idx="0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81" name="Shape 81"/>
          <p:cNvSpPr txBox="true"/>
          <p:nvPr isPhoto="false">
            <p:ph idx="0" type="body"/>
          </p:nvPr>
        </p:nvSpPr>
        <p:spPr>
          <a:xfrm flipH="false" flipV="false" rot="0">
            <a:off x="457200" y="1203480"/>
            <a:ext cx="4015799" cy="2982959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82" name="Shape 82"/>
          <p:cNvSpPr txBox="true"/>
          <p:nvPr isPhoto="false">
            <p:ph idx="0" type="body"/>
          </p:nvPr>
        </p:nvSpPr>
        <p:spPr>
          <a:xfrm flipH="false" flipV="false" rot="0">
            <a:off x="4674240" y="1203480"/>
            <a:ext cx="4015800" cy="2982959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blank">
  <p:cSld name="Blank">
    <p:spTree>
      <p:nvGrpSpPr>
        <p:cNvPr hidden="false" id="14" name="GroupShape 1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blank">
  <p:cSld name="Blank">
    <p:spTree>
      <p:nvGrpSpPr>
        <p:cNvPr hidden="false" id="109" name="GroupShape 109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Title, Content over Content">
    <p:spTree>
      <p:nvGrpSpPr>
        <p:cNvPr hidden="false" id="15" name="GroupShape 15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6" name="Shape 16"/>
          <p:cNvSpPr txBox="true"/>
          <p:nvPr isPhoto="false">
            <p:ph idx="1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lstStyle>
            <a:defPPr/>
            <a:lvl1pPr lvl="0"/>
          </a:lstStyle>
          <a:p>
            <a:pPr algn="ctr"/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17" name="Shape 17"/>
          <p:cNvSpPr txBox="true"/>
          <p:nvPr isPhoto="false">
            <p:ph idx="1" type="body"/>
          </p:nvPr>
        </p:nvSpPr>
        <p:spPr>
          <a:xfrm flipH="false" flipV="false" rot="0">
            <a:off x="457200" y="1203480"/>
            <a:ext cx="822924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  <p:sp>
        <p:nvSpPr>
          <p:cNvPr hidden="false" id="18" name="Shape 18"/>
          <p:cNvSpPr txBox="true"/>
          <p:nvPr isPhoto="false">
            <p:ph idx="1" type="body"/>
          </p:nvPr>
        </p:nvSpPr>
        <p:spPr>
          <a:xfrm flipH="false" flipV="false" rot="0">
            <a:off x="457200" y="2761920"/>
            <a:ext cx="8229240" cy="1422720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lstStyle>
            <a:defPPr/>
            <a:lvl1pPr lvl="0"/>
          </a:lstStyle>
          <a:p>
            <a:endParaRPr b="false" spc="-1" strike="noStrike" sz="3200">
              <a:latin typeface="Arial"/>
              <a:ea typeface="Arial"/>
              <a:cs typeface="Arial"/>
            </a:endParaRPr>
          </a:p>
        </p:txBody>
      </p:sp>
    </p:spTree>
  </p:cSld>
</p:sldLayout>
</file>

<file path=ppt/slideMasters/_rels/slideMaster1.xml.rels><?xml version="1.0" encoding="UTF-8" standalone="no" ?>
<Relationships xmlns="http://schemas.openxmlformats.org/package/2006/relationships">
  <Relationship Id="rId13" Target="../slideLayouts/slideLayout23.xml" Type="http://schemas.openxmlformats.org/officeDocument/2006/relationships/slideLayout"/>
  <Relationship Id="rId11" Target="../slideLayouts/slideLayout19.xml" Type="http://schemas.openxmlformats.org/officeDocument/2006/relationships/slideLayout"/>
  <Relationship Id="rId10" Target="../slideLayouts/slideLayout17.xml" Type="http://schemas.openxmlformats.org/officeDocument/2006/relationships/slideLayout"/>
  <Relationship Id="rId9" Target="../slideLayouts/slideLayout16.xml" Type="http://schemas.openxmlformats.org/officeDocument/2006/relationships/slideLayout"/>
  <Relationship Id="rId8" Target="../slideLayouts/slideLayout15.xml" Type="http://schemas.openxmlformats.org/officeDocument/2006/relationships/slideLayout"/>
  <Relationship Id="rId7" Target="../slideLayouts/slideLayout14.xml" Type="http://schemas.openxmlformats.org/officeDocument/2006/relationships/slideLayout"/>
  <Relationship Id="rId6" Target="../slideLayouts/slideLayout11.xml" Type="http://schemas.openxmlformats.org/officeDocument/2006/relationships/slideLayout"/>
  <Relationship Id="rId5" Target="../slideLayouts/slideLayout7.xml" Type="http://schemas.openxmlformats.org/officeDocument/2006/relationships/slideLayout"/>
  <Relationship Id="rId4" Target="../slideLayouts/slideLayout6.xml" Type="http://schemas.openxmlformats.org/officeDocument/2006/relationships/slideLayout"/>
  <Relationship Id="rId12" Target="../slideLayouts/slideLayout20.xml" Type="http://schemas.openxmlformats.org/officeDocument/2006/relationships/slideLayout"/>
  <Relationship Id="rId3" Target="../slideLayouts/slideLayout4.xml" Type="http://schemas.openxmlformats.org/officeDocument/2006/relationships/slideLayout"/>
  <Relationship Id="rId2" Target="../slideLayouts/slideLayout1.xml" Type="http://schemas.openxmlformats.org/officeDocument/2006/relationships/slideLayout"/>
  <Relationship Id="rId1" Target="../theme/theme1.xml" Type="http://schemas.openxmlformats.org/officeDocument/2006/relationships/theme"/>
</Relationships>

</file>

<file path=ppt/slideMasters/_rels/slideMaster2.xml.rels><?xml version="1.0" encoding="UTF-8" standalone="no" ?>
<Relationships xmlns="http://schemas.openxmlformats.org/package/2006/relationships">
  <Relationship Id="rId13" Target="../slideLayouts/slideLayout24.xml" Type="http://schemas.openxmlformats.org/officeDocument/2006/relationships/slideLayout"/>
  <Relationship Id="rId11" Target="../slideLayouts/slideLayout21.xml" Type="http://schemas.openxmlformats.org/officeDocument/2006/relationships/slideLayout"/>
  <Relationship Id="rId10" Target="../slideLayouts/slideLayout18.xml" Type="http://schemas.openxmlformats.org/officeDocument/2006/relationships/slideLayout"/>
  <Relationship Id="rId15" Target="../media/2.png" Type="http://schemas.openxmlformats.org/officeDocument/2006/relationships/image"/>
  <Relationship Id="rId9" Target="../slideLayouts/slideLayout13.xml" Type="http://schemas.openxmlformats.org/officeDocument/2006/relationships/slideLayout"/>
  <Relationship Id="rId8" Target="../slideLayouts/slideLayout12.xml" Type="http://schemas.openxmlformats.org/officeDocument/2006/relationships/slideLayout"/>
  <Relationship Id="rId7" Target="../slideLayouts/slideLayout10.xml" Type="http://schemas.openxmlformats.org/officeDocument/2006/relationships/slideLayout"/>
  <Relationship Id="rId14" Target="../media/1.png" Type="http://schemas.openxmlformats.org/officeDocument/2006/relationships/image"/>
  <Relationship Id="rId6" Target="../slideLayouts/slideLayout9.xml" Type="http://schemas.openxmlformats.org/officeDocument/2006/relationships/slideLayout"/>
  <Relationship Id="rId5" Target="../slideLayouts/slideLayout8.xml" Type="http://schemas.openxmlformats.org/officeDocument/2006/relationships/slideLayout"/>
  <Relationship Id="rId4" Target="../slideLayouts/slideLayout5.xml" Type="http://schemas.openxmlformats.org/officeDocument/2006/relationships/slideLayout"/>
  <Relationship Id="rId12" Target="../slideLayouts/slideLayout22.xml" Type="http://schemas.openxmlformats.org/officeDocument/2006/relationships/slideLayout"/>
  <Relationship Id="rId3" Target="../slideLayouts/slideLayout3.xml" Type="http://schemas.openxmlformats.org/officeDocument/2006/relationships/slideLayout"/>
  <Relationship Id="rId2" Target="../slideLayouts/slideLayout2.xml" Type="http://schemas.openxmlformats.org/officeDocument/2006/relationships/slideLayout"/>
  <Relationship Id="rId1" Target="../theme/theme2.xml" Type="http://schemas.openxmlformats.org/officeDocument/2006/relationships/theme"/>
</Relationships>

</file>

<file path=ppt/slideMasters/slideMaster1.xml><?xml version="1.0" encoding="utf-8"?>
<p:sldMaster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>
  <p:cSld name="">
    <p:bg>
      <p:bgPr>
        <a:solidFill>
          <a:srgbClr val="F2F4F8"/>
        </a:solidFill>
      </p:bgPr>
    </p:bg>
    <p:spTree>
      <p:nvGrpSpPr>
        <p:cNvPr hidden="false" id="1" name="GroupShape 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" name="Shape 2"/>
          <p:cNvSpPr txBox="true"/>
          <p:nvPr isPhoto="false">
            <p:ph idx="0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p>
            <a:pPr algn="ctr"/>
            <a:r>
              <a:rPr b="false" spc="-1" strike="noStrike" sz="4400">
                <a:latin typeface="Arial"/>
                <a:ea typeface="Arial"/>
                <a:cs typeface="Arial"/>
              </a:rPr>
              <a:t>Click to edit the title text format</a:t>
            </a:r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3" name="Shape 3"/>
          <p:cNvSpPr txBox="true"/>
          <p:nvPr isPhoto="false">
            <p:ph idx="0" type="body"/>
          </p:nvPr>
        </p:nvSpPr>
        <p:spPr>
          <a:xfrm flipH="false" flipV="false" rot="0">
            <a:off x="457200" y="1203480"/>
            <a:ext cx="8229240" cy="2982959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p>
            <a:pPr indent="-324000" marL="432000">
              <a:spcBef>
                <a:spcPts val="1417"/>
              </a:spcBef>
            </a:pPr>
            <a:r>
              <a:rPr b="false" spc="-1" strike="noStrike" sz="3200">
                <a:latin typeface="Arial"/>
                <a:ea typeface="Arial"/>
                <a:cs typeface="Arial"/>
              </a:rPr>
              <a:t>Click to edit the outline text format</a:t>
            </a:r>
            <a:endParaRPr b="false" spc="-1" strike="noStrike" sz="3200">
              <a:latin typeface="Arial"/>
              <a:ea typeface="Arial"/>
              <a:cs typeface="Arial"/>
            </a:endParaRPr>
          </a:p>
          <a:p>
            <a:pPr indent="-324000" lvl="1" marL="864000">
              <a:spcBef>
                <a:spcPts val="1134"/>
              </a:spcBef>
            </a:pPr>
            <a:r>
              <a:rPr b="false" spc="-1" strike="noStrike" sz="2800">
                <a:latin typeface="Arial"/>
                <a:ea typeface="Arial"/>
                <a:cs typeface="Arial"/>
              </a:rPr>
              <a:t>Second Outline Level</a:t>
            </a:r>
            <a:endParaRPr b="false" spc="-1" strike="noStrike" sz="2800">
              <a:latin typeface="Arial"/>
              <a:ea typeface="Arial"/>
              <a:cs typeface="Arial"/>
            </a:endParaRPr>
          </a:p>
          <a:p>
            <a:pPr indent="-288000" lvl="2" marL="1296000">
              <a:spcBef>
                <a:spcPts val="850"/>
              </a:spcBef>
            </a:pPr>
            <a:r>
              <a:rPr b="false" spc="-1" strike="noStrike" sz="2400">
                <a:latin typeface="Arial"/>
                <a:ea typeface="Arial"/>
                <a:cs typeface="Arial"/>
              </a:rPr>
              <a:t>Third Outline Level</a:t>
            </a:r>
            <a:endParaRPr b="false" spc="-1" strike="noStrike" sz="2400">
              <a:latin typeface="Arial"/>
              <a:ea typeface="Arial"/>
              <a:cs typeface="Arial"/>
            </a:endParaRPr>
          </a:p>
          <a:p>
            <a:pPr indent="-216000" lvl="3" marL="1728000">
              <a:spcBef>
                <a:spcPts val="567"/>
              </a:spcBef>
            </a:pPr>
            <a:r>
              <a:rPr b="false" spc="-1" strike="noStrike" sz="2000">
                <a:latin typeface="Arial"/>
                <a:ea typeface="Arial"/>
                <a:cs typeface="Arial"/>
              </a:rPr>
              <a:t>Fourth Outline Level</a:t>
            </a:r>
            <a:endParaRPr b="false" spc="-1" strike="noStrike" sz="2000">
              <a:latin typeface="Arial"/>
              <a:ea typeface="Arial"/>
              <a:cs typeface="Arial"/>
            </a:endParaRPr>
          </a:p>
          <a:p>
            <a:pPr indent="-216000" lvl="4" marL="2160000">
              <a:spcBef>
                <a:spcPts val="283"/>
              </a:spcBef>
            </a:pPr>
            <a:r>
              <a:rPr b="false" spc="-1" strike="noStrike" sz="2000">
                <a:latin typeface="Arial"/>
                <a:ea typeface="Arial"/>
                <a:cs typeface="Arial"/>
              </a:rPr>
              <a:t>Fifth Outline Level</a:t>
            </a:r>
            <a:endParaRPr b="false" spc="-1" strike="noStrike" sz="2000">
              <a:latin typeface="Arial"/>
              <a:ea typeface="Arial"/>
              <a:cs typeface="Arial"/>
            </a:endParaRPr>
          </a:p>
          <a:p>
            <a:pPr indent="-216000" lvl="5" marL="2592000">
              <a:spcBef>
                <a:spcPts val="283"/>
              </a:spcBef>
            </a:pPr>
            <a:r>
              <a:rPr b="false" spc="-1" strike="noStrike" sz="2000">
                <a:latin typeface="Arial"/>
                <a:ea typeface="Arial"/>
                <a:cs typeface="Arial"/>
              </a:rPr>
              <a:t>Sixth Outline Level</a:t>
            </a:r>
            <a:endParaRPr b="false" spc="-1" strike="noStrike" sz="2000">
              <a:latin typeface="Arial"/>
              <a:ea typeface="Arial"/>
              <a:cs typeface="Arial"/>
            </a:endParaRPr>
          </a:p>
          <a:p>
            <a:pPr indent="-216000" lvl="6" marL="3024000">
              <a:spcBef>
                <a:spcPts val="283"/>
              </a:spcBef>
            </a:pPr>
            <a:r>
              <a:rPr b="false" spc="-1" strike="noStrike" sz="2000">
                <a:latin typeface="Arial"/>
                <a:ea typeface="Arial"/>
                <a:cs typeface="Arial"/>
              </a:rPr>
              <a:t>Seventh Outline Level</a:t>
            </a:r>
            <a:endParaRPr b="false" spc="-1" strike="noStrike" sz="2000">
              <a:latin typeface="Arial"/>
              <a:ea typeface="Arial"/>
              <a:cs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defPPr/>
      <a:lvl1pPr lvl="0"/>
    </p:titleStyle>
    <p:bodyStyle>
      <a:defPPr/>
      <a:lvl1pPr lvl="0"/>
    </p:bodyStyle>
    <p:otherStyle>
      <a:defPPr/>
      <a:lvl1pPr lvl="0"/>
      <a:lvl2pPr lvl="1"/>
      <a:lvl3pPr lvl="2"/>
      <a:lvl4pPr lvl="3"/>
      <a:lvl5pPr lvl="4"/>
      <a:lvl6pPr lvl="5"/>
      <a:lvl7pPr lvl="6"/>
      <a:lvl8pPr lvl="7"/>
      <a:lvl9pPr lvl="8"/>
    </p:otherStyle>
  </p:txStyles>
</p:sldMaster>
</file>

<file path=ppt/slideMasters/slideMaster2.xml><?xml version="1.0" encoding="utf-8"?>
<p:sldMaster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>
  <p:cSld name="">
    <p:bg>
      <p:bgPr>
        <a:solidFill>
          <a:srgbClr val="2E57E5"/>
        </a:solidFill>
      </p:bgPr>
    </p:bg>
    <p:spTree>
      <p:nvGrpSpPr>
        <p:cNvPr hidden="false" id="4" name="GroupShape 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grpSp>
        <p:nvGrpSpPr>
          <p:cNvPr hidden="false" id="5" name="Shape 5"/>
          <p:cNvGrpSpPr/>
          <p:nvPr isPhoto="false"/>
        </p:nvGrpSpPr>
        <p:grpSpPr>
          <a:xfrm flipH="false" flipV="false" rot="0">
            <a:off x="360720" y="360"/>
            <a:ext cx="1042919" cy="930600"/>
            <a:chOff x="0" y="0"/>
            <a:chExt cx="1042919" cy="930600"/>
          </a:xfrm>
        </p:grpSpPr>
        <p:sp>
          <p:nvSpPr>
            <p:cNvPr hidden="false" id="6" name="Shape 6"/>
            <p:cNvSpPr txBox="false"/>
            <p:nvPr isPhoto="false"/>
          </p:nvSpPr>
          <p:spPr>
            <a:xfrm flipH="false" flipV="false" rot="0">
              <a:off x="0" y="0"/>
              <a:ext cx="1042919" cy="930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pic>
          <p:nvPicPr>
            <p:cNvPr hidden="false" id="8" name="Picture 8"/>
            <p:cNvPicPr preferRelativeResize="true"/>
            <p:nvPr isPhoto="false"/>
          </p:nvPicPr>
          <p:blipFill>
            <a:blip r:embed="rId14"/>
            <a:stretch/>
          </p:blipFill>
          <p:spPr>
            <a:xfrm flipH="false" flipV="false" rot="0">
              <a:off x="115919" y="104400"/>
              <a:ext cx="809279" cy="697320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hidden="false" id="9" name="Table 9"/>
          <p:cNvGraphicFramePr/>
          <p:nvPr isPhoto="false"/>
        </p:nvGraphicFramePr>
        <p:xfrm flipH="false" flipV="false" rot="0">
          <a:off x="360000" y="4387320"/>
          <a:ext cx="8423640" cy="395639"/>
        </p:xfrm>
        <a:graphic>
          <a:graphicData uri="http://schemas.openxmlformats.org/drawingml/2006/table">
            <a:tbl>
              <a:tblPr bandCol="false" bandRow="false" firstCol="false" firstRow="false" lastCol="false" lastRow="false"/>
              <a:tblGrid>
                <a:gridCol w="4212000"/>
                <a:gridCol w="4212000"/>
              </a:tblGrid>
              <a:tr h="396000">
                <a:tc gridSpan="1" hMerge="false" rowSpan="1" vMerge="false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true" spc="-1" strike="noStrike" sz="1300">
                          <a:solidFill>
                            <a:srgbClr val="FFFFFF"/>
                          </a:solidFill>
                          <a:latin typeface="Anonymous Pro"/>
                          <a:ea typeface="Anonymous Pro"/>
                          <a:cs typeface="Anonymous Pro"/>
                        </a:rPr>
                        <a:t>Period</a:t>
                      </a:r>
                      <a:endParaRPr b="false" spc="-1" strike="noStrike" sz="1300">
                        <a:latin typeface="Arial"/>
                        <a:ea typeface="Arial"/>
                        <a:cs typeface="Arial"/>
                      </a:endParaRPr>
                    </a:p>
                  </a:txBody>
                  <a:tcPr anchor="t" anchorCtr="false" marB="45720" marL="91080" marR="91080" marT="45720" vert="horz">
                    <a:lnL w="9360">
                      <a:solidFill>
                        <a:srgbClr val="E4E9FC"/>
                      </a:solidFill>
                      <a:prstDash val="solid"/>
                    </a:lnL>
                    <a:lnR w="9360">
                      <a:solidFill>
                        <a:srgbClr val="E4E9FC"/>
                      </a:solidFill>
                      <a:prstDash val="solid"/>
                    </a:lnR>
                    <a:lnT w="9360">
                      <a:solidFill>
                        <a:srgbClr val="E4E9FC"/>
                      </a:solidFill>
                      <a:prstDash val="solid"/>
                    </a:lnT>
                    <a:lnB w="9360">
                      <a:solidFill>
                        <a:srgbClr val="E4E9FC"/>
                      </a:solidFill>
                      <a:prstDash val="solid"/>
                    </a:lnB>
                    <a:noFill/>
                  </a:tcPr>
                </a:tc>
                <a:tc gridSpan="1" hMerge="false" rowSpan="1" vMerge="false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true" spc="-1" strike="noStrike" sz="1300">
                          <a:solidFill>
                            <a:srgbClr val="FFFFFF"/>
                          </a:solidFill>
                          <a:latin typeface="Anonymous Pro"/>
                          <a:ea typeface="Anonymous Pro"/>
                          <a:cs typeface="Anonymous Pro"/>
                        </a:rPr>
                        <a:t>Dates</a:t>
                      </a:r>
                      <a:endParaRPr b="false" spc="-1" strike="noStrike" sz="1300">
                        <a:latin typeface="Arial"/>
                        <a:ea typeface="Arial"/>
                        <a:cs typeface="Arial"/>
                      </a:endParaRPr>
                    </a:p>
                  </a:txBody>
                  <a:tcPr anchor="t" anchorCtr="false" marB="45720" marL="91080" marR="91080" marT="45720" vert="horz">
                    <a:lnL w="9360">
                      <a:solidFill>
                        <a:srgbClr val="E4E9FC"/>
                      </a:solidFill>
                      <a:prstDash val="solid"/>
                    </a:lnL>
                    <a:lnR w="9360">
                      <a:solidFill>
                        <a:srgbClr val="E4E9FC"/>
                      </a:solidFill>
                      <a:prstDash val="solid"/>
                    </a:lnR>
                    <a:lnT w="9360">
                      <a:solidFill>
                        <a:srgbClr val="E4E9FC"/>
                      </a:solidFill>
                      <a:prstDash val="solid"/>
                    </a:lnT>
                    <a:lnB w="9360">
                      <a:solidFill>
                        <a:srgbClr val="E4E9F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hidden="false" id="11" name="Picture 11"/>
          <p:cNvPicPr preferRelativeResize="true"/>
          <p:nvPr isPhoto="false"/>
        </p:nvPicPr>
        <p:blipFill>
          <a:blip r:embed="rId15"/>
          <a:stretch/>
        </p:blipFill>
        <p:spPr>
          <a:xfrm flipH="false" flipV="false" rot="0">
            <a:off x="4167360" y="-168120"/>
            <a:ext cx="5271840" cy="3970080"/>
          </a:xfrm>
          <a:prstGeom prst="rect">
            <a:avLst/>
          </a:prstGeom>
          <a:ln>
            <a:noFill/>
          </a:ln>
        </p:spPr>
      </p:pic>
      <p:sp>
        <p:nvSpPr>
          <p:cNvPr hidden="false" id="12" name="Shape 12"/>
          <p:cNvSpPr txBox="true"/>
          <p:nvPr isPhoto="false">
            <p:ph idx="1" type="title"/>
          </p:nvPr>
        </p:nvSpPr>
        <p:spPr>
          <a:xfrm flipH="false" flipV="false" rot="0"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>
            <a:noAutofit/>
          </a:bodyPr>
          <a:p>
            <a:pPr algn="ctr"/>
            <a:r>
              <a:rPr b="false" spc="-1" strike="noStrike" sz="4400">
                <a:latin typeface="Arial"/>
                <a:ea typeface="Arial"/>
                <a:cs typeface="Arial"/>
              </a:rPr>
              <a:t>Click to edit the title text format</a:t>
            </a:r>
            <a:endParaRPr b="false" spc="-1" strike="noStrike" sz="4400">
              <a:latin typeface="Arial"/>
              <a:ea typeface="Arial"/>
              <a:cs typeface="Arial"/>
            </a:endParaRPr>
          </a:p>
        </p:txBody>
      </p:sp>
      <p:sp>
        <p:nvSpPr>
          <p:cNvPr hidden="false" id="13" name="Shape 13"/>
          <p:cNvSpPr txBox="true"/>
          <p:nvPr isPhoto="false">
            <p:ph idx="1" type="body"/>
          </p:nvPr>
        </p:nvSpPr>
        <p:spPr>
          <a:xfrm flipH="false" flipV="false" rot="0">
            <a:off x="457200" y="1203480"/>
            <a:ext cx="8229240" cy="2982959"/>
          </a:xfrm>
          <a:prstGeom prst="rect">
            <a:avLst/>
          </a:prstGeom>
        </p:spPr>
        <p:txBody>
          <a:bodyPr bIns="0" lIns="0" rIns="0" tIns="0">
            <a:normAutofit fontScale="100%" lnSpcReduction="0%"/>
          </a:bodyPr>
          <a:p>
            <a:pPr indent="-324000" marL="432000">
              <a:spcBef>
                <a:spcPts val="1417"/>
              </a:spcBef>
            </a:pPr>
            <a:r>
              <a:rPr b="false" spc="-1" strike="noStrike" sz="3200">
                <a:latin typeface="Arial"/>
                <a:ea typeface="Arial"/>
                <a:cs typeface="Arial"/>
              </a:rPr>
              <a:t>Click to edit the outline text format</a:t>
            </a:r>
            <a:endParaRPr b="false" spc="-1" strike="noStrike" sz="3200">
              <a:latin typeface="Arial"/>
              <a:ea typeface="Arial"/>
              <a:cs typeface="Arial"/>
            </a:endParaRPr>
          </a:p>
          <a:p>
            <a:pPr indent="-324000" lvl="1" marL="864000">
              <a:spcBef>
                <a:spcPts val="1134"/>
              </a:spcBef>
            </a:pPr>
            <a:r>
              <a:rPr b="false" spc="-1" strike="noStrike" sz="2800">
                <a:latin typeface="Arial"/>
                <a:ea typeface="Arial"/>
                <a:cs typeface="Arial"/>
              </a:rPr>
              <a:t>Second Outline Level</a:t>
            </a:r>
            <a:endParaRPr b="false" spc="-1" strike="noStrike" sz="2800">
              <a:latin typeface="Arial"/>
              <a:ea typeface="Arial"/>
              <a:cs typeface="Arial"/>
            </a:endParaRPr>
          </a:p>
          <a:p>
            <a:pPr indent="-288000" lvl="2" marL="1296000">
              <a:spcBef>
                <a:spcPts val="850"/>
              </a:spcBef>
            </a:pPr>
            <a:r>
              <a:rPr b="false" spc="-1" strike="noStrike" sz="2400">
                <a:latin typeface="Arial"/>
                <a:ea typeface="Arial"/>
                <a:cs typeface="Arial"/>
              </a:rPr>
              <a:t>Third Outline Level</a:t>
            </a:r>
            <a:endParaRPr b="false" spc="-1" strike="noStrike" sz="2400">
              <a:latin typeface="Arial"/>
              <a:ea typeface="Arial"/>
              <a:cs typeface="Arial"/>
            </a:endParaRPr>
          </a:p>
          <a:p>
            <a:pPr indent="-216000" lvl="3" marL="1728000">
              <a:spcBef>
                <a:spcPts val="567"/>
              </a:spcBef>
            </a:pPr>
            <a:r>
              <a:rPr b="false" spc="-1" strike="noStrike" sz="2000">
                <a:latin typeface="Arial"/>
                <a:ea typeface="Arial"/>
                <a:cs typeface="Arial"/>
              </a:rPr>
              <a:t>Fourth Outline Level</a:t>
            </a:r>
            <a:endParaRPr b="false" spc="-1" strike="noStrike" sz="2000">
              <a:latin typeface="Arial"/>
              <a:ea typeface="Arial"/>
              <a:cs typeface="Arial"/>
            </a:endParaRPr>
          </a:p>
          <a:p>
            <a:pPr indent="-216000" lvl="4" marL="2160000">
              <a:spcBef>
                <a:spcPts val="283"/>
              </a:spcBef>
            </a:pPr>
            <a:r>
              <a:rPr b="false" spc="-1" strike="noStrike" sz="2000">
                <a:latin typeface="Arial"/>
                <a:ea typeface="Arial"/>
                <a:cs typeface="Arial"/>
              </a:rPr>
              <a:t>Fifth Outline Level</a:t>
            </a:r>
            <a:endParaRPr b="false" spc="-1" strike="noStrike" sz="2000">
              <a:latin typeface="Arial"/>
              <a:ea typeface="Arial"/>
              <a:cs typeface="Arial"/>
            </a:endParaRPr>
          </a:p>
          <a:p>
            <a:pPr indent="-216000" lvl="5" marL="2592000">
              <a:spcBef>
                <a:spcPts val="283"/>
              </a:spcBef>
            </a:pPr>
            <a:r>
              <a:rPr b="false" spc="-1" strike="noStrike" sz="2000">
                <a:latin typeface="Arial"/>
                <a:ea typeface="Arial"/>
                <a:cs typeface="Arial"/>
              </a:rPr>
              <a:t>Sixth Outline Level</a:t>
            </a:r>
            <a:endParaRPr b="false" spc="-1" strike="noStrike" sz="2000">
              <a:latin typeface="Arial"/>
              <a:ea typeface="Arial"/>
              <a:cs typeface="Arial"/>
            </a:endParaRPr>
          </a:p>
          <a:p>
            <a:pPr indent="-216000" lvl="6" marL="3024000">
              <a:spcBef>
                <a:spcPts val="283"/>
              </a:spcBef>
            </a:pPr>
            <a:r>
              <a:rPr b="false" spc="-1" strike="noStrike" sz="2000">
                <a:latin typeface="Arial"/>
                <a:ea typeface="Arial"/>
                <a:cs typeface="Arial"/>
              </a:rPr>
              <a:t>Seventh Outline Level</a:t>
            </a:r>
            <a:endParaRPr b="false" spc="-1" strike="noStrike" sz="2000">
              <a:latin typeface="Arial"/>
              <a:ea typeface="Arial"/>
              <a:cs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defPPr/>
      <a:lvl1pPr lvl="0"/>
    </p:titleStyle>
    <p:bodyStyle>
      <a:defPPr/>
      <a:lvl1pPr lvl="0"/>
    </p:bodyStyle>
    <p:otherStyle>
      <a:defPPr/>
      <a:lvl1pPr lvl="0"/>
      <a:lvl2pPr lvl="1"/>
      <a:lvl3pPr lvl="2"/>
      <a:lvl4pPr lvl="3"/>
      <a:lvl5pPr lvl="4"/>
      <a:lvl6pPr lvl="5"/>
      <a:lvl7pPr lvl="6"/>
      <a:lvl8pPr lvl="7"/>
      <a:lvl9pPr lvl="8"/>
    </p:otherStyle>
  </p:txStyles>
</p:sldMaster>
</file>

<file path=ppt/slides/_rels/slide1.xml.rels><?xml version="1.0" encoding="UTF-8" standalone="no" ?>
<Relationships xmlns="http://schemas.openxmlformats.org/package/2006/relationships">
  <Relationship Id="rId1" Target="../slideLayouts/slideLayout8.xml" Type="http://schemas.openxmlformats.org/officeDocument/2006/relationships/slideLayout"/>
</Relationships>

</file>

<file path=ppt/slides/_rels/slide10.xml.rels><?xml version="1.0" encoding="UTF-8" standalone="no" ?>
<Relationships xmlns="http://schemas.openxmlformats.org/package/2006/relationships">
  <Relationship Id="rId1" Target="../slideLayouts/slideLayout7.xml" Type="http://schemas.openxmlformats.org/officeDocument/2006/relationships/slideLayout"/>
</Relationships>

</file>

<file path=ppt/slides/_rels/slide11.xml.rels><?xml version="1.0" encoding="UTF-8" standalone="no" ?>
<Relationships xmlns="http://schemas.openxmlformats.org/package/2006/relationships">
  <Relationship Id="rId2" Target="../slideLayouts/slideLayout7.xml" Type="http://schemas.openxmlformats.org/officeDocument/2006/relationships/slideLayout"/>
  <Relationship Id="rId1" Target="../media/3.png" Type="http://schemas.openxmlformats.org/officeDocument/2006/relationships/image"/>
</Relationships>

</file>

<file path=ppt/slides/_rels/slide12.xml.rels><?xml version="1.0" encoding="UTF-8" standalone="no" ?>
<Relationships xmlns="http://schemas.openxmlformats.org/package/2006/relationships">
  <Relationship Id="rId1" Target="../slideLayouts/slideLayout7.xml" Type="http://schemas.openxmlformats.org/officeDocument/2006/relationships/slideLayout"/>
</Relationships>

</file>

<file path=ppt/slides/_rels/slide13.xml.rels><?xml version="1.0" encoding="UTF-8" standalone="no" ?>
<Relationships xmlns="http://schemas.openxmlformats.org/package/2006/relationships">
  <Relationship Id="rId1" Target="../slideLayouts/slideLayout7.xml" Type="http://schemas.openxmlformats.org/officeDocument/2006/relationships/slideLayout"/>
</Relationships>

</file>

<file path=ppt/slides/_rels/slide14.xml.rels><?xml version="1.0" encoding="UTF-8" standalone="no" ?>
<Relationships xmlns="http://schemas.openxmlformats.org/package/2006/relationships">
  <Relationship Id="rId1" Target="../slideLayouts/slideLayout7.xml" Type="http://schemas.openxmlformats.org/officeDocument/2006/relationships/slideLayout"/>
</Relationships>

</file>

<file path=ppt/slides/_rels/slide2.xml.rels><?xml version="1.0" encoding="UTF-8" standalone="no" ?>
<Relationships xmlns="http://schemas.openxmlformats.org/package/2006/relationships">
  <Relationship Id="rId1" Target="../slideLayouts/slideLayout7.xml" Type="http://schemas.openxmlformats.org/officeDocument/2006/relationships/slideLayout"/>
</Relationships>

</file>

<file path=ppt/slides/_rels/slide3.xml.rels><?xml version="1.0" encoding="UTF-8" standalone="no" ?>
<Relationships xmlns="http://schemas.openxmlformats.org/package/2006/relationships">
  <Relationship Id="rId1" Target="../slideLayouts/slideLayout7.xml" Type="http://schemas.openxmlformats.org/officeDocument/2006/relationships/slideLayout"/>
</Relationships>

</file>

<file path=ppt/slides/_rels/slide4.xml.rels><?xml version="1.0" encoding="UTF-8" standalone="no" ?>
<Relationships xmlns="http://schemas.openxmlformats.org/package/2006/relationships">
  <Relationship Id="rId1" Target="../slideLayouts/slideLayout7.xml" Type="http://schemas.openxmlformats.org/officeDocument/2006/relationships/slideLayout"/>
</Relationships>

</file>

<file path=ppt/slides/_rels/slide5.xml.rels><?xml version="1.0" encoding="UTF-8" standalone="no" ?>
<Relationships xmlns="http://schemas.openxmlformats.org/package/2006/relationships">
  <Relationship Id="rId1" Target="../slideLayouts/slideLayout7.xml" Type="http://schemas.openxmlformats.org/officeDocument/2006/relationships/slideLayout"/>
</Relationships>

</file>

<file path=ppt/slides/_rels/slide6.xml.rels><?xml version="1.0" encoding="UTF-8" standalone="no" ?>
<Relationships xmlns="http://schemas.openxmlformats.org/package/2006/relationships">
  <Relationship Id="rId1" Target="../slideLayouts/slideLayout7.xml" Type="http://schemas.openxmlformats.org/officeDocument/2006/relationships/slideLayout"/>
</Relationships>

</file>

<file path=ppt/slides/_rels/slide7.xml.rels><?xml version="1.0" encoding="UTF-8" standalone="no" ?>
<Relationships xmlns="http://schemas.openxmlformats.org/package/2006/relationships">
  <Relationship Id="rId1" Target="../slideLayouts/slideLayout7.xml" Type="http://schemas.openxmlformats.org/officeDocument/2006/relationships/slideLayout"/>
</Relationships>

</file>

<file path=ppt/slides/_rels/slide8.xml.rels><?xml version="1.0" encoding="UTF-8" standalone="no" ?>
<Relationships xmlns="http://schemas.openxmlformats.org/package/2006/relationships">
  <Relationship Id="rId1" Target="../slideLayouts/slideLayout7.xml" Type="http://schemas.openxmlformats.org/officeDocument/2006/relationships/slideLayout"/>
</Relationships>

</file>

<file path=ppt/slides/_rels/slide9.xml.rels><?xml version="1.0" encoding="UTF-8" standalone="no" ?>
<Relationships xmlns="http://schemas.openxmlformats.org/package/2006/relationships">
  <Relationship Id="rId1" Target="../slideLayouts/slideLayout7.xml" Type="http://schemas.openxmlformats.org/officeDocument/2006/relationships/slideLayout"/>
</Relationships>

</file>

<file path=ppt/slides/slide1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10" name="GroupShape 110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11" name="Shape 111"/>
          <p:cNvSpPr txBox="false"/>
          <p:nvPr isPhoto="false"/>
        </p:nvSpPr>
        <p:spPr>
          <a:xfrm flipH="false" flipV="false" rot="0">
            <a:off x="183600" y="2194560"/>
            <a:ext cx="5941800" cy="79380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Autofit/>
          </a:bodyPr>
          <a:p>
            <a:pPr>
              <a:lnSpc>
                <a:spcPct val="100000"/>
              </a:lnSpc>
            </a:pPr>
            <a:r>
              <a:rPr b="true" spc="-1" strike="noStrike" sz="2600">
                <a:solidFill>
                  <a:srgbClr val="FFFFFF"/>
                </a:solidFill>
                <a:latin typeface="Anonymous Pro"/>
                <a:ea typeface="Anonymous Pro"/>
                <a:cs typeface="Anonymous Pro"/>
              </a:rPr>
              <a:t>Go runtime изнутри: </a:t>
            </a:r>
            <a:br>
              <a:rPr>
                <a:latin typeface="+mn-lt"/>
                <a:ea typeface="+mn-ea"/>
                <a:cs typeface="+mn-cs"/>
              </a:rPr>
            </a:br>
            <a:r>
              <a:rPr b="true" spc="-1" strike="noStrike" sz="2600">
                <a:solidFill>
                  <a:srgbClr val="FFFFFF"/>
                </a:solidFill>
                <a:latin typeface="Anonymous Pro"/>
                <a:ea typeface="Anonymous Pro"/>
                <a:cs typeface="Anonymous Pro"/>
              </a:rPr>
              <a:t>Netpoller</a:t>
            </a:r>
            <a:endParaRPr b="false" spc="-1" strike="noStrike" sz="2600">
              <a:latin typeface="Arial"/>
              <a:ea typeface="Arial"/>
              <a:cs typeface="Arial"/>
            </a:endParaRPr>
          </a:p>
        </p:txBody>
      </p:sp>
      <p:sp>
        <p:nvSpPr>
          <p:cNvPr hidden="false" id="112" name="Shape 112"/>
          <p:cNvSpPr txBox="false"/>
          <p:nvPr isPhoto="false"/>
        </p:nvSpPr>
        <p:spPr>
          <a:xfrm flipH="false" flipV="false" rot="0">
            <a:off x="1100880" y="4387320"/>
            <a:ext cx="3469320" cy="448919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rmAutofit fontScale="100%" lnSpcReduction="0%"/>
          </a:bodyPr>
          <a:p>
            <a:pPr algn="r">
              <a:lnSpc>
                <a:spcPct val="115000"/>
              </a:lnSpc>
              <a:spcAft>
                <a:spcPts val="1199"/>
              </a:spcAft>
            </a:pPr>
            <a:r>
              <a:rPr b="true" spc="-1" strike="noStrike" sz="1300">
                <a:solidFill>
                  <a:srgbClr val="FFFFFF"/>
                </a:solidFill>
                <a:latin typeface="Anonymous Pro"/>
                <a:ea typeface="Anonymous Pro"/>
                <a:cs typeface="Anonymous Pro"/>
              </a:rPr>
              <a:t>Q2 Sprint #5</a:t>
            </a:r>
            <a:endParaRPr b="false" spc="-1" strike="noStrike" sz="1300">
              <a:latin typeface="Arial"/>
              <a:ea typeface="Arial"/>
              <a:cs typeface="Arial"/>
            </a:endParaRPr>
          </a:p>
        </p:txBody>
      </p:sp>
      <p:sp>
        <p:nvSpPr>
          <p:cNvPr hidden="false" id="113" name="Shape 113"/>
          <p:cNvSpPr txBox="false"/>
          <p:nvPr isPhoto="false"/>
        </p:nvSpPr>
        <p:spPr>
          <a:xfrm flipH="false" flipV="false" rot="0">
            <a:off x="5519160" y="4387320"/>
            <a:ext cx="3262319" cy="448919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rmAutofit fontScale="100%" lnSpcReduction="0%"/>
          </a:bodyPr>
          <a:p>
            <a:pPr algn="r">
              <a:lnSpc>
                <a:spcPct val="115000"/>
              </a:lnSpc>
              <a:spcAft>
                <a:spcPts val="1199"/>
              </a:spcAft>
            </a:pPr>
            <a:r>
              <a:rPr b="true" spc="-1" strike="noStrike" sz="1300">
                <a:solidFill>
                  <a:srgbClr val="FFFFFF"/>
                </a:solidFill>
                <a:latin typeface="Anonymous Pro"/>
                <a:ea typeface="Anonymous Pro"/>
                <a:cs typeface="Anonymous Pro"/>
              </a:rPr>
              <a:t>June 1 — June 14</a:t>
            </a:r>
            <a:endParaRPr b="false" spc="-1" strike="noStrike" sz="1300">
              <a:latin typeface="Arial"/>
              <a:ea typeface="Arial"/>
              <a:cs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58" name="GroupShape 158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59" name="Shape 159"/>
          <p:cNvSpPr txBox="false"/>
          <p:nvPr isPhoto="false"/>
        </p:nvSpPr>
        <p:spPr>
          <a:xfrm flipH="false" flipV="false" rot="0">
            <a:off x="1091520" y="365760"/>
            <a:ext cx="6861960" cy="6440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Autofit/>
          </a:bodyPr>
          <a:p>
            <a:pPr>
              <a:lnSpc>
                <a:spcPct val="100000"/>
              </a:lnSpc>
            </a:pPr>
            <a:r>
              <a:rPr b="true" spc="-1" strike="noStrike" sz="22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    </a:t>
            </a:r>
            <a:r>
              <a:rPr b="true" spc="-1" strike="noStrike" sz="20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Пожелание к ф-циональности ядра</a:t>
            </a:r>
            <a:endParaRPr b="false" spc="-1" strike="noStrike" sz="2000">
              <a:latin typeface="Arial"/>
              <a:ea typeface="Arial"/>
              <a:cs typeface="Arial"/>
            </a:endParaRPr>
          </a:p>
        </p:txBody>
      </p:sp>
      <p:sp>
        <p:nvSpPr>
          <p:cNvPr hidden="false" id="160" name="Shape 160"/>
          <p:cNvSpPr txBox="false"/>
          <p:nvPr isPhoto="false"/>
        </p:nvSpPr>
        <p:spPr>
          <a:xfrm flipH="false" flipV="false" rot="0">
            <a:off x="360000" y="1433520"/>
            <a:ext cx="8421840" cy="32918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rmAutofit fontScale="100%" lnSpcReduction="0%"/>
          </a:bodyPr>
          <a:lstStyle>
            <a:defPPr/>
            <a:lvl1pPr lvl="0">
              <a:defRPr>
                <a:latin typeface="+mn-lt"/>
                <a:ea typeface="+mn-ea"/>
                <a:cs typeface="+mn-cs"/>
              </a:defRPr>
            </a:lvl1pPr>
          </a:lstStyle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4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Хорошо бы было иметь механзим, предоставляемый ядром, который мог бы отслеживать события на запись и чтение и мог бы оповещать о них наше user-space приложение.</a:t>
            </a:r>
            <a:endParaRPr b="false" spc="-1" strike="noStrike" sz="14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4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4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4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4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4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false" spc="-1" strike="noStrike" sz="1400">
              <a:latin typeface="Arial"/>
              <a:ea typeface="Arial"/>
              <a:cs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61" name="GroupShape 16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62" name="Shape 162"/>
          <p:cNvSpPr txBox="false"/>
          <p:nvPr isPhoto="false"/>
        </p:nvSpPr>
        <p:spPr>
          <a:xfrm flipH="false" flipV="false" rot="0">
            <a:off x="457200" y="365760"/>
            <a:ext cx="7863120" cy="6440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Autofit/>
          </a:bodyPr>
          <a:p>
            <a:pPr>
              <a:lnSpc>
                <a:spcPct val="100000"/>
              </a:lnSpc>
            </a:pPr>
            <a:r>
              <a:rPr b="true" spc="-1" strike="noStrike" sz="22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    </a:t>
            </a:r>
            <a:r>
              <a:rPr b="true" spc="-1" strike="noStrike" sz="14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Event loop в Python, построенный на механизме non-blocking I/O </a:t>
            </a:r>
            <a:endParaRPr b="false" spc="-1" strike="noStrike" sz="1400">
              <a:latin typeface="Arial"/>
              <a:ea typeface="Arial"/>
              <a:cs typeface="Arial"/>
            </a:endParaRPr>
          </a:p>
        </p:txBody>
      </p:sp>
      <p:sp>
        <p:nvSpPr>
          <p:cNvPr hidden="false" id="163" name="Shape 163"/>
          <p:cNvSpPr txBox="false"/>
          <p:nvPr isPhoto="false"/>
        </p:nvSpPr>
        <p:spPr>
          <a:xfrm flipH="false" flipV="false" rot="0">
            <a:off x="360000" y="1433520"/>
            <a:ext cx="8421840" cy="32918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rmAutofit fontScale="100%" lnSpcReduction="0%"/>
          </a:bodyPr>
          <a:p>
            <a:pPr>
              <a:lnSpc>
                <a:spcPct val="115000"/>
              </a:lnSpc>
            </a:pPr>
            <a:endParaRPr b="false" spc="-1" strike="noStrike" sz="18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8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8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8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8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8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8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false" spc="-1" strike="noStrike" sz="1800">
              <a:latin typeface="Arial"/>
              <a:ea typeface="Arial"/>
              <a:cs typeface="Arial"/>
            </a:endParaRPr>
          </a:p>
        </p:txBody>
      </p:sp>
      <p:pic>
        <p:nvPicPr>
          <p:cNvPr hidden="false" id="165" name="Picture 165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1799">
            <a:off x="222120" y="1008000"/>
            <a:ext cx="8425440" cy="59382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66" name="GroupShape 166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67" name="Shape 167"/>
          <p:cNvSpPr txBox="false"/>
          <p:nvPr isPhoto="false"/>
        </p:nvSpPr>
        <p:spPr>
          <a:xfrm flipH="false" flipV="false" rot="0">
            <a:off x="457200" y="365760"/>
            <a:ext cx="7863120" cy="6440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Autofit/>
          </a:bodyPr>
          <a:p>
            <a:pPr>
              <a:lnSpc>
                <a:spcPct val="100000"/>
              </a:lnSpc>
            </a:pPr>
            <a:r>
              <a:rPr b="true" spc="-1" strike="noStrike" sz="22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    </a:t>
            </a:r>
            <a:r>
              <a:rPr b="true" spc="-1" strike="noStrike" sz="14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Event loop в Python, построенный на механизме non-blocking I/O</a:t>
            </a:r>
            <a:endParaRPr b="false" spc="-1" strike="noStrike" sz="1400">
              <a:latin typeface="Arial"/>
              <a:ea typeface="Arial"/>
              <a:cs typeface="Arial"/>
            </a:endParaRPr>
          </a:p>
        </p:txBody>
      </p:sp>
      <p:sp>
        <p:nvSpPr>
          <p:cNvPr hidden="false" id="168" name="Shape 168"/>
          <p:cNvSpPr txBox="false"/>
          <p:nvPr isPhoto="false"/>
        </p:nvSpPr>
        <p:spPr>
          <a:xfrm flipH="false" flipV="false" rot="0">
            <a:off x="360000" y="1433520"/>
            <a:ext cx="8421840" cy="32918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rmAutofit fontScale="100%" lnSpcReduction="0%"/>
          </a:bodyPr>
          <a:lstStyle>
            <a:defPPr/>
            <a:lvl1pPr lvl="0">
              <a:defRPr>
                <a:latin typeface="+mn-lt"/>
                <a:ea typeface="+mn-ea"/>
                <a:cs typeface="+mn-cs"/>
              </a:defRPr>
            </a:lvl1pPr>
          </a:lstStyle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2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Tasks, futures, event loop</a:t>
            </a:r>
            <a:endParaRPr b="false" spc="-1" strike="noStrike" sz="1200">
              <a:latin typeface="Arial"/>
              <a:ea typeface="Arial"/>
              <a:cs typeface="Arial"/>
            </a:endParaRPr>
          </a:p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2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Coroutines are wrapped in Tasks, await acts as a pipeline which yields a Future on send</a:t>
            </a:r>
            <a:endParaRPr b="false" spc="-1" strike="noStrike" sz="1200">
              <a:latin typeface="Arial"/>
              <a:ea typeface="Arial"/>
              <a:cs typeface="Arial"/>
            </a:endParaRPr>
          </a:p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2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Adds a callback to Future, which is run when a result is set on it, the Task sends this result to the coroutine through the await pipeline</a:t>
            </a:r>
            <a:endParaRPr b="false" spc="-1" strike="noStrike" sz="1200">
              <a:latin typeface="Arial"/>
              <a:ea typeface="Arial"/>
              <a:cs typeface="Arial"/>
            </a:endParaRPr>
          </a:p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2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set_result adds the Future to the ready set to be run during event loops iteration</a:t>
            </a: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false" spc="-1" strike="noStrike" sz="1200">
              <a:latin typeface="Arial"/>
              <a:ea typeface="Arial"/>
              <a:cs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69" name="GroupShape 169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70" name="Shape 170"/>
          <p:cNvSpPr txBox="false"/>
          <p:nvPr isPhoto="false"/>
        </p:nvSpPr>
        <p:spPr>
          <a:xfrm flipH="false" flipV="false" rot="0">
            <a:off x="0" y="330480"/>
            <a:ext cx="9326160" cy="10400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Autofit/>
          </a:bodyPr>
          <a:p>
            <a:pPr>
              <a:lnSpc>
                <a:spcPct val="100000"/>
              </a:lnSpc>
            </a:pPr>
            <a:r>
              <a:rPr b="true" spc="-1" strike="noStrike" sz="16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 </a:t>
            </a:r>
            <a:r>
              <a:rPr b="true" spc="-1" strike="noStrike" sz="16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Примеры проектов, которые тоже используют cooperative multitasking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b="true" spc="-1" strike="noStrike" sz="16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 </a:t>
            </a:r>
            <a:r>
              <a:rPr b="true" spc="-1" strike="noStrike" sz="14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- libuv</a:t>
            </a:r>
            <a:endParaRPr b="false" spc="-1" strike="noStrike" sz="14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b="true" spc="-1" strike="noStrike" sz="14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 </a:t>
            </a:r>
            <a:r>
              <a:rPr b="true" spc="-1" strike="noStrike" sz="14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- libevent</a:t>
            </a:r>
            <a:endParaRPr b="false" spc="-1" strike="noStrike" sz="14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b="true" spc="-1" strike="noStrike" sz="14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 </a:t>
            </a:r>
            <a:r>
              <a:rPr b="true" spc="-1" strike="noStrike" sz="14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- nodejs</a:t>
            </a:r>
            <a:endParaRPr b="false" spc="-1" strike="noStrike" sz="14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b="true" spc="-1" strike="noStrike" sz="14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 </a:t>
            </a:r>
            <a:r>
              <a:rPr b="true" spc="-1" strike="noStrike" sz="14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- Redis</a:t>
            </a:r>
            <a:endParaRPr b="false" spc="-1" strike="noStrike" sz="14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b="true" spc="-1" strike="noStrike" sz="14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 </a:t>
            </a:r>
            <a:r>
              <a:rPr b="true" spc="-1" strike="noStrike" sz="14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- и т.д.</a:t>
            </a:r>
            <a:endParaRPr b="false" spc="-1" strike="noStrike" sz="1400">
              <a:latin typeface="Arial"/>
              <a:ea typeface="Arial"/>
              <a:cs typeface="Arial"/>
            </a:endParaRPr>
          </a:p>
        </p:txBody>
      </p:sp>
      <p:sp>
        <p:nvSpPr>
          <p:cNvPr hidden="false" id="171" name="Shape 171"/>
          <p:cNvSpPr txBox="false"/>
          <p:nvPr isPhoto="false"/>
        </p:nvSpPr>
        <p:spPr>
          <a:xfrm flipH="false" flipV="false" rot="0">
            <a:off x="360000" y="1433520"/>
            <a:ext cx="8421840" cy="329184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4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72" name="GroupShape 172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73" name="Shape 173"/>
          <p:cNvSpPr txBox="false"/>
          <p:nvPr isPhoto="false"/>
        </p:nvSpPr>
        <p:spPr>
          <a:xfrm flipH="false" flipV="false" rot="0">
            <a:off x="0" y="330480"/>
            <a:ext cx="9326160" cy="10400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Autofit/>
          </a:bodyPr>
          <a:p>
            <a:pPr>
              <a:lnSpc>
                <a:spcPct val="100000"/>
              </a:lnSpc>
            </a:pPr>
            <a:r>
              <a:rPr b="true" spc="-1" strike="noStrike" sz="16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                                                 </a:t>
            </a:r>
            <a:r>
              <a:rPr b="true" spc="-1" strike="noStrike" sz="16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Далее: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b="true" spc="-1" strike="noStrike" sz="16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 </a:t>
            </a:r>
            <a:r>
              <a:rPr b="true" spc="-1" strike="noStrike" sz="16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1) Системные вызовы select, poll, epoll (kqueue, IOCP)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b="true" spc="-1" strike="noStrike" sz="16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 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b="true" spc="-1" strike="noStrike" sz="16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 </a:t>
            </a:r>
            <a:r>
              <a:rPr b="true" spc="-1" strike="noStrike" sz="16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2) Обзор кода и нагрузочные тесты</a:t>
            </a:r>
            <a:endParaRPr b="false" spc="-1" strike="noStrike" sz="1600">
              <a:latin typeface="Arial"/>
              <a:ea typeface="Arial"/>
              <a:cs typeface="Arial"/>
            </a:endParaRPr>
          </a:p>
        </p:txBody>
      </p:sp>
      <p:sp>
        <p:nvSpPr>
          <p:cNvPr hidden="false" id="174" name="Shape 174"/>
          <p:cNvSpPr txBox="false"/>
          <p:nvPr isPhoto="false"/>
        </p:nvSpPr>
        <p:spPr>
          <a:xfrm flipH="false" flipV="false" rot="0">
            <a:off x="360000" y="1433520"/>
            <a:ext cx="8421840" cy="329184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2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14" name="GroupShape 11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15" name="Shape 115"/>
          <p:cNvSpPr txBox="false"/>
          <p:nvPr isPhoto="false"/>
        </p:nvSpPr>
        <p:spPr>
          <a:xfrm flipH="false" flipV="false" rot="0">
            <a:off x="1091520" y="365760"/>
            <a:ext cx="6861960" cy="6440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Autofit/>
          </a:bodyPr>
          <a:p>
            <a:pPr>
              <a:lnSpc>
                <a:spcPct val="100000"/>
              </a:lnSpc>
            </a:pPr>
            <a:r>
              <a:rPr b="true" spc="-1" strike="noStrike" sz="22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Презентация будет поделена на 3 части</a:t>
            </a:r>
            <a:endParaRPr b="false" spc="-1" strike="noStrike" sz="2200">
              <a:latin typeface="Arial"/>
              <a:ea typeface="Arial"/>
              <a:cs typeface="Arial"/>
            </a:endParaRPr>
          </a:p>
        </p:txBody>
      </p:sp>
      <p:sp>
        <p:nvSpPr>
          <p:cNvPr hidden="false" id="116" name="Shape 116"/>
          <p:cNvSpPr txBox="false"/>
          <p:nvPr isPhoto="false"/>
        </p:nvSpPr>
        <p:spPr>
          <a:xfrm flipH="false" flipV="false" rot="0">
            <a:off x="360000" y="1433520"/>
            <a:ext cx="8421840" cy="32918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rmAutofit fontScale="100%" lnSpcReduction="0%"/>
          </a:bodyPr>
          <a:lstStyle>
            <a:defPPr/>
            <a:lvl1pPr lvl="0">
              <a:defRPr>
                <a:latin typeface="+mn-lt"/>
                <a:ea typeface="+mn-ea"/>
                <a:cs typeface="+mn-cs"/>
              </a:defRPr>
            </a:lvl1pPr>
          </a:lstStyle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6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1я часть: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8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   </a:t>
            </a:r>
            <a:r>
              <a:rPr b="false" spc="-1" strike="noStrike" sz="18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- </a:t>
            </a:r>
            <a:r>
              <a:rPr b="false" spc="-1" strike="noStrike" sz="12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Механизмы обработки множества одновременных клиентских соединений</a:t>
            </a:r>
            <a:endParaRPr b="false" spc="-1" strike="noStrike" sz="1200">
              <a:latin typeface="Arial"/>
              <a:ea typeface="Arial"/>
              <a:cs typeface="Arial"/>
            </a:endParaRPr>
          </a:p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4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    </a:t>
            </a:r>
            <a:r>
              <a:rPr b="false" spc="-1" strike="noStrike" sz="18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- </a:t>
            </a:r>
            <a:r>
              <a:rPr b="false" spc="-1" strike="noStrike" sz="12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Что такое неблокирующий ввод-вывод и зачем он нужен</a:t>
            </a:r>
            <a:endParaRPr b="false" spc="-1" strike="noStrike" sz="1200">
              <a:latin typeface="Arial"/>
              <a:ea typeface="Arial"/>
              <a:cs typeface="Arial"/>
            </a:endParaRPr>
          </a:p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4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    </a:t>
            </a:r>
            <a:r>
              <a:rPr b="false" spc="-1" strike="noStrike" sz="18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- </a:t>
            </a:r>
            <a:r>
              <a:rPr b="false" spc="-1" strike="noStrike" sz="12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Примеры event loop-ов, основанных на неблокирующем вводе-выводе + как устроены</a:t>
            </a:r>
            <a:endParaRPr b="false" spc="-1" strike="noStrike" sz="1200">
              <a:latin typeface="Arial"/>
              <a:ea typeface="Arial"/>
              <a:cs typeface="Arial"/>
            </a:endParaRPr>
          </a:p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4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    </a:t>
            </a:r>
            <a:r>
              <a:rPr b="false" spc="-1" strike="noStrike" sz="18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- </a:t>
            </a:r>
            <a:r>
              <a:rPr b="false" spc="-1" strike="noStrike" sz="12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Системные вызовы select, poll, epoll (kqueue, IOCP)</a:t>
            </a:r>
            <a:endParaRPr b="false" spc="-1" strike="noStrike" sz="1200">
              <a:latin typeface="Arial"/>
              <a:ea typeface="Arial"/>
              <a:cs typeface="Arial"/>
            </a:endParaRPr>
          </a:p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4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    </a:t>
            </a:r>
            <a:r>
              <a:rPr b="false" spc="-1" strike="noStrike" sz="18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- </a:t>
            </a:r>
            <a:r>
              <a:rPr b="false" spc="-1" strike="noStrike" sz="12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Нагрузочные тесты в качестве наглядных примеров</a:t>
            </a: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6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2я часть: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6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   </a:t>
            </a:r>
            <a:r>
              <a:rPr b="false" spc="-1" strike="noStrike" sz="18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- </a:t>
            </a:r>
            <a:r>
              <a:rPr b="false" spc="-1" strike="noStrike" sz="12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Схематичный разбор того, как работает go runtime + как в него интегрирован netpoller</a:t>
            </a: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6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3я часть: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6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   </a:t>
            </a:r>
            <a:r>
              <a:rPr b="false" spc="-1" strike="noStrike" sz="18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- </a:t>
            </a:r>
            <a:r>
              <a:rPr b="false" spc="-1" strike="noStrike" sz="12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Подробная экскурсия по коду рантайма, захватывающая планировщик, sysmon и netpoller</a:t>
            </a: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false" spc="-1" strike="noStrike" sz="1200">
              <a:latin typeface="Arial"/>
              <a:ea typeface="Arial"/>
              <a:cs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17" name="GroupShape 117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18" name="Shape 118"/>
          <p:cNvSpPr txBox="false"/>
          <p:nvPr isPhoto="false"/>
        </p:nvSpPr>
        <p:spPr>
          <a:xfrm flipH="false" flipV="false" rot="0">
            <a:off x="1091520" y="365760"/>
            <a:ext cx="6861960" cy="6440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Autofit/>
          </a:bodyPr>
          <a:p>
            <a:pPr>
              <a:lnSpc>
                <a:spcPct val="100000"/>
              </a:lnSpc>
            </a:pPr>
            <a:r>
              <a:rPr b="true" spc="-1" strike="noStrike" sz="22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</a:t>
            </a:r>
            <a:r>
              <a:rPr b="true" spc="-1" strike="noStrike" sz="20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Ссылка на репозиторий с примерами кода</a:t>
            </a:r>
            <a:endParaRPr b="false" spc="-1" strike="noStrike" sz="2000">
              <a:latin typeface="Arial"/>
              <a:ea typeface="Arial"/>
              <a:cs typeface="Arial"/>
            </a:endParaRPr>
          </a:p>
        </p:txBody>
      </p:sp>
      <p:sp>
        <p:nvSpPr>
          <p:cNvPr hidden="false" id="119" name="Shape 119"/>
          <p:cNvSpPr txBox="false"/>
          <p:nvPr isPhoto="false"/>
        </p:nvSpPr>
        <p:spPr>
          <a:xfrm flipH="false" flipV="false" rot="0">
            <a:off x="360000" y="1433520"/>
            <a:ext cx="8421840" cy="32918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rmAutofit fontScale="100%" lnSpcReduction="0%"/>
          </a:bodyPr>
          <a:p>
            <a:pPr>
              <a:lnSpc>
                <a:spcPct val="115000"/>
              </a:lnSpc>
            </a:pPr>
            <a:r>
              <a:rPr b="false" spc="-1" strike="noStrike" sz="18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https://gitlab.fbs-d.com/y.trakhinin/go-internals-</a:t>
            </a:r>
            <a:r>
              <a:rPr b="false" spc="-1" strike="noStrike" sz="18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netpoller</a:t>
            </a:r>
            <a:endParaRPr b="false" spc="-1" strike="noStrike" sz="18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8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8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8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8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8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false" spc="-1" strike="noStrike" sz="1800">
              <a:latin typeface="Arial"/>
              <a:ea typeface="Arial"/>
              <a:cs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20" name="GroupShape 120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21" name="Shape 121"/>
          <p:cNvSpPr txBox="false"/>
          <p:nvPr isPhoto="false"/>
        </p:nvSpPr>
        <p:spPr>
          <a:xfrm flipH="false" flipV="false" rot="0">
            <a:off x="1005839" y="330480"/>
            <a:ext cx="7045560" cy="10400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Autofit/>
          </a:bodyPr>
          <a:p>
            <a:pPr>
              <a:lnSpc>
                <a:spcPct val="100000"/>
              </a:lnSpc>
            </a:pPr>
            <a:r>
              <a:rPr b="true" spc="-1" strike="noStrike" sz="20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Что не так с данным механизмом обработки клиентских запросов? Как можно исправить?</a:t>
            </a:r>
            <a:endParaRPr b="false" spc="-1" strike="noStrike" sz="2000">
              <a:latin typeface="Arial"/>
              <a:ea typeface="Arial"/>
              <a:cs typeface="Arial"/>
            </a:endParaRPr>
          </a:p>
        </p:txBody>
      </p:sp>
      <p:sp>
        <p:nvSpPr>
          <p:cNvPr hidden="false" id="122" name="Shape 122"/>
          <p:cNvSpPr txBox="false"/>
          <p:nvPr isPhoto="false"/>
        </p:nvSpPr>
        <p:spPr>
          <a:xfrm flipH="false" flipV="false" rot="0">
            <a:off x="360000" y="1433520"/>
            <a:ext cx="8421840" cy="3291840"/>
          </a:xfrm>
          <a:prstGeom prst="rect">
            <a:avLst/>
          </a:prstGeom>
          <a:noFill/>
          <a:ln>
            <a:noFill/>
          </a:ln>
        </p:spPr>
      </p:sp>
      <p:sp>
        <p:nvSpPr>
          <p:cNvPr hidden="false" id="123" name="Shape 123"/>
          <p:cNvSpPr txBox="false"/>
          <p:nvPr isPhoto="false"/>
        </p:nvSpPr>
        <p:spPr>
          <a:xfrm flipH="false" flipV="false" rot="0">
            <a:off x="1463040" y="1433520"/>
            <a:ext cx="6125400" cy="3228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  <a:prstDash val="solid"/>
          </a:ln>
        </p:spPr>
      </p:sp>
      <p:sp>
        <p:nvSpPr>
          <p:cNvPr hidden="false" id="124" name="Shape 124"/>
          <p:cNvSpPr txBox="false"/>
          <p:nvPr isPhoto="false"/>
        </p:nvSpPr>
        <p:spPr>
          <a:xfrm flipH="false" flipV="false" rot="0">
            <a:off x="2926080" y="1602360"/>
            <a:ext cx="3473640" cy="2968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>
            <a:noAutofit/>
          </a:bodyPr>
          <a:p>
            <a:pPr>
              <a:lnSpc>
                <a:spcPct val="100000"/>
              </a:lnSpc>
            </a:pP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 main {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</a:t>
            </a: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listen_fd = socket(…);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</a:t>
            </a: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bind(listen_fd, addr, …);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</a:t>
            </a: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listen(listen_fd, 128);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</a:t>
            </a: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while(1) {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</a:t>
            </a: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client_fd = accept(listen_fd,…);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</a:t>
            </a: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read(client_fd, …);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</a:t>
            </a: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write(client_fd, …);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</a:t>
            </a: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}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b="false" spc="-1" strike="noStrike" sz="1600">
                <a:solidFill>
                  <a:srgbClr val="000000"/>
                </a:solidFill>
                <a:latin typeface="Arial"/>
                <a:ea typeface="Arial"/>
                <a:cs typeface="Arial"/>
              </a:rPr>
              <a:t>}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</a:pPr>
            <a:endParaRPr b="false" spc="-1" strike="noStrike" sz="1600">
              <a:latin typeface="Arial"/>
              <a:ea typeface="Arial"/>
              <a:cs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25" name="GroupShape 125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26" name="Shape 126"/>
          <p:cNvSpPr txBox="false"/>
          <p:nvPr isPhoto="false"/>
        </p:nvSpPr>
        <p:spPr>
          <a:xfrm flipH="false" flipV="false" rot="0">
            <a:off x="1005839" y="330480"/>
            <a:ext cx="7045560" cy="10400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Autofit/>
          </a:bodyPr>
          <a:p>
            <a:pPr>
              <a:lnSpc>
                <a:spcPct val="100000"/>
              </a:lnSpc>
            </a:pPr>
            <a:r>
              <a:rPr b="true" spc="-1" strike="noStrike" sz="20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                  </a:t>
            </a:r>
            <a:r>
              <a:rPr b="true" spc="-1" strike="noStrike" sz="20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Fork и Pre-Fork модель</a:t>
            </a:r>
            <a:endParaRPr b="false" spc="-1" strike="noStrike" sz="2000">
              <a:latin typeface="Arial"/>
              <a:ea typeface="Arial"/>
              <a:cs typeface="Arial"/>
            </a:endParaRPr>
          </a:p>
        </p:txBody>
      </p:sp>
      <p:sp>
        <p:nvSpPr>
          <p:cNvPr hidden="false" id="127" name="Shape 127"/>
          <p:cNvSpPr txBox="false"/>
          <p:nvPr isPhoto="false"/>
        </p:nvSpPr>
        <p:spPr>
          <a:xfrm flipH="false" flipV="false" rot="0">
            <a:off x="360000" y="1433520"/>
            <a:ext cx="8421840" cy="3291840"/>
          </a:xfrm>
          <a:prstGeom prst="rect">
            <a:avLst/>
          </a:prstGeom>
          <a:noFill/>
          <a:ln>
            <a:noFill/>
          </a:ln>
        </p:spPr>
      </p:sp>
      <p:sp>
        <p:nvSpPr>
          <p:cNvPr hidden="false" id="128" name="Shape 128"/>
          <p:cNvSpPr txBox="false"/>
          <p:nvPr isPhoto="false"/>
        </p:nvSpPr>
        <p:spPr>
          <a:xfrm flipH="false" flipV="false" rot="0">
            <a:off x="3474720" y="914400"/>
            <a:ext cx="2102040" cy="1096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  <a:prstDash val="solid"/>
          </a:ln>
        </p:spPr>
        <p:txBody>
          <a:bodyPr anchor="ctr" bIns="45000" lIns="90000" rIns="90000" tIns="45000" wrap="none">
            <a:noAutofit/>
          </a:bodyPr>
          <a:p>
            <a:pPr algn="ctr">
              <a:lnSpc>
                <a:spcPct val="100000"/>
              </a:lnSpc>
            </a:pPr>
            <a:r>
              <a:rPr b="false" spc="-1" strike="noStrike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Main process accepting </a:t>
            </a:r>
            <a:endParaRPr b="false" spc="-1" strike="noStrike" sz="1400">
              <a:latin typeface="Arial"/>
              <a:ea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b="false" spc="-1" strike="noStrike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new client connections</a:t>
            </a:r>
            <a:endParaRPr b="false" spc="-1" strike="noStrike" sz="1400">
              <a:latin typeface="Arial"/>
              <a:ea typeface="Arial"/>
              <a:cs typeface="Arial"/>
            </a:endParaRPr>
          </a:p>
        </p:txBody>
      </p:sp>
      <p:sp>
        <p:nvSpPr>
          <p:cNvPr hidden="false" id="129" name="Shape 129"/>
          <p:cNvSpPr txBox="false"/>
          <p:nvPr isPhoto="false"/>
        </p:nvSpPr>
        <p:spPr>
          <a:xfrm flipH="false" flipV="false" rot="0">
            <a:off x="548640" y="3383280"/>
            <a:ext cx="1187640" cy="913319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  <a:prstDash val="solid"/>
          </a:ln>
        </p:spPr>
        <p:txBody>
          <a:bodyPr anchor="ctr" bIns="45000" lIns="90000" rIns="90000" tIns="45000" wrap="none">
            <a:noAutofit/>
          </a:bodyPr>
          <a:p>
            <a:pPr algn="ctr">
              <a:lnSpc>
                <a:spcPct val="100000"/>
              </a:lnSpc>
            </a:pPr>
            <a:r>
              <a:rPr b="false" spc="-1" strike="noStrike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Child process</a:t>
            </a:r>
            <a:endParaRPr b="false" spc="-1" strike="noStrike" sz="1400">
              <a:latin typeface="Arial"/>
              <a:ea typeface="Arial"/>
              <a:cs typeface="Arial"/>
            </a:endParaRPr>
          </a:p>
        </p:txBody>
      </p:sp>
      <p:sp>
        <p:nvSpPr>
          <p:cNvPr hidden="false" id="130" name="Shape 130"/>
          <p:cNvSpPr txBox="false"/>
          <p:nvPr isPhoto="false"/>
        </p:nvSpPr>
        <p:spPr>
          <a:xfrm flipH="false" flipV="false" rot="0">
            <a:off x="2651760" y="3383280"/>
            <a:ext cx="1187640" cy="913319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  <a:prstDash val="solid"/>
          </a:ln>
        </p:spPr>
        <p:txBody>
          <a:bodyPr anchor="ctr" bIns="45000" lIns="90000" rIns="90000" tIns="45000" wrap="none">
            <a:noAutofit/>
          </a:bodyPr>
          <a:p>
            <a:pPr algn="ctr">
              <a:lnSpc>
                <a:spcPct val="100000"/>
              </a:lnSpc>
            </a:pPr>
            <a:r>
              <a:rPr b="false" spc="-1" strike="noStrike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Child process</a:t>
            </a:r>
            <a:endParaRPr b="false" spc="-1" strike="noStrike" sz="1400">
              <a:latin typeface="Arial"/>
              <a:ea typeface="Arial"/>
              <a:cs typeface="Arial"/>
            </a:endParaRPr>
          </a:p>
        </p:txBody>
      </p:sp>
      <p:sp>
        <p:nvSpPr>
          <p:cNvPr hidden="false" id="131" name="Shape 131"/>
          <p:cNvSpPr txBox="false"/>
          <p:nvPr isPhoto="false"/>
        </p:nvSpPr>
        <p:spPr>
          <a:xfrm flipH="false" flipV="false" rot="0">
            <a:off x="4846320" y="3383280"/>
            <a:ext cx="1187639" cy="913319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  <a:prstDash val="solid"/>
          </a:ln>
        </p:spPr>
        <p:txBody>
          <a:bodyPr anchor="ctr" bIns="45000" lIns="90000" rIns="90000" tIns="45000" wrap="none">
            <a:noAutofit/>
          </a:bodyPr>
          <a:p>
            <a:pPr algn="ctr">
              <a:lnSpc>
                <a:spcPct val="100000"/>
              </a:lnSpc>
            </a:pPr>
            <a:r>
              <a:rPr b="false" spc="-1" strike="noStrike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Child process</a:t>
            </a:r>
            <a:endParaRPr b="false" spc="-1" strike="noStrike" sz="1400">
              <a:latin typeface="Arial"/>
              <a:ea typeface="Arial"/>
              <a:cs typeface="Arial"/>
            </a:endParaRPr>
          </a:p>
        </p:txBody>
      </p:sp>
      <p:sp>
        <p:nvSpPr>
          <p:cNvPr hidden="false" id="132" name="Shape 132"/>
          <p:cNvSpPr txBox="false"/>
          <p:nvPr isPhoto="false"/>
        </p:nvSpPr>
        <p:spPr>
          <a:xfrm flipH="false" flipV="false" rot="0">
            <a:off x="7132319" y="3383280"/>
            <a:ext cx="1187639" cy="913319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  <a:prstDash val="solid"/>
          </a:ln>
        </p:spPr>
        <p:txBody>
          <a:bodyPr anchor="ctr" bIns="45000" lIns="90000" rIns="90000" tIns="45000" wrap="none">
            <a:noAutofit/>
          </a:bodyPr>
          <a:p>
            <a:pPr algn="ctr">
              <a:lnSpc>
                <a:spcPct val="100000"/>
              </a:lnSpc>
            </a:pPr>
            <a:r>
              <a:rPr b="false" spc="-1" strike="noStrike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etc</a:t>
            </a:r>
            <a:endParaRPr b="false" spc="-1" strike="noStrike" sz="1400">
              <a:latin typeface="Arial"/>
              <a:ea typeface="Arial"/>
              <a:cs typeface="Arial"/>
            </a:endParaRPr>
          </a:p>
        </p:txBody>
      </p:sp>
      <p:sp>
        <p:nvSpPr>
          <p:cNvPr hidden="false" id="133" name="Shape 133"/>
          <p:cNvSpPr txBox="false"/>
          <p:nvPr isPhoto="false"/>
        </p:nvSpPr>
        <p:spPr>
          <a:xfrm flipH="true" flipV="false" rot="0">
            <a:off x="1554480" y="2011679"/>
            <a:ext cx="1920240" cy="1554479"/>
          </a:xfrm>
          <a:prstGeom prst="line">
            <a:avLst/>
          </a:prstGeom>
          <a:ln>
            <a:solidFill>
              <a:srgbClr val="3465A4"/>
            </a:solidFill>
            <a:prstDash val="solid"/>
            <a:tailEnd len="med" type="triangle" w="med"/>
          </a:ln>
        </p:spPr>
        <p:style>
          <a:lnRef idx="0"/>
          <a:fillRef idx="0"/>
          <a:effectRef idx="0"/>
          <a:fontRef idx="none"/>
        </p:style>
      </p:sp>
      <p:sp>
        <p:nvSpPr>
          <p:cNvPr hidden="false" id="134" name="Shape 134"/>
          <p:cNvSpPr txBox="false"/>
          <p:nvPr isPhoto="false"/>
        </p:nvSpPr>
        <p:spPr>
          <a:xfrm flipH="true" flipV="false" rot="0">
            <a:off x="3291840" y="2011679"/>
            <a:ext cx="822959" cy="1371600"/>
          </a:xfrm>
          <a:prstGeom prst="line">
            <a:avLst/>
          </a:prstGeom>
          <a:ln>
            <a:solidFill>
              <a:srgbClr val="3465A4"/>
            </a:solidFill>
            <a:prstDash val="solid"/>
            <a:tailEnd len="med" type="triangle" w="med"/>
          </a:ln>
        </p:spPr>
        <p:style>
          <a:lnRef idx="0"/>
          <a:fillRef idx="0"/>
          <a:effectRef idx="0"/>
          <a:fontRef idx="none"/>
        </p:style>
      </p:sp>
      <p:sp>
        <p:nvSpPr>
          <p:cNvPr hidden="false" id="135" name="Shape 135"/>
          <p:cNvSpPr txBox="false"/>
          <p:nvPr isPhoto="false"/>
        </p:nvSpPr>
        <p:spPr>
          <a:xfrm flipH="false" flipV="false" rot="0">
            <a:off x="4846320" y="2011679"/>
            <a:ext cx="640079" cy="1371600"/>
          </a:xfrm>
          <a:prstGeom prst="line">
            <a:avLst/>
          </a:prstGeom>
          <a:ln>
            <a:solidFill>
              <a:srgbClr val="3465A4"/>
            </a:solidFill>
            <a:prstDash val="solid"/>
            <a:tailEnd len="med" type="triangle" w="med"/>
          </a:ln>
        </p:spPr>
        <p:style>
          <a:lnRef idx="0"/>
          <a:fillRef idx="0"/>
          <a:effectRef idx="0"/>
          <a:fontRef idx="none"/>
        </p:style>
      </p:sp>
      <p:sp>
        <p:nvSpPr>
          <p:cNvPr hidden="false" id="136" name="Shape 136"/>
          <p:cNvSpPr txBox="false"/>
          <p:nvPr isPhoto="false"/>
        </p:nvSpPr>
        <p:spPr>
          <a:xfrm flipH="false" flipV="false" rot="0">
            <a:off x="5577840" y="2011679"/>
            <a:ext cx="1737359" cy="1554479"/>
          </a:xfrm>
          <a:prstGeom prst="line">
            <a:avLst/>
          </a:prstGeom>
          <a:ln>
            <a:solidFill>
              <a:srgbClr val="3465A4"/>
            </a:solidFill>
            <a:prstDash val="solid"/>
            <a:tailEnd len="med" type="triangle" w="med"/>
          </a:ln>
        </p:spPr>
        <p:style>
          <a:lnRef idx="0"/>
          <a:fillRef idx="0"/>
          <a:effectRef idx="0"/>
          <a:fontRef idx="none"/>
        </p:style>
      </p:sp>
    </p:spTree>
  </p:cSld>
</p:sld>
</file>

<file path=ppt/slides/slide6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37" name="GroupShape 137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38" name="Shape 138"/>
          <p:cNvSpPr txBox="false"/>
          <p:nvPr isPhoto="false"/>
        </p:nvSpPr>
        <p:spPr>
          <a:xfrm flipH="false" flipV="false" rot="0">
            <a:off x="1091520" y="365760"/>
            <a:ext cx="6861960" cy="6440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Autofit/>
          </a:bodyPr>
          <a:p>
            <a:pPr>
              <a:lnSpc>
                <a:spcPct val="100000"/>
              </a:lnSpc>
            </a:pPr>
            <a:r>
              <a:rPr b="true" spc="-1" strike="noStrike" sz="22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</a:t>
            </a:r>
            <a:r>
              <a:rPr b="true" spc="-1" strike="noStrike" sz="20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Плюсы и минусы fork и pre-fork модели</a:t>
            </a:r>
            <a:endParaRPr b="false" spc="-1" strike="noStrike" sz="2000">
              <a:latin typeface="Arial"/>
              <a:ea typeface="Arial"/>
              <a:cs typeface="Arial"/>
            </a:endParaRPr>
          </a:p>
        </p:txBody>
      </p:sp>
      <p:sp>
        <p:nvSpPr>
          <p:cNvPr hidden="false" id="139" name="Shape 139"/>
          <p:cNvSpPr txBox="false"/>
          <p:nvPr isPhoto="false"/>
        </p:nvSpPr>
        <p:spPr>
          <a:xfrm flipH="false" flipV="false" rot="0">
            <a:off x="360000" y="1433520"/>
            <a:ext cx="8421840" cy="32918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rmAutofit fontScale="100%" lnSpcReduction="0%"/>
          </a:bodyPr>
          <a:lstStyle>
            <a:defPPr/>
            <a:lvl1pPr lvl="0">
              <a:defRPr>
                <a:latin typeface="+mn-lt"/>
                <a:ea typeface="+mn-ea"/>
                <a:cs typeface="+mn-cs"/>
              </a:defRPr>
            </a:lvl1pPr>
          </a:lstStyle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6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Плюсы: </a:t>
            </a:r>
            <a:r>
              <a:rPr b="false" spc="-1" strike="noStrike" sz="12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copy-on-write, isolation, true parallelism</a:t>
            </a:r>
            <a:endParaRPr b="false" spc="-1" strike="noStrike" sz="1200">
              <a:latin typeface="Arial"/>
              <a:ea typeface="Arial"/>
              <a:cs typeface="Arial"/>
            </a:endParaRPr>
          </a:p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6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Минусы: </a:t>
            </a:r>
            <a:r>
              <a:rPr b="false" spc="-1" strike="noStrike" sz="12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very heavyweight context switches -</a:t>
            </a:r>
            <a:r>
              <a:rPr b="false" spc="-1" strike="noStrike" sz="16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 </a:t>
            </a:r>
            <a:r>
              <a:rPr b="false" spc="-1" strike="noStrike" sz="12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switch out page table, program counter, registers                       and other resources like open fds; flush processor’s cache and TLB; copy-on-write works                       badly most of the time.</a:t>
            </a: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false" spc="-1" strike="noStrike" sz="1200">
              <a:latin typeface="Arial"/>
              <a:ea typeface="Arial"/>
              <a:cs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40" name="GroupShape 140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41" name="Shape 141"/>
          <p:cNvSpPr txBox="false"/>
          <p:nvPr isPhoto="false"/>
        </p:nvSpPr>
        <p:spPr>
          <a:xfrm flipH="false" flipV="false" rot="0">
            <a:off x="1005839" y="330480"/>
            <a:ext cx="7045560" cy="10400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Autofit/>
          </a:bodyPr>
          <a:p>
            <a:pPr>
              <a:lnSpc>
                <a:spcPct val="100000"/>
              </a:lnSpc>
            </a:pPr>
            <a:r>
              <a:rPr b="true" spc="-1" strike="noStrike" sz="20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              </a:t>
            </a:r>
            <a:r>
              <a:rPr b="true" spc="-1" strike="noStrike" sz="20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Threading и Thread Pool модель</a:t>
            </a:r>
            <a:endParaRPr b="false" spc="-1" strike="noStrike" sz="2000">
              <a:latin typeface="Arial"/>
              <a:ea typeface="Arial"/>
              <a:cs typeface="Arial"/>
            </a:endParaRPr>
          </a:p>
        </p:txBody>
      </p:sp>
      <p:sp>
        <p:nvSpPr>
          <p:cNvPr hidden="false" id="142" name="Shape 142"/>
          <p:cNvSpPr txBox="false"/>
          <p:nvPr isPhoto="false"/>
        </p:nvSpPr>
        <p:spPr>
          <a:xfrm flipH="false" flipV="false" rot="0">
            <a:off x="360000" y="1433520"/>
            <a:ext cx="8421840" cy="3291840"/>
          </a:xfrm>
          <a:prstGeom prst="rect">
            <a:avLst/>
          </a:prstGeom>
          <a:noFill/>
          <a:ln>
            <a:noFill/>
          </a:ln>
        </p:spPr>
      </p:sp>
      <p:sp>
        <p:nvSpPr>
          <p:cNvPr hidden="false" id="143" name="Shape 143"/>
          <p:cNvSpPr txBox="false"/>
          <p:nvPr isPhoto="false"/>
        </p:nvSpPr>
        <p:spPr>
          <a:xfrm flipH="false" flipV="false" rot="0">
            <a:off x="3474720" y="914400"/>
            <a:ext cx="2102040" cy="1096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  <a:prstDash val="solid"/>
          </a:ln>
        </p:spPr>
        <p:txBody>
          <a:bodyPr anchor="ctr" bIns="45000" lIns="90000" rIns="90000" tIns="45000" wrap="none">
            <a:noAutofit/>
          </a:bodyPr>
          <a:p>
            <a:pPr algn="ctr">
              <a:lnSpc>
                <a:spcPct val="100000"/>
              </a:lnSpc>
            </a:pPr>
            <a:r>
              <a:rPr b="false" spc="-1" strike="noStrike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Main thread accepting </a:t>
            </a:r>
            <a:endParaRPr b="false" spc="-1" strike="noStrike" sz="1400">
              <a:latin typeface="Arial"/>
              <a:ea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b="false" spc="-1" strike="noStrike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new client connections</a:t>
            </a:r>
            <a:endParaRPr b="false" spc="-1" strike="noStrike" sz="1400">
              <a:latin typeface="Arial"/>
              <a:ea typeface="Arial"/>
              <a:cs typeface="Arial"/>
            </a:endParaRPr>
          </a:p>
        </p:txBody>
      </p:sp>
      <p:sp>
        <p:nvSpPr>
          <p:cNvPr hidden="false" id="144" name="Shape 144"/>
          <p:cNvSpPr txBox="false"/>
          <p:nvPr isPhoto="false"/>
        </p:nvSpPr>
        <p:spPr>
          <a:xfrm flipH="false" flipV="false" rot="0">
            <a:off x="548640" y="3383280"/>
            <a:ext cx="1187640" cy="913319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  <a:prstDash val="solid"/>
          </a:ln>
        </p:spPr>
        <p:txBody>
          <a:bodyPr anchor="ctr" bIns="45000" lIns="90000" rIns="90000" tIns="45000" wrap="none">
            <a:noAutofit/>
          </a:bodyPr>
          <a:p>
            <a:pPr algn="ctr">
              <a:lnSpc>
                <a:spcPct val="100000"/>
              </a:lnSpc>
            </a:pPr>
            <a:r>
              <a:rPr b="false" spc="-1" strike="noStrike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OS Thread</a:t>
            </a:r>
            <a:endParaRPr b="false" spc="-1" strike="noStrike" sz="1400">
              <a:latin typeface="Arial"/>
              <a:ea typeface="Arial"/>
              <a:cs typeface="Arial"/>
            </a:endParaRPr>
          </a:p>
        </p:txBody>
      </p:sp>
      <p:sp>
        <p:nvSpPr>
          <p:cNvPr hidden="false" id="145" name="Shape 145"/>
          <p:cNvSpPr txBox="false"/>
          <p:nvPr isPhoto="false"/>
        </p:nvSpPr>
        <p:spPr>
          <a:xfrm flipH="false" flipV="false" rot="0">
            <a:off x="2651760" y="3383280"/>
            <a:ext cx="1187640" cy="913319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  <a:prstDash val="solid"/>
          </a:ln>
        </p:spPr>
        <p:txBody>
          <a:bodyPr anchor="ctr" bIns="45000" lIns="90000" rIns="90000" tIns="45000" wrap="none">
            <a:noAutofit/>
          </a:bodyPr>
          <a:p>
            <a:pPr algn="ctr">
              <a:lnSpc>
                <a:spcPct val="100000"/>
              </a:lnSpc>
            </a:pPr>
            <a:r>
              <a:rPr b="false" spc="-1" strike="noStrike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OS Thread</a:t>
            </a:r>
            <a:endParaRPr b="false" spc="-1" strike="noStrike" sz="1400">
              <a:latin typeface="Arial"/>
              <a:ea typeface="Arial"/>
              <a:cs typeface="Arial"/>
            </a:endParaRPr>
          </a:p>
        </p:txBody>
      </p:sp>
      <p:sp>
        <p:nvSpPr>
          <p:cNvPr hidden="false" id="146" name="Shape 146"/>
          <p:cNvSpPr txBox="false"/>
          <p:nvPr isPhoto="false"/>
        </p:nvSpPr>
        <p:spPr>
          <a:xfrm flipH="false" flipV="false" rot="0">
            <a:off x="4846320" y="3383280"/>
            <a:ext cx="1187639" cy="913319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  <a:prstDash val="solid"/>
          </a:ln>
        </p:spPr>
        <p:txBody>
          <a:bodyPr anchor="ctr" bIns="45000" lIns="90000" rIns="90000" tIns="45000" wrap="none">
            <a:noAutofit/>
          </a:bodyPr>
          <a:p>
            <a:pPr algn="ctr">
              <a:lnSpc>
                <a:spcPct val="100000"/>
              </a:lnSpc>
            </a:pPr>
            <a:r>
              <a:rPr b="false" spc="-1" strike="noStrike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OS Thread</a:t>
            </a:r>
            <a:endParaRPr b="false" spc="-1" strike="noStrike" sz="1400">
              <a:latin typeface="Arial"/>
              <a:ea typeface="Arial"/>
              <a:cs typeface="Arial"/>
            </a:endParaRPr>
          </a:p>
        </p:txBody>
      </p:sp>
      <p:sp>
        <p:nvSpPr>
          <p:cNvPr hidden="false" id="147" name="Shape 147"/>
          <p:cNvSpPr txBox="false"/>
          <p:nvPr isPhoto="false"/>
        </p:nvSpPr>
        <p:spPr>
          <a:xfrm flipH="false" flipV="false" rot="0">
            <a:off x="7132319" y="3383280"/>
            <a:ext cx="1187639" cy="913319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  <a:prstDash val="solid"/>
          </a:ln>
        </p:spPr>
        <p:txBody>
          <a:bodyPr anchor="ctr" bIns="45000" lIns="90000" rIns="90000" tIns="45000" wrap="none">
            <a:noAutofit/>
          </a:bodyPr>
          <a:p>
            <a:pPr algn="ctr">
              <a:lnSpc>
                <a:spcPct val="100000"/>
              </a:lnSpc>
            </a:pPr>
            <a:r>
              <a:rPr b="false" spc="-1" strike="noStrike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etc</a:t>
            </a:r>
            <a:endParaRPr b="false" spc="-1" strike="noStrike" sz="1400">
              <a:latin typeface="Arial"/>
              <a:ea typeface="Arial"/>
              <a:cs typeface="Arial"/>
            </a:endParaRPr>
          </a:p>
        </p:txBody>
      </p:sp>
      <p:sp>
        <p:nvSpPr>
          <p:cNvPr hidden="false" id="148" name="Shape 148"/>
          <p:cNvSpPr txBox="false"/>
          <p:nvPr isPhoto="false"/>
        </p:nvSpPr>
        <p:spPr>
          <a:xfrm flipH="true" flipV="false" rot="0">
            <a:off x="1554480" y="2011679"/>
            <a:ext cx="1920240" cy="1554479"/>
          </a:xfrm>
          <a:prstGeom prst="line">
            <a:avLst/>
          </a:prstGeom>
          <a:ln>
            <a:solidFill>
              <a:srgbClr val="3465A4"/>
            </a:solidFill>
            <a:prstDash val="solid"/>
            <a:tailEnd len="med" type="triangle" w="med"/>
          </a:ln>
        </p:spPr>
        <p:style>
          <a:lnRef idx="0"/>
          <a:fillRef idx="0"/>
          <a:effectRef idx="0"/>
          <a:fontRef idx="none"/>
        </p:style>
      </p:sp>
      <p:sp>
        <p:nvSpPr>
          <p:cNvPr hidden="false" id="149" name="Shape 149"/>
          <p:cNvSpPr txBox="false"/>
          <p:nvPr isPhoto="false"/>
        </p:nvSpPr>
        <p:spPr>
          <a:xfrm flipH="true" flipV="false" rot="0">
            <a:off x="3291840" y="2011679"/>
            <a:ext cx="822959" cy="1371600"/>
          </a:xfrm>
          <a:prstGeom prst="line">
            <a:avLst/>
          </a:prstGeom>
          <a:ln>
            <a:solidFill>
              <a:srgbClr val="3465A4"/>
            </a:solidFill>
            <a:prstDash val="solid"/>
            <a:tailEnd len="med" type="triangle" w="med"/>
          </a:ln>
        </p:spPr>
        <p:style>
          <a:lnRef idx="0"/>
          <a:fillRef idx="0"/>
          <a:effectRef idx="0"/>
          <a:fontRef idx="none"/>
        </p:style>
      </p:sp>
      <p:sp>
        <p:nvSpPr>
          <p:cNvPr hidden="false" id="150" name="Shape 150"/>
          <p:cNvSpPr txBox="false"/>
          <p:nvPr isPhoto="false"/>
        </p:nvSpPr>
        <p:spPr>
          <a:xfrm flipH="false" flipV="false" rot="0">
            <a:off x="4846320" y="2011679"/>
            <a:ext cx="640079" cy="1371600"/>
          </a:xfrm>
          <a:prstGeom prst="line">
            <a:avLst/>
          </a:prstGeom>
          <a:ln>
            <a:solidFill>
              <a:srgbClr val="3465A4"/>
            </a:solidFill>
            <a:prstDash val="solid"/>
            <a:tailEnd len="med" type="triangle" w="med"/>
          </a:ln>
        </p:spPr>
        <p:style>
          <a:lnRef idx="0"/>
          <a:fillRef idx="0"/>
          <a:effectRef idx="0"/>
          <a:fontRef idx="none"/>
        </p:style>
      </p:sp>
      <p:sp>
        <p:nvSpPr>
          <p:cNvPr hidden="false" id="151" name="Shape 151"/>
          <p:cNvSpPr txBox="false"/>
          <p:nvPr isPhoto="false"/>
        </p:nvSpPr>
        <p:spPr>
          <a:xfrm flipH="false" flipV="false" rot="0">
            <a:off x="5577840" y="2011679"/>
            <a:ext cx="1737359" cy="1554479"/>
          </a:xfrm>
          <a:prstGeom prst="line">
            <a:avLst/>
          </a:prstGeom>
          <a:ln>
            <a:solidFill>
              <a:srgbClr val="3465A4"/>
            </a:solidFill>
            <a:prstDash val="solid"/>
            <a:tailEnd len="med" type="triangle" w="med"/>
          </a:ln>
        </p:spPr>
        <p:style>
          <a:lnRef idx="0"/>
          <a:fillRef idx="0"/>
          <a:effectRef idx="0"/>
          <a:fontRef idx="none"/>
        </p:style>
      </p:sp>
    </p:spTree>
  </p:cSld>
</p:sld>
</file>

<file path=ppt/slides/slide8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52" name="GroupShape 152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53" name="Shape 153"/>
          <p:cNvSpPr txBox="false"/>
          <p:nvPr isPhoto="false"/>
        </p:nvSpPr>
        <p:spPr>
          <a:xfrm flipH="false" flipV="false" rot="0">
            <a:off x="1091520" y="365760"/>
            <a:ext cx="6861960" cy="6440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Autofit/>
          </a:bodyPr>
          <a:p>
            <a:pPr>
              <a:lnSpc>
                <a:spcPct val="100000"/>
              </a:lnSpc>
            </a:pPr>
            <a:r>
              <a:rPr b="true" spc="-1" strike="noStrike" sz="22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    </a:t>
            </a:r>
            <a:r>
              <a:rPr b="true" spc="-1" strike="noStrike" sz="20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Плюсы и минусы threading модели</a:t>
            </a:r>
            <a:endParaRPr b="false" spc="-1" strike="noStrike" sz="2000">
              <a:latin typeface="Arial"/>
              <a:ea typeface="Arial"/>
              <a:cs typeface="Arial"/>
            </a:endParaRPr>
          </a:p>
        </p:txBody>
      </p:sp>
      <p:sp>
        <p:nvSpPr>
          <p:cNvPr hidden="false" id="154" name="Shape 154"/>
          <p:cNvSpPr txBox="false"/>
          <p:nvPr isPhoto="false"/>
        </p:nvSpPr>
        <p:spPr>
          <a:xfrm flipH="false" flipV="false" rot="0">
            <a:off x="360000" y="1433520"/>
            <a:ext cx="8421840" cy="32918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rmAutofit fontScale="100%" lnSpcReduction="0%"/>
          </a:bodyPr>
          <a:lstStyle>
            <a:defPPr/>
            <a:lvl1pPr lvl="0">
              <a:defRPr>
                <a:latin typeface="+mn-lt"/>
                <a:ea typeface="+mn-ea"/>
                <a:cs typeface="+mn-cs"/>
              </a:defRPr>
            </a:lvl1pPr>
          </a:lstStyle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6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Плюсы: </a:t>
            </a:r>
            <a:r>
              <a:rPr b="false" spc="-1" strike="noStrike" sz="12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initial stack size = 8MB with on-demand paging, context switch = program counters,                           registers and stack pointers, about the cost of entering and exiting the kernel, true                              parallelism</a:t>
            </a:r>
            <a:endParaRPr b="false" spc="-1" strike="noStrike" sz="1200">
              <a:latin typeface="Arial"/>
              <a:ea typeface="Arial"/>
              <a:cs typeface="Arial"/>
            </a:endParaRPr>
          </a:p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6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Минусы: </a:t>
            </a:r>
            <a:r>
              <a:rPr b="false" spc="-1" strike="noStrike" sz="12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the cost of context switchin and entering and exiting the kernel still has an overhead</a:t>
            </a: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false" spc="-1" strike="noStrike" sz="1200">
              <a:latin typeface="Arial"/>
              <a:ea typeface="Arial"/>
              <a:cs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55" name="GroupShape 155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56" name="Shape 156"/>
          <p:cNvSpPr txBox="false"/>
          <p:nvPr isPhoto="false"/>
        </p:nvSpPr>
        <p:spPr>
          <a:xfrm flipH="false" flipV="false" rot="0">
            <a:off x="1091520" y="365760"/>
            <a:ext cx="6861960" cy="6440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Autofit/>
          </a:bodyPr>
          <a:p>
            <a:pPr>
              <a:lnSpc>
                <a:spcPct val="100000"/>
              </a:lnSpc>
            </a:pPr>
            <a:r>
              <a:rPr b="true" spc="-1" strike="noStrike" sz="22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       </a:t>
            </a:r>
            <a:r>
              <a:rPr b="true" spc="-1" strike="noStrike" sz="2000">
                <a:solidFill>
                  <a:srgbClr val="2E57E5"/>
                </a:solidFill>
                <a:latin typeface="Anonymous Pro"/>
                <a:ea typeface="Anonymous Pro"/>
                <a:cs typeface="Anonymous Pro"/>
              </a:rPr>
              <a:t>Типы задач в программировании</a:t>
            </a:r>
            <a:endParaRPr b="false" spc="-1" strike="noStrike" sz="2000">
              <a:latin typeface="Arial"/>
              <a:ea typeface="Arial"/>
              <a:cs typeface="Arial"/>
            </a:endParaRPr>
          </a:p>
        </p:txBody>
      </p:sp>
      <p:sp>
        <p:nvSpPr>
          <p:cNvPr hidden="false" id="157" name="Shape 157"/>
          <p:cNvSpPr txBox="false"/>
          <p:nvPr isPhoto="false"/>
        </p:nvSpPr>
        <p:spPr>
          <a:xfrm flipH="false" flipV="false" rot="0">
            <a:off x="360000" y="1433520"/>
            <a:ext cx="8421840" cy="3291840"/>
          </a:xfrm>
          <a:prstGeom prst="rect">
            <a:avLst/>
          </a:prstGeom>
          <a:noFill/>
          <a:ln>
            <a:noFill/>
          </a:ln>
        </p:spPr>
        <p:txBody>
          <a:bodyPr bIns="91440" lIns="90000" rIns="90000" tIns="91440">
            <a:normAutofit fontScale="100%" lnSpcReduction="0%"/>
          </a:bodyPr>
          <a:lstStyle>
            <a:defPPr/>
            <a:lvl1pPr lvl="0">
              <a:defRPr>
                <a:latin typeface="+mn-lt"/>
                <a:ea typeface="+mn-ea"/>
                <a:cs typeface="+mn-cs"/>
              </a:defRPr>
            </a:lvl1pPr>
          </a:lstStyle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6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СPU bound: </a:t>
            </a:r>
            <a:endParaRPr b="false" spc="-1" strike="noStrike" sz="1600">
              <a:latin typeface="Arial"/>
              <a:ea typeface="Arial"/>
              <a:cs typeface="Arial"/>
            </a:endParaRPr>
          </a:p>
          <a:p>
            <a:pPr indent="-340920" marL="457200">
              <a:lnSpc>
                <a:spcPct val="115000"/>
              </a:lnSpc>
              <a:buClr>
                <a:srgbClr val="2E57E5"/>
              </a:buClr>
              <a:buFont typeface="Inter Medium"/>
              <a:buChar char="✶"/>
            </a:pPr>
            <a:r>
              <a:rPr b="false" spc="-1" strike="noStrike" sz="16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I/O Bound: </a:t>
            </a:r>
            <a:r>
              <a:rPr b="false" spc="-1" strike="noStrike" sz="1200">
                <a:solidFill>
                  <a:srgbClr val="102366"/>
                </a:solidFill>
                <a:latin typeface="Inter Medium"/>
                <a:ea typeface="Inter Medium"/>
                <a:cs typeface="Inter Medium"/>
              </a:rPr>
              <a:t>no need for true parallelism, why not do it in user space, but we’ve got a problem in                            the form on blocking I/O</a:t>
            </a: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</a:pPr>
            <a:endParaRPr b="false" spc="-1" strike="noStrike" sz="1200">
              <a:latin typeface="Arial"/>
              <a:ea typeface="Arial"/>
              <a:cs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false" spc="-1" strike="noStrike" sz="1200">
              <a:latin typeface="Arial"/>
              <a:ea typeface="Arial"/>
              <a:cs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E57E5"/>
      </a:accent1>
      <a:accent2>
        <a:srgbClr val="42FF55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</a:gradFill>
      </a:fillStyleLst>
      <a:lnStyleLst>
        <a:ln w="9525">
          <a:solidFill>
            <a:schemeClr val="phClr">
              <a:shade val="95000"/>
              <a:satMod val="105000"/>
            </a:schemeClr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</a:theme>
</file>

<file path=ppt/theme/theme2.xml><?xml version="1.0" encoding="utf-8"?>
<a:theme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E57E5"/>
      </a:accent1>
      <a:accent2>
        <a:srgbClr val="42FF55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</a:gradFill>
      </a:fillStyleLst>
      <a:lnStyleLst>
        <a:ln w="9525">
          <a:solidFill>
            <a:schemeClr val="phClr">
              <a:shade val="95000"/>
              <a:satMod val="105000"/>
            </a:schemeClr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>Normal.dotm</Template>
  <TotalTime>0</TotalTime>
  <DocSecurity>0</DocSecurity>
  <ScaleCrop>false</ScaleCrop>
  <Application>MyOffice-CoreFramework-Android/30-1057.739.7919.691.1@89f4a034c81d4209c3ded56ae0069fc9a02e31e4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2023-10-15T13:48:15Z</dcterms:modified>
</cp:coreProperties>
</file>