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57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60720" y="360"/>
            <a:ext cx="1044000" cy="931680"/>
            <a:chOff x="360720" y="360"/>
            <a:chExt cx="1044000" cy="931680"/>
          </a:xfrm>
        </p:grpSpPr>
        <p:sp>
          <p:nvSpPr>
            <p:cNvPr id="1" name="CustomShape 2"/>
            <p:cNvSpPr/>
            <p:nvPr/>
          </p:nvSpPr>
          <p:spPr>
            <a:xfrm>
              <a:off x="360720" y="360"/>
              <a:ext cx="1044000" cy="931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" name="Google Shape;22;p3" descr=""/>
            <p:cNvPicPr/>
            <p:nvPr/>
          </p:nvPicPr>
          <p:blipFill>
            <a:blip r:embed="rId2"/>
            <a:stretch/>
          </p:blipFill>
          <p:spPr>
            <a:xfrm>
              <a:off x="476640" y="104760"/>
              <a:ext cx="810360" cy="698400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3"/>
          <p:cNvGraphicFramePr/>
          <p:nvPr/>
        </p:nvGraphicFramePr>
        <p:xfrm>
          <a:off x="360000" y="4387320"/>
          <a:ext cx="8423640" cy="395640"/>
        </p:xfrm>
        <a:graphic>
          <a:graphicData uri="http://schemas.openxmlformats.org/drawingml/2006/table">
            <a:tbl>
              <a:tblPr/>
              <a:tblGrid>
                <a:gridCol w="4212000"/>
                <a:gridCol w="4212000"/>
              </a:tblGrid>
              <a:tr h="3960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ffff"/>
                          </a:solidFill>
                          <a:latin typeface="Anonymous Pro"/>
                          <a:ea typeface="Anonymous Pro"/>
                        </a:rPr>
                        <a:t>Period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4e9fc"/>
                      </a:solidFill>
                    </a:lnL>
                    <a:lnR w="9360">
                      <a:solidFill>
                        <a:srgbClr val="e4e9fc"/>
                      </a:solidFill>
                    </a:lnR>
                    <a:lnT w="9360">
                      <a:solidFill>
                        <a:srgbClr val="e4e9fc"/>
                      </a:solidFill>
                    </a:lnT>
                    <a:lnB w="9360">
                      <a:solidFill>
                        <a:srgbClr val="e4e9fc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ffff"/>
                          </a:solidFill>
                          <a:latin typeface="Anonymous Pro"/>
                          <a:ea typeface="Anonymous Pro"/>
                        </a:rPr>
                        <a:t>Dates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4e9fc"/>
                      </a:solidFill>
                    </a:lnL>
                    <a:lnR w="9360">
                      <a:solidFill>
                        <a:srgbClr val="e4e9fc"/>
                      </a:solidFill>
                    </a:lnR>
                    <a:lnT w="9360">
                      <a:solidFill>
                        <a:srgbClr val="e4e9fc"/>
                      </a:solidFill>
                    </a:lnT>
                    <a:lnB w="9360">
                      <a:solidFill>
                        <a:srgbClr val="e4e9fc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Google Shape;27;p3" descr=""/>
          <p:cNvPicPr/>
          <p:nvPr/>
        </p:nvPicPr>
        <p:blipFill>
          <a:blip r:embed="rId3"/>
          <a:stretch/>
        </p:blipFill>
        <p:spPr>
          <a:xfrm>
            <a:off x="4167360" y="-168120"/>
            <a:ext cx="5272920" cy="397116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lab.fbs-d.com/y.trakhinin/go-internals-netpoller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5960" y="1673280"/>
            <a:ext cx="852660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Anonymous Pro"/>
                <a:ea typeface="Anonymous Pro"/>
              </a:rPr>
              <a:t>Go runtime изнутри: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ffffff"/>
                </a:solidFill>
                <a:latin typeface="Anonymous Pro"/>
                <a:ea typeface="Anonymous Pro"/>
              </a:rPr>
              <a:t>Netpoller часть 2я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55960" y="1297800"/>
            <a:ext cx="858312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1100880" y="4387320"/>
            <a:ext cx="347040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ru" sz="1300" spc="-1" strike="noStrike">
                <a:solidFill>
                  <a:srgbClr val="ffffff"/>
                </a:solidFill>
                <a:latin typeface="Anonymous Pro"/>
                <a:ea typeface="Anonymous Pro"/>
              </a:rPr>
              <a:t>2022 год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19160" y="4387320"/>
            <a:ext cx="326340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ru" sz="1300" spc="-1" strike="noStrike">
                <a:solidFill>
                  <a:srgbClr val="ffffff"/>
                </a:solidFill>
                <a:latin typeface="Anonymous Pro"/>
                <a:ea typeface="Anonymous Pro"/>
              </a:rPr>
              <a:t>6е июля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651760" y="182880"/>
            <a:ext cx="4048200" cy="49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70760" y="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6032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56032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707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5707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707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5707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План на сегодня: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1) Быстро вспомнить, что такое epoll.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2) С высоты птичьего полета посмотреть, как устроен Go </a:t>
            </a: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runtime.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3) Посмотреть, как же все таки работает netpolling в Go </a:t>
            </a: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(погружаться в код рантайма сегодня не будем, это будет </a:t>
            </a: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на следующей встрече)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4) Провести нагрузочные тесты на сервера, которые </a:t>
            </a: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используют разные языки и парадигмы для обработки </a:t>
            </a: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множества клиентских запросов.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245880" y="2417760"/>
            <a:ext cx="8697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5707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6265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651760" y="0"/>
            <a:ext cx="405252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626560" y="36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570760" y="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          </a:t>
            </a: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Давайте теперь быстро пройдемся по жизненному циклу каждой горутины отдельно, чтобы избавиться от возможной путанницы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          </a:t>
            </a: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Резюмируем – в какие моменты Go runtime поллит сеть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1) Когда g0 не находит работу в LRQ, GRQ, у других P и в данный момент не происходит GC.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2) Если sysmon замечает, что никто не полил сеть в течении 10 миллисекунд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3) Во время start the world перед началом и после завершения GC.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4) Во время GC marking phase, если горутина, которая «окрашивает» ноды, вдруг больше не получает работы, а GC еще не закончился.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          </a:t>
            </a: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Проведем нагрузочные тесты. Какие имплементации попадут в тройку лидеров?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 u="sng">
                <a:solidFill>
                  <a:srgbClr val="0097a7"/>
                </a:solidFill>
                <a:uFillTx/>
                <a:latin typeface="Anonymous Pro"/>
                <a:ea typeface="Anonymous Pro"/>
                <a:hlinkClick r:id="rId1"/>
              </a:rPr>
              <a:t>https://gitlab.fbs-d.com/y.trakhinin/go-internals-netpoller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Будем нагружать сервера до 25000 запросов в секунду, начиная с 250 клиентов, прибавляя по 250 новых клиентов каждую секунду.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1) HTTP сервер, написанный на C, который форкает новый процесс под каждого клиента.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2) HTTP сервер, написанный на C, который создает поток операционной системы под каждого нового клиента.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3) Однопоточный HTTP сервер, написанный на C, который использует libuv в качестве цикла событий.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4) Go HTTP сервер.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5) Go HTTP сервер с GOMAXPROCS = 1.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6) Асинхронный однопоточный HTTP сервер, написанный на Python.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Вспомним, что такое epoll и что он нам дает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245880" y="2417760"/>
            <a:ext cx="8697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https://gitlab.fbs-d.com/y.trakhinin/go-internals-netpoller/-/blob/master/6_epoll/main.c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53080" y="25200"/>
            <a:ext cx="5092200" cy="51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842292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          </a:t>
            </a:r>
            <a:r>
              <a:rPr b="1" lang="ru" sz="2400" spc="-1" strike="noStrike">
                <a:solidFill>
                  <a:srgbClr val="2e57e5"/>
                </a:solidFill>
                <a:latin typeface="Anonymous Pro"/>
                <a:ea typeface="Anonymous Pro"/>
              </a:rPr>
              <a:t>Представим себе такой сценарий: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1) У нас есть горутина, которая хочет прочитать http запрос.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2) У нас есть горутина, которая хочет отправить http ответ.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3) У нас есть горутина, которая хочет вычитать данные из файла.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Anonymous Pro"/>
                <a:ea typeface="Anonymous Pro"/>
              </a:rPr>
              <a:t>4) У нас есть горутина, которая принимает новые клиентские соединения.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433520"/>
            <a:ext cx="8422920" cy="32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70760" y="19080"/>
            <a:ext cx="40482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2e57e5"/>
      </a:accent1>
      <a:accent2>
        <a:srgbClr val="42ff55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2e57e5"/>
      </a:accent1>
      <a:accent2>
        <a:srgbClr val="42ff55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2022-07-06T12:39:09Z</dcterms:modified>
  <cp:revision>4</cp:revision>
  <dc:subject/>
  <dc:title/>
</cp:coreProperties>
</file>