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97" r:id="rId5"/>
    <p:sldId id="301" r:id="rId6"/>
    <p:sldId id="298" r:id="rId7"/>
    <p:sldId id="306" r:id="rId8"/>
    <p:sldId id="321" r:id="rId9"/>
    <p:sldId id="295" r:id="rId10"/>
    <p:sldId id="299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57" r:id="rId23"/>
    <p:sldId id="320" r:id="rId24"/>
    <p:sldId id="318" r:id="rId25"/>
    <p:sldId id="319" r:id="rId26"/>
    <p:sldId id="296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261E17-EF54-4EEA-87BE-8614D400EA4A}">
          <p14:sldIdLst/>
        </p14:section>
        <p14:section name="Untitled Section" id="{7217187F-378C-4CC7-87B3-B3749C48946E}">
          <p14:sldIdLst>
            <p14:sldId id="297"/>
            <p14:sldId id="301"/>
            <p14:sldId id="298"/>
            <p14:sldId id="306"/>
            <p14:sldId id="321"/>
            <p14:sldId id="295"/>
            <p14:sldId id="299"/>
            <p14:sldId id="307"/>
            <p14:sldId id="308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257"/>
            <p14:sldId id="320"/>
            <p14:sldId id="318"/>
            <p14:sldId id="31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5C"/>
    <a:srgbClr val="F1D145"/>
    <a:srgbClr val="A5A5A5"/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1525" autoAdjust="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f Alpian" userId="a2ab6790d2eb624b" providerId="LiveId" clId="{3F6F2F1D-2656-4AA4-A155-4511279D78E2}"/>
    <pc:docChg chg="undo custSel modSld">
      <pc:chgData name="Alif Alpian" userId="a2ab6790d2eb624b" providerId="LiveId" clId="{3F6F2F1D-2656-4AA4-A155-4511279D78E2}" dt="2021-02-02T07:33:27.021" v="92" actId="1076"/>
      <pc:docMkLst>
        <pc:docMk/>
      </pc:docMkLst>
      <pc:sldChg chg="modSp mod">
        <pc:chgData name="Alif Alpian" userId="a2ab6790d2eb624b" providerId="LiveId" clId="{3F6F2F1D-2656-4AA4-A155-4511279D78E2}" dt="2021-02-01T12:16:41.253" v="48" actId="1076"/>
        <pc:sldMkLst>
          <pc:docMk/>
          <pc:sldMk cId="3971667687" sldId="257"/>
        </pc:sldMkLst>
        <pc:picChg chg="mod">
          <ac:chgData name="Alif Alpian" userId="a2ab6790d2eb624b" providerId="LiveId" clId="{3F6F2F1D-2656-4AA4-A155-4511279D78E2}" dt="2021-02-01T12:16:41.253" v="48" actId="1076"/>
          <ac:picMkLst>
            <pc:docMk/>
            <pc:sldMk cId="3971667687" sldId="257"/>
            <ac:picMk id="4" creationId="{005FEE7A-1868-4A76-84A0-20BB23FD42D8}"/>
          </ac:picMkLst>
        </pc:picChg>
      </pc:sldChg>
      <pc:sldChg chg="addSp delSp modSp mod">
        <pc:chgData name="Alif Alpian" userId="a2ab6790d2eb624b" providerId="LiveId" clId="{3F6F2F1D-2656-4AA4-A155-4511279D78E2}" dt="2021-02-02T07:09:07.475" v="89" actId="404"/>
        <pc:sldMkLst>
          <pc:docMk/>
          <pc:sldMk cId="3867034893" sldId="296"/>
        </pc:sldMkLst>
        <pc:spChg chg="add del mod">
          <ac:chgData name="Alif Alpian" userId="a2ab6790d2eb624b" providerId="LiveId" clId="{3F6F2F1D-2656-4AA4-A155-4511279D78E2}" dt="2021-02-02T07:07:57.024" v="69" actId="478"/>
          <ac:spMkLst>
            <pc:docMk/>
            <pc:sldMk cId="3867034893" sldId="296"/>
            <ac:spMk id="3" creationId="{49200B64-1B35-423F-AD26-50D3597F3048}"/>
          </ac:spMkLst>
        </pc:spChg>
        <pc:spChg chg="add mod">
          <ac:chgData name="Alif Alpian" userId="a2ab6790d2eb624b" providerId="LiveId" clId="{3F6F2F1D-2656-4AA4-A155-4511279D78E2}" dt="2021-02-02T07:09:07.475" v="89" actId="404"/>
          <ac:spMkLst>
            <pc:docMk/>
            <pc:sldMk cId="3867034893" sldId="296"/>
            <ac:spMk id="4" creationId="{78741ABF-D736-433C-889E-74BFF829644F}"/>
          </ac:spMkLst>
        </pc:spChg>
        <pc:picChg chg="add del mod">
          <ac:chgData name="Alif Alpian" userId="a2ab6790d2eb624b" providerId="LiveId" clId="{3F6F2F1D-2656-4AA4-A155-4511279D78E2}" dt="2021-02-02T07:08:28.156" v="78" actId="478"/>
          <ac:picMkLst>
            <pc:docMk/>
            <pc:sldMk cId="3867034893" sldId="296"/>
            <ac:picMk id="6" creationId="{D41175AA-E452-4DD6-BBFF-011D54DE044F}"/>
          </ac:picMkLst>
        </pc:picChg>
        <pc:picChg chg="mod">
          <ac:chgData name="Alif Alpian" userId="a2ab6790d2eb624b" providerId="LiveId" clId="{3F6F2F1D-2656-4AA4-A155-4511279D78E2}" dt="2021-02-01T12:17:08.450" v="63" actId="1076"/>
          <ac:picMkLst>
            <pc:docMk/>
            <pc:sldMk cId="3867034893" sldId="296"/>
            <ac:picMk id="7" creationId="{6BE2ADC6-3FBB-4668-AA73-0F38AEC98D87}"/>
          </ac:picMkLst>
        </pc:picChg>
      </pc:sldChg>
      <pc:sldChg chg="modSp mod">
        <pc:chgData name="Alif Alpian" userId="a2ab6790d2eb624b" providerId="LiveId" clId="{3F6F2F1D-2656-4AA4-A155-4511279D78E2}" dt="2021-02-02T07:33:27.021" v="92" actId="1076"/>
        <pc:sldMkLst>
          <pc:docMk/>
          <pc:sldMk cId="2083686139" sldId="297"/>
        </pc:sldMkLst>
        <pc:spChg chg="mod">
          <ac:chgData name="Alif Alpian" userId="a2ab6790d2eb624b" providerId="LiveId" clId="{3F6F2F1D-2656-4AA4-A155-4511279D78E2}" dt="2021-02-01T12:14:52.647" v="0" actId="14100"/>
          <ac:spMkLst>
            <pc:docMk/>
            <pc:sldMk cId="2083686139" sldId="297"/>
            <ac:spMk id="15" creationId="{607FBF17-01AA-4E73-883D-FFD5C6A47455}"/>
          </ac:spMkLst>
        </pc:spChg>
        <pc:spChg chg="mod">
          <ac:chgData name="Alif Alpian" userId="a2ab6790d2eb624b" providerId="LiveId" clId="{3F6F2F1D-2656-4AA4-A155-4511279D78E2}" dt="2021-02-02T07:33:27.021" v="92" actId="1076"/>
          <ac:spMkLst>
            <pc:docMk/>
            <pc:sldMk cId="2083686139" sldId="297"/>
            <ac:spMk id="16" creationId="{AA4538FE-E4FE-4B6F-B940-BC332584ECD8}"/>
          </ac:spMkLst>
        </pc:spChg>
        <pc:spChg chg="mod">
          <ac:chgData name="Alif Alpian" userId="a2ab6790d2eb624b" providerId="LiveId" clId="{3F6F2F1D-2656-4AA4-A155-4511279D78E2}" dt="2021-02-01T12:14:56.219" v="1" actId="14100"/>
          <ac:spMkLst>
            <pc:docMk/>
            <pc:sldMk cId="2083686139" sldId="297"/>
            <ac:spMk id="17" creationId="{0F5264D9-B21E-47D8-B57F-AA67C0148287}"/>
          </ac:spMkLst>
        </pc:spChg>
      </pc:sldChg>
      <pc:sldChg chg="modSp mod">
        <pc:chgData name="Alif Alpian" userId="a2ab6790d2eb624b" providerId="LiveId" clId="{3F6F2F1D-2656-4AA4-A155-4511279D78E2}" dt="2021-02-01T12:16:03.217" v="46" actId="123"/>
        <pc:sldMkLst>
          <pc:docMk/>
          <pc:sldMk cId="402882265" sldId="298"/>
        </pc:sldMkLst>
        <pc:spChg chg="mod">
          <ac:chgData name="Alif Alpian" userId="a2ab6790d2eb624b" providerId="LiveId" clId="{3F6F2F1D-2656-4AA4-A155-4511279D78E2}" dt="2021-02-01T12:16:03.217" v="46" actId="123"/>
          <ac:spMkLst>
            <pc:docMk/>
            <pc:sldMk cId="402882265" sldId="298"/>
            <ac:spMk id="4" creationId="{E9B9DD42-AEF5-4255-A095-8F4A67401FFA}"/>
          </ac:spMkLst>
        </pc:spChg>
      </pc:sldChg>
      <pc:sldChg chg="modSp mod">
        <pc:chgData name="Alif Alpian" userId="a2ab6790d2eb624b" providerId="LiveId" clId="{3F6F2F1D-2656-4AA4-A155-4511279D78E2}" dt="2021-02-01T12:15:58.576" v="45" actId="123"/>
        <pc:sldMkLst>
          <pc:docMk/>
          <pc:sldMk cId="4121259778" sldId="306"/>
        </pc:sldMkLst>
        <pc:spChg chg="mod">
          <ac:chgData name="Alif Alpian" userId="a2ab6790d2eb624b" providerId="LiveId" clId="{3F6F2F1D-2656-4AA4-A155-4511279D78E2}" dt="2021-02-01T12:15:58.576" v="45" actId="123"/>
          <ac:spMkLst>
            <pc:docMk/>
            <pc:sldMk cId="4121259778" sldId="306"/>
            <ac:spMk id="2" creationId="{CA62B68A-B9A7-4B16-80B4-97944A8B43B0}"/>
          </ac:spMkLst>
        </pc:spChg>
      </pc:sldChg>
      <pc:sldChg chg="modSp mod">
        <pc:chgData name="Alif Alpian" userId="a2ab6790d2eb624b" providerId="LiveId" clId="{3F6F2F1D-2656-4AA4-A155-4511279D78E2}" dt="2021-02-02T07:09:28.560" v="91" actId="404"/>
        <pc:sldMkLst>
          <pc:docMk/>
          <pc:sldMk cId="2620190972" sldId="318"/>
        </pc:sldMkLst>
        <pc:spChg chg="mod">
          <ac:chgData name="Alif Alpian" userId="a2ab6790d2eb624b" providerId="LiveId" clId="{3F6F2F1D-2656-4AA4-A155-4511279D78E2}" dt="2021-02-02T07:09:28.560" v="91" actId="404"/>
          <ac:spMkLst>
            <pc:docMk/>
            <pc:sldMk cId="2620190972" sldId="318"/>
            <ac:spMk id="4" creationId="{81B05AD4-A0BF-4064-BBE4-7FB282EA9B4E}"/>
          </ac:spMkLst>
        </pc:spChg>
      </pc:sldChg>
      <pc:sldChg chg="modSp mod">
        <pc:chgData name="Alif Alpian" userId="a2ab6790d2eb624b" providerId="LiveId" clId="{3F6F2F1D-2656-4AA4-A155-4511279D78E2}" dt="2021-02-02T07:09:21.406" v="90" actId="404"/>
        <pc:sldMkLst>
          <pc:docMk/>
          <pc:sldMk cId="899347946" sldId="319"/>
        </pc:sldMkLst>
        <pc:spChg chg="mod">
          <ac:chgData name="Alif Alpian" userId="a2ab6790d2eb624b" providerId="LiveId" clId="{3F6F2F1D-2656-4AA4-A155-4511279D78E2}" dt="2021-02-02T07:09:21.406" v="90" actId="404"/>
          <ac:spMkLst>
            <pc:docMk/>
            <pc:sldMk cId="899347946" sldId="319"/>
            <ac:spMk id="4" creationId="{81B05AD4-A0BF-4064-BBE4-7FB282EA9B4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1F6B5-9D81-4E79-9423-E05ACACC294C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0582F0DA-781A-4073-BAE1-5F8E4D28FB6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Latar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Belakang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en-ID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FD4ABE-87F1-48C9-8E80-08CF90412BEB}" type="parTrans" cxnId="{54793697-282A-4FF9-BEA3-F7C7C435B573}">
      <dgm:prSet/>
      <dgm:spPr/>
      <dgm:t>
        <a:bodyPr/>
        <a:lstStyle/>
        <a:p>
          <a:endParaRPr lang="en-ID"/>
        </a:p>
      </dgm:t>
    </dgm:pt>
    <dgm:pt modelId="{0F6AEE5C-DA54-4D29-83DA-5F3C1A6A3BF6}" type="sibTrans" cxnId="{54793697-282A-4FF9-BEA3-F7C7C435B573}">
      <dgm:prSet/>
      <dgm:spPr/>
      <dgm:t>
        <a:bodyPr/>
        <a:lstStyle/>
        <a:p>
          <a:endParaRPr lang="en-ID"/>
        </a:p>
      </dgm:t>
    </dgm:pt>
    <dgm:pt modelId="{4A0ED036-48FC-4351-8A56-DBB49B1A5052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Hasil</a:t>
          </a:r>
          <a:endParaRPr lang="en-ID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5CCF5-05FE-4C84-8938-49132F4747A4}" type="parTrans" cxnId="{E4975A61-9337-46FD-BA6F-B0FBC39EA1F7}">
      <dgm:prSet/>
      <dgm:spPr/>
      <dgm:t>
        <a:bodyPr/>
        <a:lstStyle/>
        <a:p>
          <a:endParaRPr lang="en-ID"/>
        </a:p>
      </dgm:t>
    </dgm:pt>
    <dgm:pt modelId="{D4F57FD5-58A0-40AA-8447-9DF54C9FDACC}" type="sibTrans" cxnId="{E4975A61-9337-46FD-BA6F-B0FBC39EA1F7}">
      <dgm:prSet/>
      <dgm:spPr/>
      <dgm:t>
        <a:bodyPr/>
        <a:lstStyle/>
        <a:p>
          <a:endParaRPr lang="en-ID"/>
        </a:p>
      </dgm:t>
    </dgm:pt>
    <dgm:pt modelId="{A399D672-B818-4944-8066-495A3C509D2D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Kesimpulan &amp; Saran</a:t>
          </a:r>
          <a:endParaRPr lang="en-ID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C8A8D-724D-4C75-A91B-439C0298BF49}" type="sibTrans" cxnId="{1742D3BF-F495-4335-8030-BC5C1EBE8919}">
      <dgm:prSet/>
      <dgm:spPr/>
      <dgm:t>
        <a:bodyPr/>
        <a:lstStyle/>
        <a:p>
          <a:endParaRPr lang="en-ID"/>
        </a:p>
      </dgm:t>
    </dgm:pt>
    <dgm:pt modelId="{C56708F5-6C29-432F-8D23-9AAB93CDB746}" type="parTrans" cxnId="{1742D3BF-F495-4335-8030-BC5C1EBE8919}">
      <dgm:prSet/>
      <dgm:spPr/>
      <dgm:t>
        <a:bodyPr/>
        <a:lstStyle/>
        <a:p>
          <a:endParaRPr lang="en-ID"/>
        </a:p>
      </dgm:t>
    </dgm:pt>
    <dgm:pt modelId="{3EA56B48-535B-464C-8A94-03F603DFC2FD}">
      <dgm:prSet phldrT="[Text]" custT="1"/>
      <dgm:spPr>
        <a:solidFill>
          <a:srgbClr val="D17B5C"/>
        </a:solidFill>
      </dgm:spPr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Tujuan</a:t>
          </a:r>
          <a:endParaRPr lang="en-ID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6474E-3058-4F0B-95F9-3E1A62183F8C}" type="parTrans" cxnId="{AB4D6204-2B53-4A49-A192-5F1D087AB8F7}">
      <dgm:prSet/>
      <dgm:spPr/>
      <dgm:t>
        <a:bodyPr/>
        <a:lstStyle/>
        <a:p>
          <a:endParaRPr lang="en-ID"/>
        </a:p>
      </dgm:t>
    </dgm:pt>
    <dgm:pt modelId="{F3AD722B-1F8A-4BBA-8234-447271A96369}" type="sibTrans" cxnId="{AB4D6204-2B53-4A49-A192-5F1D087AB8F7}">
      <dgm:prSet/>
      <dgm:spPr/>
      <dgm:t>
        <a:bodyPr/>
        <a:lstStyle/>
        <a:p>
          <a:endParaRPr lang="en-ID"/>
        </a:p>
      </dgm:t>
    </dgm:pt>
    <dgm:pt modelId="{F787A093-3528-4A2C-90F7-D79EEF42EAF0}" type="pres">
      <dgm:prSet presAssocID="{5C01F6B5-9D81-4E79-9423-E05ACACC294C}" presName="linear" presStyleCnt="0">
        <dgm:presLayoutVars>
          <dgm:dir/>
          <dgm:animLvl val="lvl"/>
          <dgm:resizeHandles val="exact"/>
        </dgm:presLayoutVars>
      </dgm:prSet>
      <dgm:spPr/>
    </dgm:pt>
    <dgm:pt modelId="{DD91C0A3-7F54-4109-AB0E-4B472F239C24}" type="pres">
      <dgm:prSet presAssocID="{0582F0DA-781A-4073-BAE1-5F8E4D28FB6A}" presName="parentLin" presStyleCnt="0"/>
      <dgm:spPr/>
    </dgm:pt>
    <dgm:pt modelId="{39E33990-4EF8-44CF-AE8A-14531B547409}" type="pres">
      <dgm:prSet presAssocID="{0582F0DA-781A-4073-BAE1-5F8E4D28FB6A}" presName="parentLeftMargin" presStyleLbl="node1" presStyleIdx="0" presStyleCnt="4"/>
      <dgm:spPr/>
    </dgm:pt>
    <dgm:pt modelId="{A0E2B8BA-2A3F-4FDA-A0CD-5587FB45DE80}" type="pres">
      <dgm:prSet presAssocID="{0582F0DA-781A-4073-BAE1-5F8E4D28FB6A}" presName="parentText" presStyleLbl="node1" presStyleIdx="0" presStyleCnt="4" custLinFactNeighborX="-7786">
        <dgm:presLayoutVars>
          <dgm:chMax val="0"/>
          <dgm:bulletEnabled val="1"/>
        </dgm:presLayoutVars>
      </dgm:prSet>
      <dgm:spPr/>
    </dgm:pt>
    <dgm:pt modelId="{35A13A5F-F760-4061-BCEE-830FBC672C6F}" type="pres">
      <dgm:prSet presAssocID="{0582F0DA-781A-4073-BAE1-5F8E4D28FB6A}" presName="negativeSpace" presStyleCnt="0"/>
      <dgm:spPr/>
    </dgm:pt>
    <dgm:pt modelId="{E97F06CF-EE70-4FF0-A796-14551330B4A1}" type="pres">
      <dgm:prSet presAssocID="{0582F0DA-781A-4073-BAE1-5F8E4D28FB6A}" presName="childText" presStyleLbl="conFgAcc1" presStyleIdx="0" presStyleCnt="4" custLinFactNeighborX="-1168" custLinFactNeighborY="-5480">
        <dgm:presLayoutVars>
          <dgm:bulletEnabled val="1"/>
        </dgm:presLayoutVars>
      </dgm:prSet>
      <dgm:spPr/>
    </dgm:pt>
    <dgm:pt modelId="{4CDCBC03-46C4-4AAE-B7D7-BED1221F87D8}" type="pres">
      <dgm:prSet presAssocID="{0F6AEE5C-DA54-4D29-83DA-5F3C1A6A3BF6}" presName="spaceBetweenRectangles" presStyleCnt="0"/>
      <dgm:spPr/>
    </dgm:pt>
    <dgm:pt modelId="{658BA16E-11D9-434D-AE10-37281BCC4EF8}" type="pres">
      <dgm:prSet presAssocID="{3EA56B48-535B-464C-8A94-03F603DFC2FD}" presName="parentLin" presStyleCnt="0"/>
      <dgm:spPr/>
    </dgm:pt>
    <dgm:pt modelId="{4DB4743F-4D3D-43DD-9422-C04CD4D69937}" type="pres">
      <dgm:prSet presAssocID="{3EA56B48-535B-464C-8A94-03F603DFC2FD}" presName="parentLeftMargin" presStyleLbl="node1" presStyleIdx="0" presStyleCnt="4"/>
      <dgm:spPr/>
    </dgm:pt>
    <dgm:pt modelId="{5855E1A3-C796-4917-ACC4-005020775671}" type="pres">
      <dgm:prSet presAssocID="{3EA56B48-535B-464C-8A94-03F603DFC2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81C3EA-5FF7-4A30-B96B-13AEAAB6B02A}" type="pres">
      <dgm:prSet presAssocID="{3EA56B48-535B-464C-8A94-03F603DFC2FD}" presName="negativeSpace" presStyleCnt="0"/>
      <dgm:spPr/>
    </dgm:pt>
    <dgm:pt modelId="{0636BD0C-BCCF-4D41-B26A-67D7770BA4ED}" type="pres">
      <dgm:prSet presAssocID="{3EA56B48-535B-464C-8A94-03F603DFC2FD}" presName="childText" presStyleLbl="conFgAcc1" presStyleIdx="1" presStyleCnt="4">
        <dgm:presLayoutVars>
          <dgm:bulletEnabled val="1"/>
        </dgm:presLayoutVars>
      </dgm:prSet>
      <dgm:spPr/>
    </dgm:pt>
    <dgm:pt modelId="{F71AF7CF-D516-4E84-A26F-C92A3DB22681}" type="pres">
      <dgm:prSet presAssocID="{F3AD722B-1F8A-4BBA-8234-447271A96369}" presName="spaceBetweenRectangles" presStyleCnt="0"/>
      <dgm:spPr/>
    </dgm:pt>
    <dgm:pt modelId="{C252223E-C5BE-4EB5-B329-CA103314A77A}" type="pres">
      <dgm:prSet presAssocID="{4A0ED036-48FC-4351-8A56-DBB49B1A5052}" presName="parentLin" presStyleCnt="0"/>
      <dgm:spPr/>
    </dgm:pt>
    <dgm:pt modelId="{66C9BAE7-59F4-413D-9D66-142D0C61C466}" type="pres">
      <dgm:prSet presAssocID="{4A0ED036-48FC-4351-8A56-DBB49B1A5052}" presName="parentLeftMargin" presStyleLbl="node1" presStyleIdx="1" presStyleCnt="4"/>
      <dgm:spPr/>
    </dgm:pt>
    <dgm:pt modelId="{36F11037-CED8-4FA7-97E7-2ACBA30F6487}" type="pres">
      <dgm:prSet presAssocID="{4A0ED036-48FC-4351-8A56-DBB49B1A50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B62A11-2C08-4A0B-A8B3-59A393F54992}" type="pres">
      <dgm:prSet presAssocID="{4A0ED036-48FC-4351-8A56-DBB49B1A5052}" presName="negativeSpace" presStyleCnt="0"/>
      <dgm:spPr/>
    </dgm:pt>
    <dgm:pt modelId="{FF0A0D2C-255F-4AA3-9498-221480F9C9D1}" type="pres">
      <dgm:prSet presAssocID="{4A0ED036-48FC-4351-8A56-DBB49B1A5052}" presName="childText" presStyleLbl="conFgAcc1" presStyleIdx="2" presStyleCnt="4">
        <dgm:presLayoutVars>
          <dgm:bulletEnabled val="1"/>
        </dgm:presLayoutVars>
      </dgm:prSet>
      <dgm:spPr/>
    </dgm:pt>
    <dgm:pt modelId="{0F99A667-25F7-4B22-80E3-584F4D4E7734}" type="pres">
      <dgm:prSet presAssocID="{D4F57FD5-58A0-40AA-8447-9DF54C9FDACC}" presName="spaceBetweenRectangles" presStyleCnt="0"/>
      <dgm:spPr/>
    </dgm:pt>
    <dgm:pt modelId="{12BADEAE-F862-4FA9-AA2D-385A9BF904AC}" type="pres">
      <dgm:prSet presAssocID="{A399D672-B818-4944-8066-495A3C509D2D}" presName="parentLin" presStyleCnt="0"/>
      <dgm:spPr/>
    </dgm:pt>
    <dgm:pt modelId="{0C4D8EEB-DFCB-46FE-80CE-9AB1297F1D93}" type="pres">
      <dgm:prSet presAssocID="{A399D672-B818-4944-8066-495A3C509D2D}" presName="parentLeftMargin" presStyleLbl="node1" presStyleIdx="2" presStyleCnt="4"/>
      <dgm:spPr/>
    </dgm:pt>
    <dgm:pt modelId="{B0E1E4F8-D272-4CB2-B162-C1D39E035742}" type="pres">
      <dgm:prSet presAssocID="{A399D672-B818-4944-8066-495A3C509D2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9BAFD0-114E-4239-8B03-EE222E9FEF68}" type="pres">
      <dgm:prSet presAssocID="{A399D672-B818-4944-8066-495A3C509D2D}" presName="negativeSpace" presStyleCnt="0"/>
      <dgm:spPr/>
    </dgm:pt>
    <dgm:pt modelId="{2D4D6CC9-6EBA-49DC-BD77-CEE0E310F8C4}" type="pres">
      <dgm:prSet presAssocID="{A399D672-B818-4944-8066-495A3C509D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B4D6204-2B53-4A49-A192-5F1D087AB8F7}" srcId="{5C01F6B5-9D81-4E79-9423-E05ACACC294C}" destId="{3EA56B48-535B-464C-8A94-03F603DFC2FD}" srcOrd="1" destOrd="0" parTransId="{29A6474E-3058-4F0B-95F9-3E1A62183F8C}" sibTransId="{F3AD722B-1F8A-4BBA-8234-447271A96369}"/>
    <dgm:cxn modelId="{327B7C33-DA20-45F8-9C95-68E25EF27153}" type="presOf" srcId="{5C01F6B5-9D81-4E79-9423-E05ACACC294C}" destId="{F787A093-3528-4A2C-90F7-D79EEF42EAF0}" srcOrd="0" destOrd="0" presId="urn:microsoft.com/office/officeart/2005/8/layout/list1"/>
    <dgm:cxn modelId="{E4975A61-9337-46FD-BA6F-B0FBC39EA1F7}" srcId="{5C01F6B5-9D81-4E79-9423-E05ACACC294C}" destId="{4A0ED036-48FC-4351-8A56-DBB49B1A5052}" srcOrd="2" destOrd="0" parTransId="{7B55CCF5-05FE-4C84-8938-49132F4747A4}" sibTransId="{D4F57FD5-58A0-40AA-8447-9DF54C9FDACC}"/>
    <dgm:cxn modelId="{BEF7974C-BAD2-4F72-B979-1A4B45FC07FF}" type="presOf" srcId="{4A0ED036-48FC-4351-8A56-DBB49B1A5052}" destId="{66C9BAE7-59F4-413D-9D66-142D0C61C466}" srcOrd="0" destOrd="0" presId="urn:microsoft.com/office/officeart/2005/8/layout/list1"/>
    <dgm:cxn modelId="{AB422F54-8C6A-445B-B444-857167A36252}" type="presOf" srcId="{0582F0DA-781A-4073-BAE1-5F8E4D28FB6A}" destId="{39E33990-4EF8-44CF-AE8A-14531B547409}" srcOrd="0" destOrd="0" presId="urn:microsoft.com/office/officeart/2005/8/layout/list1"/>
    <dgm:cxn modelId="{8D10B058-D5E7-4F68-8A96-EA21CDAA03CA}" type="presOf" srcId="{A399D672-B818-4944-8066-495A3C509D2D}" destId="{B0E1E4F8-D272-4CB2-B162-C1D39E035742}" srcOrd="1" destOrd="0" presId="urn:microsoft.com/office/officeart/2005/8/layout/list1"/>
    <dgm:cxn modelId="{EA5A8E81-D886-41E0-A3CB-D837395C3283}" type="presOf" srcId="{A399D672-B818-4944-8066-495A3C509D2D}" destId="{0C4D8EEB-DFCB-46FE-80CE-9AB1297F1D93}" srcOrd="0" destOrd="0" presId="urn:microsoft.com/office/officeart/2005/8/layout/list1"/>
    <dgm:cxn modelId="{54793697-282A-4FF9-BEA3-F7C7C435B573}" srcId="{5C01F6B5-9D81-4E79-9423-E05ACACC294C}" destId="{0582F0DA-781A-4073-BAE1-5F8E4D28FB6A}" srcOrd="0" destOrd="0" parTransId="{DEFD4ABE-87F1-48C9-8E80-08CF90412BEB}" sibTransId="{0F6AEE5C-DA54-4D29-83DA-5F3C1A6A3BF6}"/>
    <dgm:cxn modelId="{CEB3C4AA-963A-4B45-B2D9-B95B339778E2}" type="presOf" srcId="{4A0ED036-48FC-4351-8A56-DBB49B1A5052}" destId="{36F11037-CED8-4FA7-97E7-2ACBA30F6487}" srcOrd="1" destOrd="0" presId="urn:microsoft.com/office/officeart/2005/8/layout/list1"/>
    <dgm:cxn modelId="{D61302B5-D5AE-4360-801B-A791A97B6982}" type="presOf" srcId="{3EA56B48-535B-464C-8A94-03F603DFC2FD}" destId="{4DB4743F-4D3D-43DD-9422-C04CD4D69937}" srcOrd="0" destOrd="0" presId="urn:microsoft.com/office/officeart/2005/8/layout/list1"/>
    <dgm:cxn modelId="{1742D3BF-F495-4335-8030-BC5C1EBE8919}" srcId="{5C01F6B5-9D81-4E79-9423-E05ACACC294C}" destId="{A399D672-B818-4944-8066-495A3C509D2D}" srcOrd="3" destOrd="0" parTransId="{C56708F5-6C29-432F-8D23-9AAB93CDB746}" sibTransId="{C4DC8A8D-724D-4C75-A91B-439C0298BF49}"/>
    <dgm:cxn modelId="{3F018EDC-2E62-472F-B6A7-58BC42185271}" type="presOf" srcId="{3EA56B48-535B-464C-8A94-03F603DFC2FD}" destId="{5855E1A3-C796-4917-ACC4-005020775671}" srcOrd="1" destOrd="0" presId="urn:microsoft.com/office/officeart/2005/8/layout/list1"/>
    <dgm:cxn modelId="{1F3B01F5-6926-47C3-8CF7-75199146BF6E}" type="presOf" srcId="{0582F0DA-781A-4073-BAE1-5F8E4D28FB6A}" destId="{A0E2B8BA-2A3F-4FDA-A0CD-5587FB45DE80}" srcOrd="1" destOrd="0" presId="urn:microsoft.com/office/officeart/2005/8/layout/list1"/>
    <dgm:cxn modelId="{B52A7819-A553-4461-AF52-69D5C2DC959E}" type="presParOf" srcId="{F787A093-3528-4A2C-90F7-D79EEF42EAF0}" destId="{DD91C0A3-7F54-4109-AB0E-4B472F239C24}" srcOrd="0" destOrd="0" presId="urn:microsoft.com/office/officeart/2005/8/layout/list1"/>
    <dgm:cxn modelId="{B7E6FD5C-1176-475E-A155-1F05F65A42BD}" type="presParOf" srcId="{DD91C0A3-7F54-4109-AB0E-4B472F239C24}" destId="{39E33990-4EF8-44CF-AE8A-14531B547409}" srcOrd="0" destOrd="0" presId="urn:microsoft.com/office/officeart/2005/8/layout/list1"/>
    <dgm:cxn modelId="{0C79058D-CD4E-40BE-898A-0662EA3CD9DE}" type="presParOf" srcId="{DD91C0A3-7F54-4109-AB0E-4B472F239C24}" destId="{A0E2B8BA-2A3F-4FDA-A0CD-5587FB45DE80}" srcOrd="1" destOrd="0" presId="urn:microsoft.com/office/officeart/2005/8/layout/list1"/>
    <dgm:cxn modelId="{F2FEFDFF-BC15-4706-8B0F-944FC0506546}" type="presParOf" srcId="{F787A093-3528-4A2C-90F7-D79EEF42EAF0}" destId="{35A13A5F-F760-4061-BCEE-830FBC672C6F}" srcOrd="1" destOrd="0" presId="urn:microsoft.com/office/officeart/2005/8/layout/list1"/>
    <dgm:cxn modelId="{60D29E7F-B307-4025-A719-02C0F88C4D94}" type="presParOf" srcId="{F787A093-3528-4A2C-90F7-D79EEF42EAF0}" destId="{E97F06CF-EE70-4FF0-A796-14551330B4A1}" srcOrd="2" destOrd="0" presId="urn:microsoft.com/office/officeart/2005/8/layout/list1"/>
    <dgm:cxn modelId="{1404B1EF-2AFB-40EA-8380-98DB16142269}" type="presParOf" srcId="{F787A093-3528-4A2C-90F7-D79EEF42EAF0}" destId="{4CDCBC03-46C4-4AAE-B7D7-BED1221F87D8}" srcOrd="3" destOrd="0" presId="urn:microsoft.com/office/officeart/2005/8/layout/list1"/>
    <dgm:cxn modelId="{3F485E38-D30A-42E0-B52A-E11DC79931DE}" type="presParOf" srcId="{F787A093-3528-4A2C-90F7-D79EEF42EAF0}" destId="{658BA16E-11D9-434D-AE10-37281BCC4EF8}" srcOrd="4" destOrd="0" presId="urn:microsoft.com/office/officeart/2005/8/layout/list1"/>
    <dgm:cxn modelId="{1042C465-8CA0-41F9-83AD-9041A85A3C01}" type="presParOf" srcId="{658BA16E-11D9-434D-AE10-37281BCC4EF8}" destId="{4DB4743F-4D3D-43DD-9422-C04CD4D69937}" srcOrd="0" destOrd="0" presId="urn:microsoft.com/office/officeart/2005/8/layout/list1"/>
    <dgm:cxn modelId="{B8ABAAF2-1198-4DCD-9F6E-39CEF9661BF9}" type="presParOf" srcId="{658BA16E-11D9-434D-AE10-37281BCC4EF8}" destId="{5855E1A3-C796-4917-ACC4-005020775671}" srcOrd="1" destOrd="0" presId="urn:microsoft.com/office/officeart/2005/8/layout/list1"/>
    <dgm:cxn modelId="{EA6862DB-5E94-4B2C-9261-3E062FFB8FFA}" type="presParOf" srcId="{F787A093-3528-4A2C-90F7-D79EEF42EAF0}" destId="{4B81C3EA-5FF7-4A30-B96B-13AEAAB6B02A}" srcOrd="5" destOrd="0" presId="urn:microsoft.com/office/officeart/2005/8/layout/list1"/>
    <dgm:cxn modelId="{586DCDAE-6AD7-42E5-AC7F-50EFEC8962C8}" type="presParOf" srcId="{F787A093-3528-4A2C-90F7-D79EEF42EAF0}" destId="{0636BD0C-BCCF-4D41-B26A-67D7770BA4ED}" srcOrd="6" destOrd="0" presId="urn:microsoft.com/office/officeart/2005/8/layout/list1"/>
    <dgm:cxn modelId="{E9E7FB1C-AE7F-4098-BF2D-B15BB8779AA4}" type="presParOf" srcId="{F787A093-3528-4A2C-90F7-D79EEF42EAF0}" destId="{F71AF7CF-D516-4E84-A26F-C92A3DB22681}" srcOrd="7" destOrd="0" presId="urn:microsoft.com/office/officeart/2005/8/layout/list1"/>
    <dgm:cxn modelId="{E9262279-FEF9-437C-BD26-33815206D48B}" type="presParOf" srcId="{F787A093-3528-4A2C-90F7-D79EEF42EAF0}" destId="{C252223E-C5BE-4EB5-B329-CA103314A77A}" srcOrd="8" destOrd="0" presId="urn:microsoft.com/office/officeart/2005/8/layout/list1"/>
    <dgm:cxn modelId="{3BEE9C5F-78A8-4A07-AA62-ABF281F26485}" type="presParOf" srcId="{C252223E-C5BE-4EB5-B329-CA103314A77A}" destId="{66C9BAE7-59F4-413D-9D66-142D0C61C466}" srcOrd="0" destOrd="0" presId="urn:microsoft.com/office/officeart/2005/8/layout/list1"/>
    <dgm:cxn modelId="{CAEA8EFB-3F19-4BBC-81ED-3578FDE6CDE6}" type="presParOf" srcId="{C252223E-C5BE-4EB5-B329-CA103314A77A}" destId="{36F11037-CED8-4FA7-97E7-2ACBA30F6487}" srcOrd="1" destOrd="0" presId="urn:microsoft.com/office/officeart/2005/8/layout/list1"/>
    <dgm:cxn modelId="{BD21749A-0137-41A5-A4A7-2E79226C3F67}" type="presParOf" srcId="{F787A093-3528-4A2C-90F7-D79EEF42EAF0}" destId="{BAB62A11-2C08-4A0B-A8B3-59A393F54992}" srcOrd="9" destOrd="0" presId="urn:microsoft.com/office/officeart/2005/8/layout/list1"/>
    <dgm:cxn modelId="{9396A513-04A9-4DE5-962E-C7A2159A34E8}" type="presParOf" srcId="{F787A093-3528-4A2C-90F7-D79EEF42EAF0}" destId="{FF0A0D2C-255F-4AA3-9498-221480F9C9D1}" srcOrd="10" destOrd="0" presId="urn:microsoft.com/office/officeart/2005/8/layout/list1"/>
    <dgm:cxn modelId="{017BBA76-A67F-4902-8D29-0EDA0F6E52B3}" type="presParOf" srcId="{F787A093-3528-4A2C-90F7-D79EEF42EAF0}" destId="{0F99A667-25F7-4B22-80E3-584F4D4E7734}" srcOrd="11" destOrd="0" presId="urn:microsoft.com/office/officeart/2005/8/layout/list1"/>
    <dgm:cxn modelId="{95ADDC56-F6DD-48D1-824C-D66340F515D9}" type="presParOf" srcId="{F787A093-3528-4A2C-90F7-D79EEF42EAF0}" destId="{12BADEAE-F862-4FA9-AA2D-385A9BF904AC}" srcOrd="12" destOrd="0" presId="urn:microsoft.com/office/officeart/2005/8/layout/list1"/>
    <dgm:cxn modelId="{859389D6-E824-45D7-A67F-A6036E14E769}" type="presParOf" srcId="{12BADEAE-F862-4FA9-AA2D-385A9BF904AC}" destId="{0C4D8EEB-DFCB-46FE-80CE-9AB1297F1D93}" srcOrd="0" destOrd="0" presId="urn:microsoft.com/office/officeart/2005/8/layout/list1"/>
    <dgm:cxn modelId="{2CD633E3-8425-468D-9467-3493F5ECBDA7}" type="presParOf" srcId="{12BADEAE-F862-4FA9-AA2D-385A9BF904AC}" destId="{B0E1E4F8-D272-4CB2-B162-C1D39E035742}" srcOrd="1" destOrd="0" presId="urn:microsoft.com/office/officeart/2005/8/layout/list1"/>
    <dgm:cxn modelId="{61961827-0071-4C5D-B9BE-06DFC0D042D0}" type="presParOf" srcId="{F787A093-3528-4A2C-90F7-D79EEF42EAF0}" destId="{929BAFD0-114E-4239-8B03-EE222E9FEF68}" srcOrd="13" destOrd="0" presId="urn:microsoft.com/office/officeart/2005/8/layout/list1"/>
    <dgm:cxn modelId="{2A3C2AF8-E264-4EA7-A709-024D8956DB05}" type="presParOf" srcId="{F787A093-3528-4A2C-90F7-D79EEF42EAF0}" destId="{2D4D6CC9-6EBA-49DC-BD77-CEE0E310F8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F06CF-EE70-4FF0-A796-14551330B4A1}">
      <dsp:nvSpPr>
        <dsp:cNvPr id="0" name=""/>
        <dsp:cNvSpPr/>
      </dsp:nvSpPr>
      <dsp:spPr>
        <a:xfrm>
          <a:off x="0" y="400777"/>
          <a:ext cx="68414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2B8BA-2A3F-4FDA-A0CD-5587FB45DE80}">
      <dsp:nvSpPr>
        <dsp:cNvPr id="0" name=""/>
        <dsp:cNvSpPr/>
      </dsp:nvSpPr>
      <dsp:spPr>
        <a:xfrm>
          <a:off x="315439" y="82567"/>
          <a:ext cx="4789027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014" tIns="0" rIns="18101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Latar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Belakang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en-ID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142" y="114270"/>
        <a:ext cx="4725621" cy="586034"/>
      </dsp:txXfrm>
    </dsp:sp>
    <dsp:sp modelId="{0636BD0C-BCCF-4D41-B26A-67D7770BA4ED}">
      <dsp:nvSpPr>
        <dsp:cNvPr id="0" name=""/>
        <dsp:cNvSpPr/>
      </dsp:nvSpPr>
      <dsp:spPr>
        <a:xfrm>
          <a:off x="0" y="1405207"/>
          <a:ext cx="68414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E1A3-C796-4917-ACC4-005020775671}">
      <dsp:nvSpPr>
        <dsp:cNvPr id="0" name=""/>
        <dsp:cNvSpPr/>
      </dsp:nvSpPr>
      <dsp:spPr>
        <a:xfrm>
          <a:off x="342073" y="1080487"/>
          <a:ext cx="4789027" cy="649440"/>
        </a:xfrm>
        <a:prstGeom prst="roundRect">
          <a:avLst/>
        </a:prstGeom>
        <a:solidFill>
          <a:srgbClr val="D17B5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014" tIns="0" rIns="18101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Tujuan</a:t>
          </a:r>
          <a:endParaRPr lang="en-ID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776" y="1112190"/>
        <a:ext cx="4725621" cy="586034"/>
      </dsp:txXfrm>
    </dsp:sp>
    <dsp:sp modelId="{FF0A0D2C-255F-4AA3-9498-221480F9C9D1}">
      <dsp:nvSpPr>
        <dsp:cNvPr id="0" name=""/>
        <dsp:cNvSpPr/>
      </dsp:nvSpPr>
      <dsp:spPr>
        <a:xfrm>
          <a:off x="0" y="2403128"/>
          <a:ext cx="68414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1037-CED8-4FA7-97E7-2ACBA30F6487}">
      <dsp:nvSpPr>
        <dsp:cNvPr id="0" name=""/>
        <dsp:cNvSpPr/>
      </dsp:nvSpPr>
      <dsp:spPr>
        <a:xfrm>
          <a:off x="342073" y="2078407"/>
          <a:ext cx="4789027" cy="6494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014" tIns="0" rIns="18101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Hasil</a:t>
          </a:r>
          <a:endParaRPr lang="en-ID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776" y="2110110"/>
        <a:ext cx="4725621" cy="586034"/>
      </dsp:txXfrm>
    </dsp:sp>
    <dsp:sp modelId="{2D4D6CC9-6EBA-49DC-BD77-CEE0E310F8C4}">
      <dsp:nvSpPr>
        <dsp:cNvPr id="0" name=""/>
        <dsp:cNvSpPr/>
      </dsp:nvSpPr>
      <dsp:spPr>
        <a:xfrm>
          <a:off x="0" y="3401048"/>
          <a:ext cx="68414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1E4F8-D272-4CB2-B162-C1D39E035742}">
      <dsp:nvSpPr>
        <dsp:cNvPr id="0" name=""/>
        <dsp:cNvSpPr/>
      </dsp:nvSpPr>
      <dsp:spPr>
        <a:xfrm>
          <a:off x="342073" y="3076328"/>
          <a:ext cx="4789027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014" tIns="0" rIns="18101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Kesimpulan &amp; Saran</a:t>
          </a:r>
          <a:endParaRPr lang="en-ID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776" y="3108031"/>
        <a:ext cx="472562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B716-0907-4802-8746-0F111D6F6E26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5D13-E9C5-44C3-920A-64125729BB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75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13476-6899-4142-A40B-866C5D229C5F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30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13476-6899-4142-A40B-866C5D229C5F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227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13476-6899-4142-A40B-866C5D229C5F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774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13476-6899-4142-A40B-866C5D229C5F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7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07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59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22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376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61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18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63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1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150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30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80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299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660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2703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583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41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847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43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421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658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091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29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05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0436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358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991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406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04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481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7559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032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821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78666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99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94876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218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958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5582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72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07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4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/>
          <p:cNvSpPr/>
          <p:nvPr userDrawn="1"/>
        </p:nvSpPr>
        <p:spPr>
          <a:xfrm>
            <a:off x="570001" y="1050685"/>
            <a:ext cx="203959" cy="195017"/>
          </a:xfrm>
          <a:custGeom>
            <a:avLst/>
            <a:gdLst/>
            <a:ahLst/>
            <a:cxnLst/>
            <a:rect l="l" t="t" r="r" b="b"/>
            <a:pathLst>
              <a:path w="567055" h="631189">
                <a:moveTo>
                  <a:pt x="0" y="630936"/>
                </a:moveTo>
                <a:lnTo>
                  <a:pt x="566934" y="630936"/>
                </a:lnTo>
                <a:lnTo>
                  <a:pt x="566934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 userDrawn="1"/>
        </p:nvSpPr>
        <p:spPr>
          <a:xfrm>
            <a:off x="988425" y="454939"/>
            <a:ext cx="202817" cy="195999"/>
          </a:xfrm>
          <a:custGeom>
            <a:avLst/>
            <a:gdLst/>
            <a:ahLst/>
            <a:cxnLst/>
            <a:rect l="l" t="t" r="r" b="b"/>
            <a:pathLst>
              <a:path w="563880" h="634364">
                <a:moveTo>
                  <a:pt x="0" y="633984"/>
                </a:moveTo>
                <a:lnTo>
                  <a:pt x="563880" y="633984"/>
                </a:lnTo>
                <a:lnTo>
                  <a:pt x="563880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 userDrawn="1"/>
        </p:nvSpPr>
        <p:spPr>
          <a:xfrm>
            <a:off x="1191243" y="256195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 userDrawn="1"/>
        </p:nvSpPr>
        <p:spPr>
          <a:xfrm>
            <a:off x="1191243" y="452193"/>
            <a:ext cx="211039" cy="198745"/>
          </a:xfrm>
          <a:custGeom>
            <a:avLst/>
            <a:gdLst/>
            <a:ahLst/>
            <a:cxnLst/>
            <a:rect l="l" t="t" r="r" b="b"/>
            <a:pathLst>
              <a:path w="586739" h="643255">
                <a:moveTo>
                  <a:pt x="0" y="0"/>
                </a:moveTo>
                <a:lnTo>
                  <a:pt x="0" y="643128"/>
                </a:lnTo>
                <a:lnTo>
                  <a:pt x="586740" y="643128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 userDrawn="1"/>
        </p:nvSpPr>
        <p:spPr>
          <a:xfrm>
            <a:off x="777158" y="655353"/>
            <a:ext cx="207384" cy="192663"/>
          </a:xfrm>
          <a:custGeom>
            <a:avLst/>
            <a:gdLst/>
            <a:ahLst/>
            <a:cxnLst/>
            <a:rect l="l" t="t" r="r" b="b"/>
            <a:pathLst>
              <a:path w="576580" h="623570">
                <a:moveTo>
                  <a:pt x="0" y="623316"/>
                </a:moveTo>
                <a:lnTo>
                  <a:pt x="576072" y="623316"/>
                </a:lnTo>
                <a:lnTo>
                  <a:pt x="576072" y="0"/>
                </a:lnTo>
                <a:lnTo>
                  <a:pt x="0" y="0"/>
                </a:lnTo>
                <a:lnTo>
                  <a:pt x="0" y="623316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 userDrawn="1"/>
        </p:nvSpPr>
        <p:spPr>
          <a:xfrm>
            <a:off x="359875" y="636834"/>
            <a:ext cx="210126" cy="19541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0" y="0"/>
                </a:moveTo>
                <a:lnTo>
                  <a:pt x="0" y="632460"/>
                </a:lnTo>
                <a:lnTo>
                  <a:pt x="583692" y="632460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 userDrawn="1"/>
        </p:nvSpPr>
        <p:spPr>
          <a:xfrm>
            <a:off x="984542" y="652606"/>
            <a:ext cx="206700" cy="195410"/>
          </a:xfrm>
          <a:custGeom>
            <a:avLst/>
            <a:gdLst/>
            <a:ahLst/>
            <a:cxnLst/>
            <a:rect l="l" t="t" r="r" b="b"/>
            <a:pathLst>
              <a:path w="574675" h="632460">
                <a:moveTo>
                  <a:pt x="0" y="0"/>
                </a:moveTo>
                <a:lnTo>
                  <a:pt x="0" y="632460"/>
                </a:lnTo>
                <a:lnTo>
                  <a:pt x="574548" y="632460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 userDrawn="1"/>
        </p:nvSpPr>
        <p:spPr>
          <a:xfrm>
            <a:off x="570001" y="851351"/>
            <a:ext cx="203959" cy="199334"/>
          </a:xfrm>
          <a:custGeom>
            <a:avLst/>
            <a:gdLst/>
            <a:ahLst/>
            <a:cxnLst/>
            <a:rect l="l" t="t" r="r" b="b"/>
            <a:pathLst>
              <a:path w="567055" h="645160">
                <a:moveTo>
                  <a:pt x="0" y="644652"/>
                </a:moveTo>
                <a:lnTo>
                  <a:pt x="566934" y="644652"/>
                </a:lnTo>
                <a:lnTo>
                  <a:pt x="566934" y="0"/>
                </a:lnTo>
                <a:lnTo>
                  <a:pt x="0" y="0"/>
                </a:lnTo>
                <a:lnTo>
                  <a:pt x="0" y="64465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 userDrawn="1"/>
        </p:nvSpPr>
        <p:spPr>
          <a:xfrm>
            <a:off x="773960" y="851351"/>
            <a:ext cx="210582" cy="199334"/>
          </a:xfrm>
          <a:custGeom>
            <a:avLst/>
            <a:gdLst/>
            <a:ahLst/>
            <a:cxnLst/>
            <a:rect l="l" t="t" r="r" b="b"/>
            <a:pathLst>
              <a:path w="585469" h="645160">
                <a:moveTo>
                  <a:pt x="0" y="0"/>
                </a:moveTo>
                <a:lnTo>
                  <a:pt x="0" y="644652"/>
                </a:lnTo>
                <a:lnTo>
                  <a:pt x="585216" y="644652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 userDrawn="1"/>
        </p:nvSpPr>
        <p:spPr>
          <a:xfrm>
            <a:off x="773960" y="1157460"/>
            <a:ext cx="5430070" cy="88241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0" y="0"/>
                </a:moveTo>
                <a:lnTo>
                  <a:pt x="0" y="632460"/>
                </a:lnTo>
                <a:lnTo>
                  <a:pt x="583692" y="632460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 userDrawn="1"/>
        </p:nvSpPr>
        <p:spPr>
          <a:xfrm>
            <a:off x="150664" y="437501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/>
          <p:nvPr userDrawn="1"/>
        </p:nvSpPr>
        <p:spPr>
          <a:xfrm>
            <a:off x="150664" y="633499"/>
            <a:ext cx="211039" cy="198745"/>
          </a:xfrm>
          <a:custGeom>
            <a:avLst/>
            <a:gdLst/>
            <a:ahLst/>
            <a:cxnLst/>
            <a:rect l="l" t="t" r="r" b="b"/>
            <a:pathLst>
              <a:path w="586739" h="643255">
                <a:moveTo>
                  <a:pt x="0" y="0"/>
                </a:moveTo>
                <a:lnTo>
                  <a:pt x="0" y="643128"/>
                </a:lnTo>
                <a:lnTo>
                  <a:pt x="586740" y="643128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 userDrawn="1"/>
        </p:nvSpPr>
        <p:spPr>
          <a:xfrm>
            <a:off x="152589" y="856118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418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B2A8-9781-46E4-8E7F-FB0227551E27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4C16-9311-4FF3-92D8-117D9924E551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/>
          <p:cNvSpPr/>
          <p:nvPr userDrawn="1"/>
        </p:nvSpPr>
        <p:spPr>
          <a:xfrm>
            <a:off x="570001" y="1050685"/>
            <a:ext cx="203959" cy="195017"/>
          </a:xfrm>
          <a:custGeom>
            <a:avLst/>
            <a:gdLst/>
            <a:ahLst/>
            <a:cxnLst/>
            <a:rect l="l" t="t" r="r" b="b"/>
            <a:pathLst>
              <a:path w="567055" h="631189">
                <a:moveTo>
                  <a:pt x="0" y="630936"/>
                </a:moveTo>
                <a:lnTo>
                  <a:pt x="566934" y="630936"/>
                </a:lnTo>
                <a:lnTo>
                  <a:pt x="566934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 userDrawn="1"/>
        </p:nvSpPr>
        <p:spPr>
          <a:xfrm>
            <a:off x="988425" y="454939"/>
            <a:ext cx="202817" cy="195999"/>
          </a:xfrm>
          <a:custGeom>
            <a:avLst/>
            <a:gdLst/>
            <a:ahLst/>
            <a:cxnLst/>
            <a:rect l="l" t="t" r="r" b="b"/>
            <a:pathLst>
              <a:path w="563880" h="634364">
                <a:moveTo>
                  <a:pt x="0" y="633984"/>
                </a:moveTo>
                <a:lnTo>
                  <a:pt x="563880" y="633984"/>
                </a:lnTo>
                <a:lnTo>
                  <a:pt x="563880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 userDrawn="1"/>
        </p:nvSpPr>
        <p:spPr>
          <a:xfrm>
            <a:off x="1191243" y="256195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 userDrawn="1"/>
        </p:nvSpPr>
        <p:spPr>
          <a:xfrm>
            <a:off x="1191243" y="452193"/>
            <a:ext cx="211039" cy="198745"/>
          </a:xfrm>
          <a:custGeom>
            <a:avLst/>
            <a:gdLst/>
            <a:ahLst/>
            <a:cxnLst/>
            <a:rect l="l" t="t" r="r" b="b"/>
            <a:pathLst>
              <a:path w="586739" h="643255">
                <a:moveTo>
                  <a:pt x="0" y="0"/>
                </a:moveTo>
                <a:lnTo>
                  <a:pt x="0" y="643128"/>
                </a:lnTo>
                <a:lnTo>
                  <a:pt x="586740" y="643128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 userDrawn="1"/>
        </p:nvSpPr>
        <p:spPr>
          <a:xfrm>
            <a:off x="777158" y="655353"/>
            <a:ext cx="207384" cy="192663"/>
          </a:xfrm>
          <a:custGeom>
            <a:avLst/>
            <a:gdLst/>
            <a:ahLst/>
            <a:cxnLst/>
            <a:rect l="l" t="t" r="r" b="b"/>
            <a:pathLst>
              <a:path w="576580" h="623570">
                <a:moveTo>
                  <a:pt x="0" y="623316"/>
                </a:moveTo>
                <a:lnTo>
                  <a:pt x="576072" y="623316"/>
                </a:lnTo>
                <a:lnTo>
                  <a:pt x="576072" y="0"/>
                </a:lnTo>
                <a:lnTo>
                  <a:pt x="0" y="0"/>
                </a:lnTo>
                <a:lnTo>
                  <a:pt x="0" y="623316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 userDrawn="1"/>
        </p:nvSpPr>
        <p:spPr>
          <a:xfrm>
            <a:off x="359875" y="636834"/>
            <a:ext cx="210126" cy="19541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0" y="0"/>
                </a:moveTo>
                <a:lnTo>
                  <a:pt x="0" y="632460"/>
                </a:lnTo>
                <a:lnTo>
                  <a:pt x="583692" y="632460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 userDrawn="1"/>
        </p:nvSpPr>
        <p:spPr>
          <a:xfrm>
            <a:off x="984542" y="652606"/>
            <a:ext cx="206700" cy="195410"/>
          </a:xfrm>
          <a:custGeom>
            <a:avLst/>
            <a:gdLst/>
            <a:ahLst/>
            <a:cxnLst/>
            <a:rect l="l" t="t" r="r" b="b"/>
            <a:pathLst>
              <a:path w="574675" h="632460">
                <a:moveTo>
                  <a:pt x="0" y="0"/>
                </a:moveTo>
                <a:lnTo>
                  <a:pt x="0" y="632460"/>
                </a:lnTo>
                <a:lnTo>
                  <a:pt x="574548" y="632460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 userDrawn="1"/>
        </p:nvSpPr>
        <p:spPr>
          <a:xfrm>
            <a:off x="570001" y="851351"/>
            <a:ext cx="203959" cy="199334"/>
          </a:xfrm>
          <a:custGeom>
            <a:avLst/>
            <a:gdLst/>
            <a:ahLst/>
            <a:cxnLst/>
            <a:rect l="l" t="t" r="r" b="b"/>
            <a:pathLst>
              <a:path w="567055" h="645160">
                <a:moveTo>
                  <a:pt x="0" y="644652"/>
                </a:moveTo>
                <a:lnTo>
                  <a:pt x="566934" y="644652"/>
                </a:lnTo>
                <a:lnTo>
                  <a:pt x="566934" y="0"/>
                </a:lnTo>
                <a:lnTo>
                  <a:pt x="0" y="0"/>
                </a:lnTo>
                <a:lnTo>
                  <a:pt x="0" y="64465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 userDrawn="1"/>
        </p:nvSpPr>
        <p:spPr>
          <a:xfrm>
            <a:off x="773960" y="851351"/>
            <a:ext cx="210582" cy="199334"/>
          </a:xfrm>
          <a:custGeom>
            <a:avLst/>
            <a:gdLst/>
            <a:ahLst/>
            <a:cxnLst/>
            <a:rect l="l" t="t" r="r" b="b"/>
            <a:pathLst>
              <a:path w="585469" h="645160">
                <a:moveTo>
                  <a:pt x="0" y="0"/>
                </a:moveTo>
                <a:lnTo>
                  <a:pt x="0" y="644652"/>
                </a:lnTo>
                <a:lnTo>
                  <a:pt x="585216" y="644652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 userDrawn="1"/>
        </p:nvSpPr>
        <p:spPr>
          <a:xfrm>
            <a:off x="773960" y="1157460"/>
            <a:ext cx="5430070" cy="88241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0" y="0"/>
                </a:moveTo>
                <a:lnTo>
                  <a:pt x="0" y="632460"/>
                </a:lnTo>
                <a:lnTo>
                  <a:pt x="583692" y="632460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 userDrawn="1"/>
        </p:nvSpPr>
        <p:spPr>
          <a:xfrm>
            <a:off x="150664" y="437501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/>
          <p:nvPr userDrawn="1"/>
        </p:nvSpPr>
        <p:spPr>
          <a:xfrm>
            <a:off x="150664" y="633499"/>
            <a:ext cx="211039" cy="198745"/>
          </a:xfrm>
          <a:custGeom>
            <a:avLst/>
            <a:gdLst/>
            <a:ahLst/>
            <a:cxnLst/>
            <a:rect l="l" t="t" r="r" b="b"/>
            <a:pathLst>
              <a:path w="586739" h="643255">
                <a:moveTo>
                  <a:pt x="0" y="0"/>
                </a:moveTo>
                <a:lnTo>
                  <a:pt x="0" y="643128"/>
                </a:lnTo>
                <a:lnTo>
                  <a:pt x="586740" y="643128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 userDrawn="1"/>
        </p:nvSpPr>
        <p:spPr>
          <a:xfrm>
            <a:off x="152589" y="856118"/>
            <a:ext cx="211039" cy="192663"/>
          </a:xfrm>
          <a:custGeom>
            <a:avLst/>
            <a:gdLst/>
            <a:ahLst/>
            <a:cxnLst/>
            <a:rect l="l" t="t" r="r" b="b"/>
            <a:pathLst>
              <a:path w="586739" h="623569">
                <a:moveTo>
                  <a:pt x="0" y="623322"/>
                </a:moveTo>
                <a:lnTo>
                  <a:pt x="586740" y="623322"/>
                </a:lnTo>
                <a:lnTo>
                  <a:pt x="586740" y="0"/>
                </a:lnTo>
                <a:lnTo>
                  <a:pt x="0" y="0"/>
                </a:lnTo>
                <a:lnTo>
                  <a:pt x="0" y="6233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82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65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D4AF-0FFD-4336-8E4B-7F8CE73EF853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3AAB-7B03-40CC-8059-F817FCE9DE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90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96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272-D46A-4A66-BB38-864B1341AB1C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0971-08D3-42D1-8DCB-5988822D2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31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511B-F69F-45F0-A435-1CC988C99F7A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C509-3BEF-432B-8B47-909006290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61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AFB0-E735-49E8-AD39-48712766E2B8}" type="datetimeFigureOut">
              <a:rPr lang="id-ID" smtClean="0"/>
              <a:t>06/02/2021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3471-28AB-4BDB-8F23-70D8E50D97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60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637459-0497-4325-B9F2-FE6127CF6166}"/>
              </a:ext>
            </a:extLst>
          </p:cNvPr>
          <p:cNvSpPr txBox="1"/>
          <p:nvPr/>
        </p:nvSpPr>
        <p:spPr>
          <a:xfrm>
            <a:off x="875489" y="1828800"/>
            <a:ext cx="5537957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79197-E3D5-47E0-8C36-604850B4C58F}"/>
              </a:ext>
            </a:extLst>
          </p:cNvPr>
          <p:cNvSpPr/>
          <p:nvPr/>
        </p:nvSpPr>
        <p:spPr>
          <a:xfrm>
            <a:off x="1750720" y="147917"/>
            <a:ext cx="4105330" cy="98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 DAN PEMROGRAMAN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FBF17-01AA-4E73-883D-FFD5C6A47455}"/>
              </a:ext>
            </a:extLst>
          </p:cNvPr>
          <p:cNvSpPr/>
          <p:nvPr/>
        </p:nvSpPr>
        <p:spPr>
          <a:xfrm>
            <a:off x="402077" y="1442814"/>
            <a:ext cx="4389379" cy="1986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</a:t>
            </a: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 </a:t>
            </a:r>
            <a:endParaRPr lang="en-ID" sz="3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 KERETA API</a:t>
            </a:r>
            <a:endParaRPr lang="en-ID" sz="3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3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4538FE-E4FE-4B6F-B940-BC332584ECD8}"/>
              </a:ext>
            </a:extLst>
          </p:cNvPr>
          <p:cNvSpPr/>
          <p:nvPr/>
        </p:nvSpPr>
        <p:spPr>
          <a:xfrm>
            <a:off x="5093208" y="1828800"/>
            <a:ext cx="6874674" cy="3667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3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PENYUSUN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Alif Alpian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Sahrul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Muharom</a:t>
            </a:r>
            <a:r>
              <a:rPr lang="en-US" sz="3000" b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20102007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Alyssa Diva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Risana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Fauziyah</a:t>
            </a:r>
            <a:r>
              <a:rPr lang="en-US" sz="3000" b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20102012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Muhamad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Rafli</a:t>
            </a:r>
            <a:r>
              <a:rPr lang="en-US" sz="3000" b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			  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20102031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D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5264D9-B21E-47D8-B57F-AA67C0148287}"/>
              </a:ext>
            </a:extLst>
          </p:cNvPr>
          <p:cNvSpPr/>
          <p:nvPr/>
        </p:nvSpPr>
        <p:spPr>
          <a:xfrm>
            <a:off x="402077" y="4061013"/>
            <a:ext cx="4389379" cy="1681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Dosen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Pengampu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Agus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Priyanto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S.Kom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.,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M.Kom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D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F878-D755-465C-8B42-780A1408FC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439" y="1535837"/>
            <a:ext cx="8735626" cy="47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5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3C3C3-DAFE-40E8-B6BE-FFFD342A8D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14" y="1438183"/>
            <a:ext cx="8353887" cy="48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2FFEF-BD9E-4524-866B-42A7C12B71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307" y="1597646"/>
            <a:ext cx="8456203" cy="48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2C662-7A44-47BD-8E33-E6F142BCE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318" y="1505032"/>
            <a:ext cx="6921599" cy="51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32E55-75A3-4A82-9288-D88DE17CCA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3375" y="1554201"/>
            <a:ext cx="8550423" cy="48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AE0A-8B77-4EC2-A14A-71DDFD59A0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683" y="1473694"/>
            <a:ext cx="8247354" cy="51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ADABB-0026-4779-B5EE-3EE4283CD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987" y="1358594"/>
            <a:ext cx="7671534" cy="52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35.png">
            <a:extLst>
              <a:ext uri="{FF2B5EF4-FFF2-40B4-BE49-F238E27FC236}">
                <a16:creationId xmlns:a16="http://schemas.microsoft.com/office/drawing/2014/main" id="{D735D82E-0DF1-4EE7-A2AD-B68FDFAB5E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72" y="1624647"/>
            <a:ext cx="7507375" cy="47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20065-DF19-44D8-81DF-F272B6A6E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437" y="1819922"/>
            <a:ext cx="8340318" cy="22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AAD5C-C51E-45AB-A0DA-CE13807EA916}"/>
              </a:ext>
            </a:extLst>
          </p:cNvPr>
          <p:cNvSpPr txBox="1"/>
          <p:nvPr/>
        </p:nvSpPr>
        <p:spPr>
          <a:xfrm>
            <a:off x="1722268" y="550416"/>
            <a:ext cx="4373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FEE7A-1868-4A76-84A0-20BB23FD4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28" t="20324" r="55218" b="7054"/>
          <a:stretch/>
        </p:blipFill>
        <p:spPr>
          <a:xfrm>
            <a:off x="3363010" y="1304716"/>
            <a:ext cx="5465980" cy="54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0D3A09-B333-4E5E-8E24-0FD90394AD53}"/>
              </a:ext>
            </a:extLst>
          </p:cNvPr>
          <p:cNvSpPr/>
          <p:nvPr/>
        </p:nvSpPr>
        <p:spPr>
          <a:xfrm>
            <a:off x="1887165" y="389965"/>
            <a:ext cx="2980670" cy="67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54C4F4-0752-41D9-BB33-E7A5EEB56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078429"/>
              </p:ext>
            </p:extLst>
          </p:nvPr>
        </p:nvGraphicFramePr>
        <p:xfrm>
          <a:off x="769567" y="1896036"/>
          <a:ext cx="6841468" cy="403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58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AAD5C-C51E-45AB-A0DA-CE13807EA916}"/>
              </a:ext>
            </a:extLst>
          </p:cNvPr>
          <p:cNvSpPr txBox="1"/>
          <p:nvPr/>
        </p:nvSpPr>
        <p:spPr>
          <a:xfrm>
            <a:off x="1722268" y="550416"/>
            <a:ext cx="4373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lowchart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EA55F-C4A7-4B4D-81CB-7ACAA90F9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04" t="22653" r="27038" b="9255"/>
          <a:stretch/>
        </p:blipFill>
        <p:spPr>
          <a:xfrm>
            <a:off x="754602" y="1412141"/>
            <a:ext cx="7785715" cy="54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4"/>
          <p:cNvSpPr txBox="1">
            <a:spLocks/>
          </p:cNvSpPr>
          <p:nvPr/>
        </p:nvSpPr>
        <p:spPr>
          <a:xfrm>
            <a:off x="3619537" y="2026105"/>
            <a:ext cx="653299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5000" b="1" spc="-160" dirty="0">
                <a:solidFill>
                  <a:schemeClr val="bg1"/>
                </a:solidFill>
              </a:rPr>
              <a:t>erbang Logika</a:t>
            </a:r>
            <a:endParaRPr lang="id-ID" sz="32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53B0D-EA2F-4970-B64B-1B8D2EA1700E}"/>
              </a:ext>
            </a:extLst>
          </p:cNvPr>
          <p:cNvSpPr/>
          <p:nvPr/>
        </p:nvSpPr>
        <p:spPr>
          <a:xfrm>
            <a:off x="1731146" y="381740"/>
            <a:ext cx="4172504" cy="648070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 &amp; Saran</a:t>
            </a:r>
            <a:endParaRPr lang="en-ID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5AD4-A0BF-4064-BBE4-7FB282EA9B4E}"/>
              </a:ext>
            </a:extLst>
          </p:cNvPr>
          <p:cNvSpPr txBox="1"/>
          <p:nvPr/>
        </p:nvSpPr>
        <p:spPr>
          <a:xfrm>
            <a:off x="550415" y="1154097"/>
            <a:ext cx="1131902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</a:p>
          <a:p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Bahasa C++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Karena Bahasa C++ salah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dipelajari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berusaha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program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semester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berharap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E-Ticket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temukan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dibuatnya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dipergunakan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3000" dirty="0"/>
          </a:p>
        </p:txBody>
      </p:sp>
    </p:spTree>
    <p:extLst>
      <p:ext uri="{BB962C8B-B14F-4D97-AF65-F5344CB8AC3E}">
        <p14:creationId xmlns:p14="http://schemas.microsoft.com/office/powerpoint/2010/main" val="262019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4"/>
          <p:cNvSpPr txBox="1">
            <a:spLocks/>
          </p:cNvSpPr>
          <p:nvPr/>
        </p:nvSpPr>
        <p:spPr>
          <a:xfrm>
            <a:off x="3619537" y="2026105"/>
            <a:ext cx="653299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5000" b="1" spc="-160" dirty="0">
                <a:solidFill>
                  <a:schemeClr val="bg1"/>
                </a:solidFill>
              </a:rPr>
              <a:t>erbang Logika</a:t>
            </a:r>
            <a:endParaRPr lang="id-ID" sz="32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7" y="312420"/>
            <a:ext cx="2031365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53B0D-EA2F-4970-B64B-1B8D2EA1700E}"/>
              </a:ext>
            </a:extLst>
          </p:cNvPr>
          <p:cNvSpPr/>
          <p:nvPr/>
        </p:nvSpPr>
        <p:spPr>
          <a:xfrm>
            <a:off x="1731146" y="381740"/>
            <a:ext cx="4172504" cy="648070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 &amp; Saran</a:t>
            </a:r>
            <a:endParaRPr lang="en-ID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5AD4-A0BF-4064-BBE4-7FB282EA9B4E}"/>
              </a:ext>
            </a:extLst>
          </p:cNvPr>
          <p:cNvSpPr txBox="1"/>
          <p:nvPr/>
        </p:nvSpPr>
        <p:spPr>
          <a:xfrm>
            <a:off x="550415" y="1154097"/>
            <a:ext cx="1135454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sebaiknya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memperhatikan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keefektifannya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dimengerti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pada program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dipelajari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semester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terapkan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Kritik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saran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harapkan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kesempurnaan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dikemudian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4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E2ADC6-3FBB-4668-AA73-0F38AEC9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54" y="1447555"/>
            <a:ext cx="3950892" cy="3962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1B5F7-ACCD-4355-AF2A-4EFB03AABECF}"/>
              </a:ext>
            </a:extLst>
          </p:cNvPr>
          <p:cNvSpPr txBox="1"/>
          <p:nvPr/>
        </p:nvSpPr>
        <p:spPr>
          <a:xfrm>
            <a:off x="1029810" y="5459767"/>
            <a:ext cx="10777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41ABF-D736-433C-889E-74BFF829644F}"/>
              </a:ext>
            </a:extLst>
          </p:cNvPr>
          <p:cNvSpPr txBox="1"/>
          <p:nvPr/>
        </p:nvSpPr>
        <p:spPr>
          <a:xfrm>
            <a:off x="4200906" y="3886200"/>
            <a:ext cx="3790188" cy="830997"/>
          </a:xfrm>
          <a:prstGeom prst="rect">
            <a:avLst/>
          </a:prstGeom>
          <a:solidFill>
            <a:srgbClr val="F1D145"/>
          </a:solidFill>
          <a:ln>
            <a:solidFill>
              <a:srgbClr val="F1D14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TELKOM PWT </a:t>
            </a: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RAILWAY STATION</a:t>
            </a:r>
          </a:p>
        </p:txBody>
      </p:sp>
    </p:spTree>
    <p:extLst>
      <p:ext uri="{BB962C8B-B14F-4D97-AF65-F5344CB8AC3E}">
        <p14:creationId xmlns:p14="http://schemas.microsoft.com/office/powerpoint/2010/main" val="386703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F08CD3-DC38-4AAC-8FC7-486C3209A94B}"/>
              </a:ext>
            </a:extLst>
          </p:cNvPr>
          <p:cNvSpPr/>
          <p:nvPr/>
        </p:nvSpPr>
        <p:spPr>
          <a:xfrm>
            <a:off x="1936376" y="336176"/>
            <a:ext cx="4159624" cy="6185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ID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9DD42-AEF5-4255-A095-8F4A67401FFA}"/>
              </a:ext>
            </a:extLst>
          </p:cNvPr>
          <p:cNvSpPr txBox="1"/>
          <p:nvPr/>
        </p:nvSpPr>
        <p:spPr>
          <a:xfrm>
            <a:off x="186431" y="1411549"/>
            <a:ext cx="117377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yang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serba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-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tertinggal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digital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sangatlah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Kegiatan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dulu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dilakukan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langsung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kini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dilakukan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jarak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jauh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ulai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transaksi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dan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sekolah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sekarangpun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dilakukan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online.</a:t>
            </a:r>
          </a:p>
          <a:p>
            <a:pPr algn="just"/>
            <a:endParaRPr lang="en-ID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Banyak </a:t>
            </a:r>
            <a:r>
              <a:rPr lang="en-ID" sz="3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fakto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tadinya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online. Karena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kepraktisan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hemat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30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ID" sz="3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9DD42-AEF5-4255-A095-8F4A67401FFA}"/>
              </a:ext>
            </a:extLst>
          </p:cNvPr>
          <p:cNvSpPr txBox="1"/>
          <p:nvPr/>
        </p:nvSpPr>
        <p:spPr>
          <a:xfrm>
            <a:off x="186431" y="1411549"/>
            <a:ext cx="11737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B68A-B9A7-4B16-80B4-97944A8B43B0}"/>
              </a:ext>
            </a:extLst>
          </p:cNvPr>
          <p:cNvSpPr txBox="1"/>
          <p:nvPr/>
        </p:nvSpPr>
        <p:spPr>
          <a:xfrm>
            <a:off x="395795" y="1250636"/>
            <a:ext cx="1131902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Tiket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Kereta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seluruh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pengolahan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dahulunya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bersifat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manual,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dirancang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terkomputerisasi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sepakati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“PT. Telkom Trains”.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mengoperasikan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5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9DD42-AEF5-4255-A095-8F4A67401FFA}"/>
              </a:ext>
            </a:extLst>
          </p:cNvPr>
          <p:cNvSpPr txBox="1"/>
          <p:nvPr/>
        </p:nvSpPr>
        <p:spPr>
          <a:xfrm>
            <a:off x="186431" y="1411549"/>
            <a:ext cx="11737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B68A-B9A7-4B16-80B4-97944A8B43B0}"/>
              </a:ext>
            </a:extLst>
          </p:cNvPr>
          <p:cNvSpPr txBox="1"/>
          <p:nvPr/>
        </p:nvSpPr>
        <p:spPr>
          <a:xfrm>
            <a:off x="395795" y="1411549"/>
            <a:ext cx="11319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 menyelesaikan </a:t>
            </a:r>
            <a:r>
              <a:rPr lang="en-US" sz="3000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US" sz="3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US" sz="3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UAS</a:t>
            </a:r>
            <a:r>
              <a:rPr lang="id-ID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mata kuliah algoritma pemrogramman menggunakan Code::bloks dengan Bahasa Pemrograman C++ .</a:t>
            </a:r>
            <a:endParaRPr lang="en-US" sz="3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 administrasi dalam pemesanan tiket kereta api tanpa harus menggunakan transaksi yang rumit dan</a:t>
            </a:r>
            <a:r>
              <a:rPr lang="id-ID" sz="3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berbelit.</a:t>
            </a:r>
            <a:endParaRPr lang="en-ID" sz="3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 dalam pengecekan tiket.</a:t>
            </a:r>
            <a:endParaRPr lang="en-ID" sz="3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C29AB-8945-495F-855B-2A8ABDA3ADA7}"/>
              </a:ext>
            </a:extLst>
          </p:cNvPr>
          <p:cNvSpPr/>
          <p:nvPr/>
        </p:nvSpPr>
        <p:spPr>
          <a:xfrm>
            <a:off x="2540057" y="400743"/>
            <a:ext cx="2564603" cy="553998"/>
          </a:xfrm>
          <a:prstGeom prst="rect">
            <a:avLst/>
          </a:prstGeom>
          <a:solidFill>
            <a:srgbClr val="D17B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ID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2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F12AC1-1F24-4A5F-80EB-06730EF02409}"/>
              </a:ext>
            </a:extLst>
          </p:cNvPr>
          <p:cNvSpPr/>
          <p:nvPr/>
        </p:nvSpPr>
        <p:spPr>
          <a:xfrm>
            <a:off x="2210540" y="435006"/>
            <a:ext cx="2539014" cy="621437"/>
          </a:xfrm>
          <a:prstGeom prst="rect">
            <a:avLst/>
          </a:prstGeom>
          <a:solidFill>
            <a:srgbClr val="C481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ID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D1148-5AA4-48C9-A5C1-2D73A45F5AA0}"/>
              </a:ext>
            </a:extLst>
          </p:cNvPr>
          <p:cNvSpPr txBox="1"/>
          <p:nvPr/>
        </p:nvSpPr>
        <p:spPr>
          <a:xfrm>
            <a:off x="612559" y="1597981"/>
            <a:ext cx="789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3B4C0-3A3D-4593-BAEF-1A39FDD7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1" y="2763360"/>
            <a:ext cx="6474737" cy="3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Awal Program 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8790420C-1106-4059-8307-833C88FB78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84" y="1578292"/>
            <a:ext cx="6125592" cy="48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835A0-6B0E-4EF1-BF80-B07037A478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876" y="1540276"/>
            <a:ext cx="8211844" cy="48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22A1A-110A-402D-9FE2-E7EBF01A27A1}"/>
              </a:ext>
            </a:extLst>
          </p:cNvPr>
          <p:cNvSpPr txBox="1"/>
          <p:nvPr/>
        </p:nvSpPr>
        <p:spPr>
          <a:xfrm>
            <a:off x="1669002" y="461639"/>
            <a:ext cx="6125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User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Outputan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F878-D755-465C-8B42-780A1408FC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439" y="1535837"/>
            <a:ext cx="8735626" cy="47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6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572</Words>
  <Application>Microsoft Office PowerPoint</Application>
  <PresentationFormat>Widescreen</PresentationFormat>
  <Paragraphs>68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Times New Roman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Muhamad Rafli</cp:lastModifiedBy>
  <cp:revision>131</cp:revision>
  <dcterms:created xsi:type="dcterms:W3CDTF">2019-03-17T18:34:18Z</dcterms:created>
  <dcterms:modified xsi:type="dcterms:W3CDTF">2021-02-06T16:23:01Z</dcterms:modified>
</cp:coreProperties>
</file>