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56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1" r:id="rId17"/>
    <p:sldId id="272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64491-3C6A-1430-F98C-AC82BDFC1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77592D-707A-33D2-8EFD-9E22376F8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158850-1C5C-0F0B-F58B-717A7221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3515-A431-4E4B-B5C0-5EEB980B61D2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7D6962-1D5B-08DC-105F-89F47031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125725-B6F8-BAB3-85EC-3CC2E08A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1A04-CE7E-485D-9407-F57995B3D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52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7FE6D-818C-F0CC-3B3B-F6D4B810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EDE266-CEF7-2D37-70AE-CDE71940B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6F25AA-5092-FF8A-2CA6-5825CB78B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3515-A431-4E4B-B5C0-5EEB980B61D2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469EF1-9FB0-EF7F-C7DC-9C214AD1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D310AA-CF5B-0EE0-C741-B5135B72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1A04-CE7E-485D-9407-F57995B3D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42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96F22F-2C3D-0965-DC24-134F27E8C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0F7D4A-3AA1-0370-41D9-4516CFE3E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478C92-15BB-4AD1-003F-722C3C55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3515-A431-4E4B-B5C0-5EEB980B61D2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7028DC-084B-9468-DCB6-D6A5E718D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925B7C-C847-2325-758C-CA8F52A4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1A04-CE7E-485D-9407-F57995B3D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40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5587A-25E8-14EF-761E-5E1639E7E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2E846-6485-275D-A7FB-B75AC8621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3E1CA7-739A-FC1C-7384-92A4EDF31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3515-A431-4E4B-B5C0-5EEB980B61D2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528234-39F4-3DCE-2FBA-90870EE4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934C07-CD4C-87E5-09A0-96F969297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1A04-CE7E-485D-9407-F57995B3D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23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E285D-5DC8-7C07-A5DA-716AD2CC4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716C0C-6FF7-20E1-6F00-C631EA0E8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38DCCE-D2AD-7F07-CBB2-5FBFB663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3515-A431-4E4B-B5C0-5EEB980B61D2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3CC618-D14A-1FFE-570A-3E7C445C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90F61B-D696-0313-B487-39C978BA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1A04-CE7E-485D-9407-F57995B3D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1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3739E-2626-47FF-9110-01CF33A94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80DB8-831D-EA08-D970-4FF845E95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AC394D-609A-6A42-C644-918877181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7D4D9E-C363-A754-5DF7-C2E4C32A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3515-A431-4E4B-B5C0-5EEB980B61D2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10EA00-52DC-76C9-2821-65411886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8084D-92DD-825A-F024-8185037F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1A04-CE7E-485D-9407-F57995B3D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77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05BD0-206A-2F1F-850F-8BCDEBBE8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65555B-61A2-2745-5224-A3F3F2985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279177-EE41-7570-E01E-F72C04F64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2C2783-7A73-6D5E-B0CE-0829500BD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2278E1-D92F-C6FF-585D-E2D0E75CC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42F6F9-4978-74BF-894A-BC2577ED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3515-A431-4E4B-B5C0-5EEB980B61D2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A57BBB-E7E2-617E-EF73-75AEFF8C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CED38B-A3D3-D6B0-4912-8B7898F8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1A04-CE7E-485D-9407-F57995B3D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46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CFDA2-60FA-B405-5D7A-21D99656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485391-A2B8-232F-DE03-211A05E2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3515-A431-4E4B-B5C0-5EEB980B61D2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6A2720-EC16-02FD-5D49-BD0E243FD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AC3BDA-65CC-23FB-B937-154432E5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1A04-CE7E-485D-9407-F57995B3D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B140F2-8D30-8375-8BB8-E1EE5E11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3515-A431-4E4B-B5C0-5EEB980B61D2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BC8C23-0971-7965-42A1-1126072F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68A052-F8A1-E6A8-2C14-964D2163D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1A04-CE7E-485D-9407-F57995B3D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44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44ADC-0A96-A138-C37E-D38C8D27C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150053-A1C3-2A83-EA63-BC033C250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918788-9FB9-0651-FB12-37F187322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B69CF2-C7FF-6A0B-E5ED-910424E67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3515-A431-4E4B-B5C0-5EEB980B61D2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9648FD-B7D6-0C96-D742-830D67E1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1D6B94-B694-9224-B243-99859363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1A04-CE7E-485D-9407-F57995B3D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60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64623-AA1D-838F-50A9-87E52808E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6E02F5-6EBF-B3F7-FC64-817FF8F0D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445830-16F7-42BE-1459-1A7EDFBF9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5CB213-E486-9A80-88A3-9B2BE6CE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3515-A431-4E4B-B5C0-5EEB980B61D2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13E387-2A1A-EAC1-BB45-F4340E12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9E03D5-7831-A12A-936D-0D4C29B9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1A04-CE7E-485D-9407-F57995B3D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882D0C-B092-A4E8-ADCB-3C9C3696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598B74-7F04-E4D7-839C-0D20074F3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B92F9A-D6CD-72E1-31C5-D1364AF26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3515-A431-4E4B-B5C0-5EEB980B61D2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AE8F5-3876-C56C-5920-9D2AB09FB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B5DD1A-FB0C-BC97-D048-E94DC2262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B1A04-CE7E-485D-9407-F57995B3D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68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F014B-9404-BFCF-9D5C-DCED7DF794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密码学介绍网页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44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04CBD-B6B9-512D-D1D8-DE92B2469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177" y="793389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sz="3600" dirty="0" err="1"/>
              <a:t>overflow-x:hidden</a:t>
            </a:r>
            <a:r>
              <a:rPr lang="en-US" altLang="zh-CN" sz="3600" dirty="0"/>
              <a:t>;</a:t>
            </a:r>
            <a:r>
              <a:rPr lang="zh-CN" altLang="en-US" sz="3600" dirty="0"/>
              <a:t>如果左右越界就裁剪掉。</a:t>
            </a:r>
            <a:r>
              <a:rPr lang="en-US" altLang="zh-CN" sz="3600" dirty="0"/>
              <a:t>line-height</a:t>
            </a:r>
            <a:r>
              <a:rPr lang="zh-CN" altLang="en-US" sz="3600" dirty="0"/>
              <a:t>行间距。</a:t>
            </a:r>
            <a:r>
              <a:rPr lang="en-US" altLang="zh-CN" sz="3600" dirty="0"/>
              <a:t>font-family: Roboto, sans-serif</a:t>
            </a:r>
            <a:r>
              <a:rPr lang="zh-CN" altLang="en-US" sz="3600" dirty="0"/>
              <a:t>设置首选次选字体。</a:t>
            </a:r>
            <a:r>
              <a:rPr lang="en-US" altLang="zh-CN" sz="3600" dirty="0"/>
              <a:t>data-value</a:t>
            </a:r>
            <a:r>
              <a:rPr lang="zh-CN" altLang="en-US" sz="3600" dirty="0"/>
              <a:t>是配置百分比的值。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7DA49AC-4A14-5FAA-5C4B-E06E58CB2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89" y="3160618"/>
            <a:ext cx="7694372" cy="3373586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909F75B-CF68-12BC-B49D-AA9D6A87F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783" y="3728400"/>
            <a:ext cx="4054528" cy="244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22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1A32B-C576-C64E-6396-0E7B21B9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8574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data-wow-delay=“.5s”</a:t>
            </a:r>
            <a:r>
              <a:rPr lang="zh-CN" altLang="en-US" sz="3600" dirty="0"/>
              <a:t>动画延迟</a:t>
            </a:r>
            <a:r>
              <a:rPr lang="en-US" altLang="zh-CN" sz="3600" dirty="0"/>
              <a:t>0.5</a:t>
            </a:r>
            <a:r>
              <a:rPr lang="zh-CN" altLang="en-US" sz="3600" dirty="0"/>
              <a:t>秒。</a:t>
            </a:r>
            <a:r>
              <a:rPr lang="en-US" altLang="zh-CN" sz="3600" dirty="0"/>
              <a:t>font-family: ‘Montserrat’, sans-serif</a:t>
            </a:r>
            <a:r>
              <a:rPr lang="zh-CN" altLang="en-US" sz="3600" dirty="0"/>
              <a:t>设置字体。</a:t>
            </a:r>
            <a:r>
              <a:rPr lang="en-US" altLang="zh-CN" sz="3600" dirty="0" err="1"/>
              <a:t>btn</a:t>
            </a:r>
            <a:r>
              <a:rPr lang="en-US" altLang="zh-CN" sz="3600" dirty="0"/>
              <a:t>-rounded</a:t>
            </a:r>
            <a:r>
              <a:rPr lang="zh-CN" altLang="en-US" sz="3600" dirty="0"/>
              <a:t>设置了边缘优化。</a:t>
            </a:r>
            <a:r>
              <a:rPr lang="en-US" altLang="zh-CN" sz="3600" dirty="0" err="1"/>
              <a:t>btn</a:t>
            </a:r>
            <a:r>
              <a:rPr lang="en-US" altLang="zh-CN" sz="3600" dirty="0"/>
              <a:t>-blue</a:t>
            </a:r>
            <a:r>
              <a:rPr lang="zh-CN" altLang="en-US" sz="3600" dirty="0"/>
              <a:t>设置了整体格式。</a:t>
            </a:r>
            <a:r>
              <a:rPr lang="en-US" altLang="zh-CN" sz="3600" dirty="0" err="1"/>
              <a:t>btn</a:t>
            </a:r>
            <a:r>
              <a:rPr lang="en-US" altLang="zh-CN" sz="3600" dirty="0"/>
              <a:t>-medium</a:t>
            </a:r>
            <a:r>
              <a:rPr lang="zh-CN" altLang="en-US" sz="3600" dirty="0"/>
              <a:t>设置图标中等大小。</a:t>
            </a:r>
            <a:r>
              <a:rPr lang="en-US" altLang="zh-CN" sz="3600" dirty="0" err="1"/>
              <a:t>Btn</a:t>
            </a:r>
            <a:r>
              <a:rPr lang="zh-CN" altLang="en-US" sz="3600" dirty="0"/>
              <a:t>设置形状样式。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7715DB4-DA01-A1AF-BD4F-EE2BE5808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39" y="3429000"/>
            <a:ext cx="8262776" cy="251382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8B888C-20FD-35CE-749F-4EC901F79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542" y="4085864"/>
            <a:ext cx="3381719" cy="145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02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68BDB-DD27-7AEB-A3BA-BFDB4261B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7170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col-lg-4</a:t>
            </a:r>
            <a:r>
              <a:rPr lang="zh-CN" altLang="en-US" sz="3600" dirty="0"/>
              <a:t>设置了位置信息。</a:t>
            </a:r>
            <a:r>
              <a:rPr lang="en-US" altLang="zh-CN" sz="3600" dirty="0"/>
              <a:t>price-item </a:t>
            </a:r>
            <a:r>
              <a:rPr lang="zh-CN" altLang="en-US" sz="3600" dirty="0"/>
              <a:t>设置了鼠标接触变色。</a:t>
            </a:r>
            <a:r>
              <a:rPr lang="en-US" altLang="zh-CN" sz="3600" dirty="0"/>
              <a:t>text-center</a:t>
            </a:r>
            <a:r>
              <a:rPr lang="zh-CN" altLang="en-US" sz="3600" dirty="0"/>
              <a:t>设置文字布局。</a:t>
            </a:r>
            <a:r>
              <a:rPr lang="en-US" altLang="zh-CN" sz="3600" dirty="0" err="1"/>
              <a:t>price_header</a:t>
            </a:r>
            <a:r>
              <a:rPr lang="zh-CN" altLang="en-US" sz="3600" dirty="0"/>
              <a:t>设置小标题颜色和格式。</a:t>
            </a:r>
            <a:r>
              <a:rPr lang="en-US" altLang="zh-CN" sz="3600" dirty="0"/>
              <a:t>mb-5</a:t>
            </a:r>
            <a:r>
              <a:rPr lang="zh-CN" altLang="en-US" sz="3600" dirty="0"/>
              <a:t>设置了距下边界的像素点。</a:t>
            </a:r>
            <a:r>
              <a:rPr lang="en-US" altLang="zh-CN" sz="3600" dirty="0" err="1"/>
              <a:t>btn</a:t>
            </a:r>
            <a:r>
              <a:rPr lang="en-US" altLang="zh-CN" sz="3600" dirty="0"/>
              <a:t>-blue-dark-white</a:t>
            </a:r>
            <a:r>
              <a:rPr lang="zh-CN" altLang="en-US" sz="3600" dirty="0"/>
              <a:t>设置颜色变化。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3A73779-216F-79D9-6B3F-7444CC98F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104" y="2561920"/>
            <a:ext cx="8893311" cy="3642676"/>
          </a:xfrm>
        </p:spPr>
      </p:pic>
    </p:spTree>
    <p:extLst>
      <p:ext uri="{BB962C8B-B14F-4D97-AF65-F5344CB8AC3E}">
        <p14:creationId xmlns:p14="http://schemas.microsoft.com/office/powerpoint/2010/main" val="7762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EDCD9-3E2D-640D-6B52-138051876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bg</a:t>
            </a:r>
            <a:r>
              <a:rPr lang="en-US" altLang="zh-CN" dirty="0"/>
              <a:t>-light-white</a:t>
            </a:r>
            <a:r>
              <a:rPr lang="zh-CN" altLang="en-US" dirty="0"/>
              <a:t>设置了灰白色背景。</a:t>
            </a:r>
            <a:r>
              <a:rPr lang="en-US" altLang="zh-CN" dirty="0"/>
              <a:t>col-md-6</a:t>
            </a:r>
            <a:r>
              <a:rPr lang="zh-CN" altLang="en-US" dirty="0"/>
              <a:t>设置了布局格式。</a:t>
            </a:r>
            <a:r>
              <a:rPr lang="en-US" altLang="zh-CN" dirty="0"/>
              <a:t>data-wow-delay=“.4s”</a:t>
            </a:r>
            <a:r>
              <a:rPr lang="zh-CN" altLang="en-US" dirty="0"/>
              <a:t>设置了动画</a:t>
            </a:r>
            <a:r>
              <a:rPr lang="en-US" altLang="zh-CN" dirty="0"/>
              <a:t>0.4</a:t>
            </a:r>
            <a:r>
              <a:rPr lang="zh-CN" altLang="en-US" dirty="0"/>
              <a:t>秒延迟。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B1A5286-B38C-2738-15B2-AF5DFFA59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37" y="2293978"/>
            <a:ext cx="10415280" cy="3944776"/>
          </a:xfrm>
        </p:spPr>
      </p:pic>
    </p:spTree>
    <p:extLst>
      <p:ext uri="{BB962C8B-B14F-4D97-AF65-F5344CB8AC3E}">
        <p14:creationId xmlns:p14="http://schemas.microsoft.com/office/powerpoint/2010/main" val="3712700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3766E-9376-8EF7-B3C6-0170CAB9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42918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testimonial-section</a:t>
            </a:r>
            <a:r>
              <a:rPr lang="zh-CN" altLang="en-US" sz="3200" dirty="0"/>
              <a:t>设置背景和布局格式。</a:t>
            </a:r>
            <a:r>
              <a:rPr lang="en-US" altLang="zh-CN" sz="3200" dirty="0"/>
              <a:t>text-area</a:t>
            </a:r>
            <a:r>
              <a:rPr lang="zh-CN" altLang="en-US" sz="3200" dirty="0"/>
              <a:t>设置左边字迹格式。</a:t>
            </a:r>
            <a:r>
              <a:rPr lang="en-US" altLang="zh-CN" sz="3200" dirty="0"/>
              <a:t>text-center</a:t>
            </a:r>
            <a:r>
              <a:rPr lang="zh-CN" altLang="en-US" sz="3200" dirty="0"/>
              <a:t>右边字体格式。</a:t>
            </a:r>
            <a:r>
              <a:rPr lang="en-US" altLang="zh-CN" sz="3200" dirty="0"/>
              <a:t>testimonial-carousel</a:t>
            </a:r>
            <a:r>
              <a:rPr lang="zh-CN" altLang="en-US" sz="3200" dirty="0"/>
              <a:t>设置右边整体格式。</a:t>
            </a:r>
            <a:r>
              <a:rPr lang="en-US" altLang="zh-CN" sz="3200" dirty="0"/>
              <a:t>owl-carousel</a:t>
            </a:r>
            <a:r>
              <a:rPr lang="zh-CN" altLang="en-US" sz="3200" dirty="0"/>
              <a:t>设置左右背景高度。</a:t>
            </a:r>
            <a:r>
              <a:rPr lang="en-US" altLang="zh-CN" sz="3200" dirty="0"/>
              <a:t>Testimonials</a:t>
            </a:r>
            <a:r>
              <a:rPr lang="zh-CN" altLang="en-US" sz="3200" dirty="0"/>
              <a:t>设置字体格式。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CB40E31-016E-A823-8C84-8FFE07CCE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050" y="2525759"/>
            <a:ext cx="8961897" cy="3901778"/>
          </a:xfrm>
        </p:spPr>
      </p:pic>
    </p:spTree>
    <p:extLst>
      <p:ext uri="{BB962C8B-B14F-4D97-AF65-F5344CB8AC3E}">
        <p14:creationId xmlns:p14="http://schemas.microsoft.com/office/powerpoint/2010/main" val="193988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FF8C3-4F1F-9801-D8ED-6142DCD9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保证</a:t>
            </a:r>
            <a:r>
              <a:rPr lang="en-US" altLang="zh-CN" dirty="0"/>
              <a:t>index</a:t>
            </a:r>
            <a:r>
              <a:rPr lang="zh-CN" altLang="en-US" dirty="0"/>
              <a:t>里现代密码学部分不会出现下拉过长。轮播设置。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2CB3681-0B3C-7047-7FC0-D0F7CAF13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7867" y="3986539"/>
            <a:ext cx="4968671" cy="3535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1CD2BB5-0435-44E7-4AA9-CE82E88C2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18" y="1899932"/>
            <a:ext cx="3985605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399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9CC5F-2C0A-EA4B-9997-0686EAB94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320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Container</a:t>
            </a:r>
            <a:r>
              <a:rPr lang="zh-CN" altLang="en-US" sz="3600" dirty="0"/>
              <a:t>设置格式大小。</a:t>
            </a:r>
            <a:r>
              <a:rPr lang="en-US" altLang="zh-CN" sz="3600" dirty="0"/>
              <a:t>padding-bottom-half</a:t>
            </a:r>
            <a:r>
              <a:rPr lang="zh-CN" altLang="en-US" sz="3600" dirty="0"/>
              <a:t>设置上下间距。</a:t>
            </a:r>
            <a:r>
              <a:rPr lang="en-US" altLang="zh-CN" sz="3600" dirty="0"/>
              <a:t>col-lg-8</a:t>
            </a:r>
            <a:r>
              <a:rPr lang="zh-CN" altLang="en-US" sz="3600" dirty="0"/>
              <a:t>字体格式。</a:t>
            </a:r>
            <a:r>
              <a:rPr lang="en-US" altLang="zh-CN" sz="3600" dirty="0"/>
              <a:t>heading-area</a:t>
            </a:r>
            <a:r>
              <a:rPr lang="zh-CN" altLang="en-US" sz="3600" dirty="0"/>
              <a:t>设置小标题及小标题内容。</a:t>
            </a:r>
            <a:r>
              <a:rPr lang="en-US" altLang="zh-CN" sz="3600" dirty="0"/>
              <a:t>col-lg-4</a:t>
            </a:r>
            <a:r>
              <a:rPr lang="zh-CN" altLang="en-US" sz="3600" dirty="0"/>
              <a:t>设置布局。</a:t>
            </a:r>
            <a:r>
              <a:rPr lang="en-US" altLang="zh-CN" sz="3600" dirty="0"/>
              <a:t>news-item</a:t>
            </a:r>
            <a:r>
              <a:rPr lang="zh-CN" altLang="en-US" sz="3600" dirty="0"/>
              <a:t>设置字体。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7FF4E34-885A-865A-71EC-B4ED9C5FF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392" y="2663145"/>
            <a:ext cx="8862828" cy="3787468"/>
          </a:xfrm>
        </p:spPr>
      </p:pic>
    </p:spTree>
    <p:extLst>
      <p:ext uri="{BB962C8B-B14F-4D97-AF65-F5344CB8AC3E}">
        <p14:creationId xmlns:p14="http://schemas.microsoft.com/office/powerpoint/2010/main" val="128911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020F0-5B2A-FE2D-317A-AD0DD91C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contact-sec</a:t>
            </a:r>
            <a:r>
              <a:rPr lang="zh-CN" altLang="en-US" dirty="0"/>
              <a:t>设置整体格式。</a:t>
            </a:r>
            <a:r>
              <a:rPr lang="en-US" altLang="zh-CN" dirty="0"/>
              <a:t>Container</a:t>
            </a:r>
            <a:r>
              <a:rPr lang="zh-CN" altLang="en-US" dirty="0"/>
              <a:t>设置基本大小格式。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E0A971A-3064-F8F3-5EA0-9A4623450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86" y="2934027"/>
            <a:ext cx="8611346" cy="3558848"/>
          </a:xfrm>
        </p:spPr>
      </p:pic>
    </p:spTree>
    <p:extLst>
      <p:ext uri="{BB962C8B-B14F-4D97-AF65-F5344CB8AC3E}">
        <p14:creationId xmlns:p14="http://schemas.microsoft.com/office/powerpoint/2010/main" val="1117136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206B5-5908-1803-93D6-B9080D93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list-</a:t>
            </a:r>
            <a:r>
              <a:rPr lang="en-US" altLang="zh-CN" dirty="0" err="1"/>
              <a:t>unstyled</a:t>
            </a:r>
            <a:r>
              <a:rPr lang="zh-CN" altLang="en-US" dirty="0"/>
              <a:t>标识运动出现。</a:t>
            </a:r>
            <a:r>
              <a:rPr lang="en-US" altLang="zh-CN" dirty="0" err="1"/>
              <a:t>fadeInUp</a:t>
            </a:r>
            <a:r>
              <a:rPr lang="zh-CN" altLang="en-US" dirty="0"/>
              <a:t>设置了上向下运动。</a:t>
            </a:r>
            <a:r>
              <a:rPr lang="en-US" altLang="zh-CN" dirty="0" err="1"/>
              <a:t>fadeInDown</a:t>
            </a:r>
            <a:r>
              <a:rPr lang="zh-CN" altLang="en-US" dirty="0"/>
              <a:t>设置下向上运动。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39C4D55-2D08-7EE3-517D-CC47E938C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20" y="2697786"/>
            <a:ext cx="8786621" cy="3795089"/>
          </a:xfrm>
        </p:spPr>
      </p:pic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F60C780E-A004-4E1A-1791-73320BACE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069" y="2697786"/>
            <a:ext cx="8786621" cy="37950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F2CA13C-32D8-21D5-D4B4-00FB367AD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476" y="2697786"/>
            <a:ext cx="3513124" cy="13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93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61160-E124-E655-C6D0-FF957E0F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page-title</a:t>
            </a:r>
            <a:r>
              <a:rPr lang="zh-CN" altLang="en-US" dirty="0"/>
              <a:t>设置首页整体格式。</a:t>
            </a:r>
            <a:r>
              <a:rPr lang="en-US" altLang="zh-CN" dirty="0"/>
              <a:t>justify-content-center</a:t>
            </a:r>
            <a:r>
              <a:rPr lang="zh-CN" altLang="en-US" dirty="0"/>
              <a:t>设置文字居中。</a:t>
            </a:r>
            <a:r>
              <a:rPr lang="en-US" altLang="zh-CN" dirty="0"/>
              <a:t>page-breadcrumb</a:t>
            </a:r>
            <a:r>
              <a:rPr lang="zh-CN" altLang="en-US" dirty="0"/>
              <a:t>设置</a:t>
            </a:r>
            <a:r>
              <a:rPr lang="en-US" altLang="zh-CN" dirty="0"/>
              <a:t>index</a:t>
            </a:r>
            <a:r>
              <a:rPr lang="zh-CN" altLang="en-US" dirty="0"/>
              <a:t>文件关系。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80428B1-51FB-2B5B-C9AB-9B1B2FC0B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74" y="2427627"/>
            <a:ext cx="8207451" cy="3147333"/>
          </a:xfrm>
        </p:spPr>
      </p:pic>
    </p:spTree>
    <p:extLst>
      <p:ext uri="{BB962C8B-B14F-4D97-AF65-F5344CB8AC3E}">
        <p14:creationId xmlns:p14="http://schemas.microsoft.com/office/powerpoint/2010/main" val="21988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09CA5-AEEE-E0D2-8187-FED6D79F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data-spy=“scroll”</a:t>
            </a:r>
            <a:r>
              <a:rPr lang="zh-CN" altLang="en-US" dirty="0"/>
              <a:t>可以实现滚动监听，</a:t>
            </a:r>
            <a:r>
              <a:rPr lang="en-US" altLang="zh-CN" dirty="0"/>
              <a:t>data-target=“.navbar”</a:t>
            </a:r>
            <a:r>
              <a:rPr lang="zh-CN" altLang="en-US" dirty="0"/>
              <a:t>，可以联系滚动区，</a:t>
            </a:r>
            <a:r>
              <a:rPr lang="en-US" altLang="zh-CN" dirty="0"/>
              <a:t>data-offset=“90”</a:t>
            </a:r>
            <a:r>
              <a:rPr lang="zh-CN" altLang="en-US" dirty="0"/>
              <a:t>设置偏移像素。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B91B9B1-20A5-5EA4-7A64-0284D4F52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1" y="3654288"/>
            <a:ext cx="10625051" cy="599802"/>
          </a:xfrm>
        </p:spPr>
      </p:pic>
    </p:spTree>
    <p:extLst>
      <p:ext uri="{BB962C8B-B14F-4D97-AF65-F5344CB8AC3E}">
        <p14:creationId xmlns:p14="http://schemas.microsoft.com/office/powerpoint/2010/main" val="3154219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9608B-D6CD-9446-28F7-92F470F2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col-lg-6 </a:t>
            </a:r>
            <a:r>
              <a:rPr lang="zh-CN" altLang="en-US" dirty="0"/>
              <a:t>设置小布局。</a:t>
            </a:r>
            <a:r>
              <a:rPr lang="en-US" altLang="zh-CN" dirty="0"/>
              <a:t>Wow</a:t>
            </a:r>
            <a:r>
              <a:rPr lang="zh-CN" altLang="en-US"/>
              <a:t>设置侧边出现。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B6A324C-A9C3-326C-1FF8-975ECBCA1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221" y="2088508"/>
            <a:ext cx="7361558" cy="3825572"/>
          </a:xfrm>
        </p:spPr>
      </p:pic>
    </p:spTree>
    <p:extLst>
      <p:ext uri="{BB962C8B-B14F-4D97-AF65-F5344CB8AC3E}">
        <p14:creationId xmlns:p14="http://schemas.microsoft.com/office/powerpoint/2010/main" val="291497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BD021-DF45-E356-2AA9-14E7DA41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static/</a:t>
            </a:r>
            <a:r>
              <a:rPr lang="en-US" altLang="zh-CN" dirty="0" err="1"/>
              <a:t>css</a:t>
            </a:r>
            <a:r>
              <a:rPr lang="en-US" altLang="zh-CN" dirty="0"/>
              <a:t>/line-awesome.min.css </a:t>
            </a:r>
            <a:r>
              <a:rPr lang="zh-CN" altLang="en-US" dirty="0"/>
              <a:t>用于简介部分的三个特性的图标变化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361833A-CA4A-0B7D-2E53-7806E61A1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28546"/>
            <a:ext cx="10515600" cy="1945496"/>
          </a:xfrm>
        </p:spPr>
      </p:pic>
    </p:spTree>
    <p:extLst>
      <p:ext uri="{BB962C8B-B14F-4D97-AF65-F5344CB8AC3E}">
        <p14:creationId xmlns:p14="http://schemas.microsoft.com/office/powerpoint/2010/main" val="70527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CDD01-F6F9-F551-8102-762C4C9A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Position</a:t>
            </a:r>
            <a:r>
              <a:rPr lang="zh-CN" altLang="en-US" sz="3600" dirty="0"/>
              <a:t>的</a:t>
            </a:r>
            <a:r>
              <a:rPr lang="en-US" altLang="zh-CN" sz="3600" dirty="0"/>
              <a:t>fixed</a:t>
            </a:r>
            <a:r>
              <a:rPr lang="zh-CN" altLang="en-US" sz="3600" dirty="0"/>
              <a:t>是基于窗口的控制绝对位置，</a:t>
            </a:r>
            <a:r>
              <a:rPr lang="en-US" altLang="zh-CN" sz="3600" dirty="0"/>
              <a:t>absolute</a:t>
            </a:r>
            <a:r>
              <a:rPr lang="zh-CN" altLang="en-US" sz="3600" dirty="0"/>
              <a:t>用于继承父辈绝对位置。</a:t>
            </a:r>
            <a:r>
              <a:rPr lang="en-US" altLang="zh-CN" sz="3600" dirty="0"/>
              <a:t>Z-index</a:t>
            </a:r>
            <a:r>
              <a:rPr lang="zh-CN" altLang="en-US" sz="3600" dirty="0"/>
              <a:t>是当元素之间重叠的时候， </a:t>
            </a:r>
            <a:r>
              <a:rPr lang="en-US" altLang="zh-CN" sz="3600" dirty="0"/>
              <a:t>z-index </a:t>
            </a:r>
            <a:r>
              <a:rPr lang="zh-CN" altLang="en-US" sz="3600" dirty="0"/>
              <a:t>较大的元素会覆盖较小的元素在上层进行显示。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1375BF8-AD61-1020-F468-EA9C664E2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43" y="2262254"/>
            <a:ext cx="6117599" cy="4230621"/>
          </a:xfrm>
        </p:spPr>
      </p:pic>
    </p:spTree>
    <p:extLst>
      <p:ext uri="{BB962C8B-B14F-4D97-AF65-F5344CB8AC3E}">
        <p14:creationId xmlns:p14="http://schemas.microsoft.com/office/powerpoint/2010/main" val="106085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D18893CB-BE9A-683A-1107-FFE0F521C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106609"/>
            <a:ext cx="5103223" cy="4209974"/>
          </a:xfrm>
        </p:spPr>
        <p:txBody>
          <a:bodyPr>
            <a:normAutofit/>
          </a:bodyPr>
          <a:lstStyle/>
          <a:p>
            <a:r>
              <a:rPr lang="zh-CN" altLang="en-US" dirty="0"/>
              <a:t>  网站</a:t>
            </a:r>
            <a:r>
              <a:rPr lang="en-US" altLang="zh-CN" dirty="0"/>
              <a:t>xxx.ico</a:t>
            </a:r>
            <a:r>
              <a:rPr lang="zh-CN" altLang="en-US" dirty="0"/>
              <a:t>图标，是显示在浏览器的选项卡标题栏、收藏夹等位置，是展示网站独有的缩略</a:t>
            </a:r>
            <a:r>
              <a:rPr lang="en-US" altLang="zh-CN" dirty="0"/>
              <a:t>logo</a:t>
            </a:r>
            <a:r>
              <a:rPr lang="zh-CN" altLang="en-US" dirty="0"/>
              <a:t>图标，目前主要的浏览器都支持</a:t>
            </a:r>
            <a:r>
              <a:rPr lang="en-US" altLang="zh-CN" dirty="0"/>
              <a:t>favicon.ico</a:t>
            </a:r>
            <a:r>
              <a:rPr lang="zh-CN" altLang="en-US" dirty="0"/>
              <a:t>图标。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rel</a:t>
            </a:r>
            <a:r>
              <a:rPr lang="en-US" altLang="zh-CN" dirty="0"/>
              <a:t>=“stylesheet”</a:t>
            </a:r>
            <a:r>
              <a:rPr lang="zh-CN" altLang="en-US" dirty="0"/>
              <a:t>用于调用外部</a:t>
            </a:r>
            <a:r>
              <a:rPr lang="en-US" altLang="zh-CN" dirty="0"/>
              <a:t>CSS</a:t>
            </a:r>
            <a:r>
              <a:rPr lang="zh-CN" altLang="en-US" dirty="0"/>
              <a:t>文件。</a:t>
            </a:r>
            <a:r>
              <a:rPr lang="en-US" altLang="zh-CN" dirty="0"/>
              <a:t>Bundle.min.css</a:t>
            </a:r>
            <a:r>
              <a:rPr lang="zh-CN" altLang="en-US" dirty="0"/>
              <a:t>用于调整界面布局。</a:t>
            </a:r>
            <a:endParaRPr lang="en-US" altLang="zh-CN" dirty="0"/>
          </a:p>
          <a:p>
            <a:r>
              <a:rPr lang="en-US" altLang="zh-CN" dirty="0"/>
              <a:t>alt</a:t>
            </a:r>
            <a:r>
              <a:rPr lang="zh-CN" altLang="en-US" dirty="0"/>
              <a:t>作用是当 </a:t>
            </a:r>
            <a:r>
              <a:rPr lang="en-US" altLang="zh-CN" dirty="0"/>
              <a:t>HTML</a:t>
            </a:r>
            <a:r>
              <a:rPr lang="zh-CN" altLang="en-US" dirty="0"/>
              <a:t>元素 本身的物件无法被渲染时，输出文字。</a:t>
            </a:r>
            <a:r>
              <a:rPr lang="en-US" altLang="zh-CN" dirty="0"/>
              <a:t>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886F3E-58D5-E3A9-6B19-00BD95490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490" y="1223573"/>
            <a:ext cx="3069298" cy="13437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DBBE49C-CE9B-8F8C-8476-852C1949C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27" y="3929175"/>
            <a:ext cx="4435224" cy="5410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2875460-BCD4-AF9D-D4B4-34B7BC8A7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04" y="5741187"/>
            <a:ext cx="7239627" cy="3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30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D0F5C-A841-EA78-6239-5DCBCB332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class=“navbar-nav ml-auto”</a:t>
            </a:r>
            <a:r>
              <a:rPr lang="zh-CN" altLang="en-US" sz="3600" dirty="0"/>
              <a:t>显示顶部导航栏内容。</a:t>
            </a:r>
            <a:r>
              <a:rPr lang="en-US" altLang="zh-CN" sz="3600" dirty="0"/>
              <a:t>class=“collapse navbar-collapse”</a:t>
            </a:r>
            <a:r>
              <a:rPr lang="zh-CN" altLang="en-US" sz="3600" dirty="0"/>
              <a:t>用于显示顶部导航栏的导航内容的颜色和变色。</a:t>
            </a:r>
            <a:r>
              <a:rPr lang="en-US" altLang="zh-CN" sz="3600" dirty="0"/>
              <a:t>class=“nav-link scroll line”</a:t>
            </a:r>
            <a:r>
              <a:rPr lang="zh-CN" altLang="en-US" sz="3600" dirty="0"/>
              <a:t>改变顶部导航栏的内容的颜色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12AB48B-CBC4-93F2-F797-B63A5A3D0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185" y="2995486"/>
            <a:ext cx="8360877" cy="3248560"/>
          </a:xfrm>
        </p:spPr>
      </p:pic>
    </p:spTree>
    <p:extLst>
      <p:ext uri="{BB962C8B-B14F-4D97-AF65-F5344CB8AC3E}">
        <p14:creationId xmlns:p14="http://schemas.microsoft.com/office/powerpoint/2010/main" val="316575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FA5B4-04CC-3A6D-9E80-53F79228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  -</a:t>
            </a:r>
            <a:r>
              <a:rPr lang="en-US" altLang="zh-CN" sz="3600" dirty="0" err="1"/>
              <a:t>ms</a:t>
            </a:r>
            <a:r>
              <a:rPr lang="en-US" altLang="zh-CN" sz="3600" dirty="0"/>
              <a:t>-transform: </a:t>
            </a:r>
            <a:r>
              <a:rPr lang="en-US" altLang="zh-CN" sz="3600" dirty="0" err="1"/>
              <a:t>translateY</a:t>
            </a:r>
            <a:r>
              <a:rPr lang="en-US" altLang="zh-CN" sz="3600" dirty="0"/>
              <a:t>(30px);</a:t>
            </a:r>
            <a:r>
              <a:rPr lang="zh-CN" altLang="en-US" sz="3600" dirty="0"/>
              <a:t>是向</a:t>
            </a:r>
            <a:r>
              <a:rPr lang="en-US" altLang="zh-CN" sz="3600" dirty="0"/>
              <a:t>Y</a:t>
            </a:r>
            <a:r>
              <a:rPr lang="zh-CN" altLang="en-US" sz="3600" dirty="0"/>
              <a:t>轴平移</a:t>
            </a:r>
            <a:r>
              <a:rPr lang="en-US" altLang="zh-CN" sz="3600" dirty="0"/>
              <a:t>30</a:t>
            </a:r>
            <a:r>
              <a:rPr lang="zh-CN" altLang="en-US" sz="3600" dirty="0"/>
              <a:t>像素点。</a:t>
            </a:r>
            <a:r>
              <a:rPr lang="en-US" altLang="zh-CN" sz="3600" dirty="0"/>
              <a:t>-</a:t>
            </a:r>
            <a:r>
              <a:rPr lang="en-US" altLang="zh-CN" sz="3600" dirty="0" err="1"/>
              <a:t>webkit</a:t>
            </a:r>
            <a:r>
              <a:rPr lang="en-US" altLang="zh-CN" sz="3600" dirty="0"/>
              <a:t>-transition: all 0.8s ease 500ms;</a:t>
            </a:r>
            <a:r>
              <a:rPr lang="zh-CN" altLang="en-US" sz="3600" dirty="0"/>
              <a:t>是操作时间和延迟。</a:t>
            </a:r>
            <a:r>
              <a:rPr lang="en-US" altLang="zh-CN" sz="3600" dirty="0"/>
              <a:t>Margin</a:t>
            </a:r>
            <a:r>
              <a:rPr lang="zh-CN" altLang="en-US" sz="3600" dirty="0"/>
              <a:t>，</a:t>
            </a:r>
            <a:r>
              <a:rPr lang="en-US" altLang="zh-CN" sz="3600" dirty="0"/>
              <a:t>Padding </a:t>
            </a:r>
            <a:r>
              <a:rPr lang="zh-CN" altLang="en-US" sz="3600" dirty="0"/>
              <a:t>可设置框边距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879B938-DC37-E1E7-9738-D54334A69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569" y="1770319"/>
            <a:ext cx="2348690" cy="255233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65959BB-8B8A-5407-BD2F-1D42B038D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7" y="2461081"/>
            <a:ext cx="7277731" cy="41303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5E53C74-9750-082C-5BF8-728CAE8679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645" y="4322653"/>
            <a:ext cx="3444538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9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36B18-CF86-6A79-506F-93621E63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id=“particles-</a:t>
            </a:r>
            <a:r>
              <a:rPr lang="en-US" altLang="zh-CN" sz="3600" dirty="0" err="1"/>
              <a:t>js</a:t>
            </a:r>
            <a:r>
              <a:rPr lang="en-US" altLang="zh-CN" sz="3600" dirty="0"/>
              <a:t>”</a:t>
            </a:r>
            <a:r>
              <a:rPr lang="zh-CN" altLang="en-US" sz="3600" dirty="0"/>
              <a:t>设置了简介的样式。</a:t>
            </a:r>
            <a:r>
              <a:rPr lang="en-US" altLang="zh-CN" sz="3600" dirty="0"/>
              <a:t>class=“p-0 position-relative”</a:t>
            </a:r>
            <a:r>
              <a:rPr lang="zh-CN" altLang="en-US" sz="3600" dirty="0"/>
              <a:t>设置了图片和文字下限据底部的距离。</a:t>
            </a:r>
            <a:r>
              <a:rPr lang="en-US" altLang="zh-CN" sz="3600" dirty="0"/>
              <a:t>class=“slider-area”</a:t>
            </a:r>
            <a:r>
              <a:rPr lang="zh-CN" altLang="en-US" sz="3600" dirty="0"/>
              <a:t>用于设置文字和图片的出现。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6AAA1EC-B992-C7DA-539F-0CBDABAD0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93" y="1970388"/>
            <a:ext cx="8931414" cy="4061812"/>
          </a:xfrm>
        </p:spPr>
      </p:pic>
    </p:spTree>
    <p:extLst>
      <p:ext uri="{BB962C8B-B14F-4D97-AF65-F5344CB8AC3E}">
        <p14:creationId xmlns:p14="http://schemas.microsoft.com/office/powerpoint/2010/main" val="216344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52EA1-4176-6F78-E208-6ACB2FB00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7822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data-wow-duration=“1.5s” data-wow-delay=“1.2s”</a:t>
            </a:r>
            <a:r>
              <a:rPr lang="zh-CN" altLang="en-US" sz="4000" dirty="0"/>
              <a:t>设置了出现时间和延迟。</a:t>
            </a:r>
            <a:r>
              <a:rPr lang="en-US" altLang="zh-CN" sz="4000" dirty="0"/>
              <a:t> margin-bottom: 8px;</a:t>
            </a:r>
            <a:r>
              <a:rPr lang="zh-CN" altLang="en-US" sz="4000" dirty="0"/>
              <a:t>设置下边距。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FC21E4E-8D50-57DA-AE22-48FE09DB2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193" y="3853554"/>
            <a:ext cx="4011498" cy="246320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8E43198-3C23-60B7-3B79-7F6442E12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12" y="3304903"/>
            <a:ext cx="7048071" cy="318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8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</TotalTime>
  <Words>587</Words>
  <Application>Microsoft Office PowerPoint</Application>
  <PresentationFormat>宽屏</PresentationFormat>
  <Paragraphs>23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密码学介绍网页</vt:lpstr>
      <vt:lpstr>data-spy=“scroll”可以实现滚动监听，data-target=“.navbar”，可以联系滚动区，data-offset=“90”设置偏移像素。</vt:lpstr>
      <vt:lpstr>static/css/line-awesome.min.css 用于简介部分的三个特性的图标变化</vt:lpstr>
      <vt:lpstr>Position的fixed是基于窗口的控制绝对位置，absolute用于继承父辈绝对位置。Z-index是当元素之间重叠的时候， z-index 较大的元素会覆盖较小的元素在上层进行显示。</vt:lpstr>
      <vt:lpstr>PowerPoint 演示文稿</vt:lpstr>
      <vt:lpstr>class=“navbar-nav ml-auto”显示顶部导航栏内容。class=“collapse navbar-collapse”用于显示顶部导航栏的导航内容的颜色和变色。class=“nav-link scroll line”改变顶部导航栏的内容的颜色</vt:lpstr>
      <vt:lpstr>  -ms-transform: translateY(30px);是向Y轴平移30像素点。-webkit-transition: all 0.8s ease 500ms;是操作时间和延迟。Margin，Padding 可设置框边距</vt:lpstr>
      <vt:lpstr>id=“particles-js”设置了简介的样式。class=“p-0 position-relative”设置了图片和文字下限据底部的距离。class=“slider-area”用于设置文字和图片的出现。</vt:lpstr>
      <vt:lpstr>data-wow-duration=“1.5s” data-wow-delay=“1.2s”设置了出现时间和延迟。 margin-bottom: 8px;设置下边距。</vt:lpstr>
      <vt:lpstr>overflow-x:hidden;如果左右越界就裁剪掉。line-height行间距。font-family: Roboto, sans-serif设置首选次选字体。data-value是配置百分比的值。</vt:lpstr>
      <vt:lpstr>data-wow-delay=“.5s”动画延迟0.5秒。font-family: ‘Montserrat’, sans-serif设置字体。btn-rounded设置了边缘优化。btn-blue设置了整体格式。btn-medium设置图标中等大小。Btn设置形状样式。</vt:lpstr>
      <vt:lpstr>col-lg-4设置了位置信息。price-item 设置了鼠标接触变色。text-center设置文字布局。price_header设置小标题颜色和格式。mb-5设置了距下边界的像素点。btn-blue-dark-white设置颜色变化。</vt:lpstr>
      <vt:lpstr>bg-light-white设置了灰白色背景。col-md-6设置了布局格式。data-wow-delay=“.4s”设置了动画0.4秒延迟。</vt:lpstr>
      <vt:lpstr>testimonial-section设置背景和布局格式。text-area设置左边字迹格式。text-center右边字体格式。testimonial-carousel设置右边整体格式。owl-carousel设置左右背景高度。Testimonials设置字体格式。</vt:lpstr>
      <vt:lpstr>保证index里现代密码学部分不会出现下拉过长。轮播设置。</vt:lpstr>
      <vt:lpstr>Container设置格式大小。padding-bottom-half设置上下间距。col-lg-8字体格式。heading-area设置小标题及小标题内容。col-lg-4设置布局。news-item设置字体。</vt:lpstr>
      <vt:lpstr>contact-sec设置整体格式。Container设置基本大小格式。</vt:lpstr>
      <vt:lpstr>list-unstyled标识运动出现。fadeInUp设置了上向下运动。fadeInDown设置下向上运动。</vt:lpstr>
      <vt:lpstr>page-title设置首页整体格式。justify-content-center设置文字居中。page-breadcrumb设置index文件关系。</vt:lpstr>
      <vt:lpstr>col-lg-6 设置小布局。Wow设置侧边出现。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 传伟</dc:creator>
  <cp:lastModifiedBy>朱 传伟</cp:lastModifiedBy>
  <cp:revision>375</cp:revision>
  <dcterms:created xsi:type="dcterms:W3CDTF">2022-05-27T00:28:21Z</dcterms:created>
  <dcterms:modified xsi:type="dcterms:W3CDTF">2022-06-06T07:28:27Z</dcterms:modified>
</cp:coreProperties>
</file>