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270" r:id="rId4"/>
    <p:sldId id="282" r:id="rId5"/>
    <p:sldId id="283" r:id="rId6"/>
    <p:sldId id="267" r:id="rId7"/>
    <p:sldId id="284" r:id="rId8"/>
    <p:sldId id="286" r:id="rId9"/>
    <p:sldId id="285" r:id="rId10"/>
    <p:sldId id="287" r:id="rId11"/>
    <p:sldId id="288" r:id="rId12"/>
    <p:sldId id="293" r:id="rId13"/>
    <p:sldId id="294" r:id="rId14"/>
    <p:sldId id="289" r:id="rId15"/>
    <p:sldId id="290" r:id="rId16"/>
    <p:sldId id="291" r:id="rId17"/>
    <p:sldId id="292" r:id="rId18"/>
    <p:sldId id="295" r:id="rId19"/>
    <p:sldId id="275" r:id="rId20"/>
    <p:sldId id="296" r:id="rId21"/>
    <p:sldId id="297" r:id="rId22"/>
    <p:sldId id="298" r:id="rId23"/>
    <p:sldId id="263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62B9D-4531-447A-8CDC-5E8AE9877AFD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60B66-8822-416F-B0CF-7BEDE56B0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650698-CB18-4C47-AC43-99C5F9426588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FF8AA4-BB47-42EF-83BE-D52CCD8F22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662831"/>
            <a:ext cx="8561040" cy="147002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In memory detection of Windows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API call hooking </a:t>
            </a:r>
            <a:r>
              <a:rPr lang="en-US" altLang="ko-KR" sz="3600" b="1" dirty="0"/>
              <a:t>technique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94116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Computer, Communications, and Control Technology (I4CT), 2015 International Conference on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83768" y="2540496"/>
            <a:ext cx="6400800" cy="1752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S. Z. </a:t>
            </a:r>
            <a:r>
              <a:rPr lang="en-US" altLang="ko-KR" sz="2400" dirty="0" err="1">
                <a:solidFill>
                  <a:schemeClr val="tx1"/>
                </a:solidFill>
              </a:rPr>
              <a:t>Mohd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Shaid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 Fac. of </a:t>
            </a:r>
            <a:r>
              <a:rPr lang="en-US" altLang="ko-KR" sz="2400" dirty="0" err="1">
                <a:solidFill>
                  <a:schemeClr val="tx1"/>
                </a:solidFill>
              </a:rPr>
              <a:t>Comput</a:t>
            </a:r>
            <a:r>
              <a:rPr lang="en-US" altLang="ko-KR" sz="2400" dirty="0">
                <a:solidFill>
                  <a:schemeClr val="tx1"/>
                </a:solidFill>
              </a:rPr>
              <a:t>., Univ. </a:t>
            </a:r>
            <a:r>
              <a:rPr lang="en-US" altLang="ko-KR" sz="2400" dirty="0" err="1">
                <a:solidFill>
                  <a:schemeClr val="tx1"/>
                </a:solidFill>
              </a:rPr>
              <a:t>Teknol</a:t>
            </a:r>
            <a:r>
              <a:rPr lang="en-US" altLang="ko-KR" sz="2400" dirty="0">
                <a:solidFill>
                  <a:schemeClr val="tx1"/>
                </a:solidFill>
              </a:rPr>
              <a:t>. Malaysia, Johor </a:t>
            </a:r>
            <a:r>
              <a:rPr lang="en-US" altLang="ko-KR" sz="2400" dirty="0" err="1">
                <a:solidFill>
                  <a:schemeClr val="tx1"/>
                </a:solidFill>
              </a:rPr>
              <a:t>Bahru</a:t>
            </a:r>
            <a:r>
              <a:rPr lang="en-US" altLang="ko-KR" sz="2400" dirty="0">
                <a:solidFill>
                  <a:schemeClr val="tx1"/>
                </a:solidFill>
              </a:rPr>
              <a:t>, Malaysia </a:t>
            </a:r>
          </a:p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  M. A. </a:t>
            </a:r>
            <a:r>
              <a:rPr lang="en-US" altLang="ko-KR" sz="2400" dirty="0" err="1">
                <a:solidFill>
                  <a:schemeClr val="tx1"/>
                </a:solidFill>
              </a:rPr>
              <a:t>Maarof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Inline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662"/>
            <a:ext cx="9036496" cy="29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958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Inline Hooking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1433"/>
            <a:ext cx="8655563" cy="329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9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Inline Hooking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1433"/>
            <a:ext cx="8655563" cy="329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53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Findings on IAT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05351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53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 smtClean="0"/>
              <a:t>Findings on IAT Hooking</a:t>
            </a:r>
            <a:endParaRPr lang="en-US" altLang="ko-KR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505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9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920880" cy="1714779"/>
          </a:xfrm>
          <a:ln/>
        </p:spPr>
        <p:txBody>
          <a:bodyPr/>
          <a:lstStyle/>
          <a:p>
            <a:r>
              <a:rPr lang="en-US" altLang="ko-KR" b="1" dirty="0"/>
              <a:t>Findings on Debugger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632848" cy="402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9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920880" cy="1714779"/>
          </a:xfrm>
          <a:ln/>
        </p:spPr>
        <p:txBody>
          <a:bodyPr/>
          <a:lstStyle/>
          <a:p>
            <a:r>
              <a:rPr lang="en-US" altLang="ko-KR" b="1" dirty="0"/>
              <a:t>Findings on Debugger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597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50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920880" cy="1714779"/>
          </a:xfrm>
          <a:ln/>
        </p:spPr>
        <p:txBody>
          <a:bodyPr/>
          <a:lstStyle/>
          <a:p>
            <a:r>
              <a:rPr lang="en-US" altLang="ko-KR" b="1" dirty="0"/>
              <a:t>Findings on Inline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4847"/>
            <a:ext cx="7560840" cy="450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9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920880" cy="1714779"/>
          </a:xfrm>
          <a:ln/>
        </p:spPr>
        <p:txBody>
          <a:bodyPr/>
          <a:lstStyle/>
          <a:p>
            <a:r>
              <a:rPr lang="en-US" altLang="ko-KR" b="1" dirty="0"/>
              <a:t>Findings on Inline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597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876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ANALYSIS OF EXISTING TECHNIQUES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b="1" dirty="0"/>
              <a:t>IAT </a:t>
            </a:r>
            <a:r>
              <a:rPr lang="en-US" altLang="ko-KR" sz="3200" b="1" dirty="0" smtClean="0"/>
              <a:t>Hooking:</a:t>
            </a:r>
          </a:p>
          <a:p>
            <a:pPr marL="0" indent="0">
              <a:buNone/>
            </a:pPr>
            <a:r>
              <a:rPr lang="en-US" altLang="ko-KR" sz="3200" dirty="0"/>
              <a:t>changes are guaranteed to be made to the PE’s</a:t>
            </a:r>
          </a:p>
          <a:p>
            <a:pPr marL="0" indent="0">
              <a:buNone/>
            </a:pPr>
            <a:r>
              <a:rPr lang="en-US" altLang="ko-KR" sz="3200" dirty="0" smtClean="0"/>
              <a:t>IAT.</a:t>
            </a:r>
          </a:p>
          <a:p>
            <a:pPr marL="0" indent="0">
              <a:buNone/>
            </a:pPr>
            <a:r>
              <a:rPr lang="en-US" altLang="ko-KR" sz="3200" dirty="0" smtClean="0"/>
              <a:t> not being able to capture dynamically loaded </a:t>
            </a:r>
            <a:r>
              <a:rPr lang="en-US" altLang="ko-KR" sz="3200" dirty="0"/>
              <a:t>API.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it </a:t>
            </a:r>
            <a:r>
              <a:rPr lang="en-US" altLang="ko-KR" sz="3200" dirty="0"/>
              <a:t>is possible for malware to bypass an IAT</a:t>
            </a:r>
          </a:p>
          <a:p>
            <a:pPr marL="0" indent="0">
              <a:buNone/>
            </a:pPr>
            <a:r>
              <a:rPr lang="en-US" altLang="ko-KR" sz="3200" dirty="0"/>
              <a:t>hook altogether through dynamic invocation of API calls.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11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79844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What is API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?</a:t>
            </a:r>
            <a:b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Application Programming Interface</a:t>
            </a:r>
            <a:r>
              <a:rPr lang="en-US" altLang="ko-KR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ANALYSIS OF EXISTING TECHNIQUES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b="1" dirty="0" smtClean="0"/>
              <a:t>Debugger Hooking:</a:t>
            </a:r>
          </a:p>
          <a:p>
            <a:pPr marL="0" indent="0">
              <a:buNone/>
            </a:pPr>
            <a:r>
              <a:rPr lang="en-US" altLang="ko-KR" sz="2800" dirty="0"/>
              <a:t>changes that it made to the </a:t>
            </a:r>
            <a:r>
              <a:rPr lang="en-US" altLang="ko-KR" sz="2800" dirty="0" smtClean="0"/>
              <a:t>execution environment </a:t>
            </a:r>
            <a:r>
              <a:rPr lang="en-US" altLang="ko-KR" sz="2800" dirty="0"/>
              <a:t>made </a:t>
            </a:r>
            <a:r>
              <a:rPr lang="en-US" altLang="ko-KR" sz="2800" dirty="0" smtClean="0"/>
              <a:t>it.</a:t>
            </a:r>
          </a:p>
          <a:p>
            <a:pPr marL="0" indent="0">
              <a:buNone/>
            </a:pPr>
            <a:r>
              <a:rPr lang="en-US" altLang="ko-KR" sz="2800" dirty="0"/>
              <a:t>The use of a predictable instruction at the entry</a:t>
            </a:r>
          </a:p>
          <a:p>
            <a:pPr marL="0" indent="0">
              <a:buNone/>
            </a:pPr>
            <a:r>
              <a:rPr lang="en-US" altLang="ko-KR" sz="2800" dirty="0"/>
              <a:t>point of API means that malware could do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a </a:t>
            </a:r>
            <a:r>
              <a:rPr lang="en-US" altLang="ko-KR" sz="2800" dirty="0"/>
              <a:t>simple </a:t>
            </a:r>
            <a:r>
              <a:rPr lang="en-US" altLang="ko-KR" sz="2800" dirty="0" smtClean="0"/>
              <a:t>if-else comparison </a:t>
            </a:r>
            <a:r>
              <a:rPr lang="en-US" altLang="ko-KR" sz="2800" dirty="0"/>
              <a:t>to detect the present of breakpoints.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076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ANALYSIS OF EXISTING TECHNIQUES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b="1" dirty="0" smtClean="0"/>
              <a:t>Inline Hooking:</a:t>
            </a:r>
          </a:p>
          <a:p>
            <a:pPr marL="0" indent="0">
              <a:buNone/>
            </a:pPr>
            <a:r>
              <a:rPr lang="en-US" altLang="ko-KR" sz="2800" dirty="0"/>
              <a:t>have the potential to be upgraded into a better API </a:t>
            </a:r>
            <a:r>
              <a:rPr lang="en-US" altLang="ko-KR" sz="2800" dirty="0" smtClean="0"/>
              <a:t>hooking technique.</a:t>
            </a:r>
          </a:p>
          <a:p>
            <a:pPr marL="0" indent="0">
              <a:buNone/>
            </a:pPr>
            <a:r>
              <a:rPr lang="en-US" altLang="ko-KR" sz="2800" dirty="0"/>
              <a:t>an obfuscated code for </a:t>
            </a:r>
            <a:r>
              <a:rPr lang="en-US" altLang="ko-KR" sz="2800" dirty="0" smtClean="0"/>
              <a:t>code redirection </a:t>
            </a:r>
            <a:r>
              <a:rPr lang="en-US" altLang="ko-KR" sz="2800" dirty="0"/>
              <a:t>would yield better </a:t>
            </a:r>
            <a:r>
              <a:rPr lang="en-US" altLang="ko-KR" sz="2800" dirty="0" smtClean="0"/>
              <a:t>stealth.</a:t>
            </a:r>
          </a:p>
          <a:p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076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3200" b="1" dirty="0" smtClean="0"/>
          </a:p>
          <a:p>
            <a:r>
              <a:rPr lang="en-US" altLang="ko-KR" sz="3200" b="1" dirty="0" smtClean="0"/>
              <a:t>must </a:t>
            </a:r>
            <a:r>
              <a:rPr lang="en-US" altLang="ko-KR" sz="3200" b="1" dirty="0"/>
              <a:t>not make predictable </a:t>
            </a:r>
            <a:r>
              <a:rPr lang="en-US" altLang="ko-KR" sz="3200" b="1" dirty="0" smtClean="0"/>
              <a:t>changes.</a:t>
            </a:r>
          </a:p>
          <a:p>
            <a:pPr marL="0" indent="0">
              <a:buNone/>
            </a:pPr>
            <a:endParaRPr lang="en-US" altLang="ko-KR" sz="3200" b="1" dirty="0" smtClean="0"/>
          </a:p>
          <a:p>
            <a:r>
              <a:rPr lang="en-US" altLang="ko-KR" sz="3200" b="1" dirty="0"/>
              <a:t>must be able to redirect </a:t>
            </a:r>
            <a:r>
              <a:rPr lang="en-US" altLang="ko-KR" sz="3200" b="1" dirty="0" smtClean="0"/>
              <a:t>code execution.</a:t>
            </a:r>
          </a:p>
        </p:txBody>
      </p:sp>
    </p:spTree>
    <p:extLst>
      <p:ext uri="{BB962C8B-B14F-4D97-AF65-F5344CB8AC3E}">
        <p14:creationId xmlns:p14="http://schemas.microsoft.com/office/powerpoint/2010/main" val="19526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492896"/>
            <a:ext cx="2808312" cy="1584176"/>
          </a:xfrm>
        </p:spPr>
        <p:txBody>
          <a:bodyPr>
            <a:noAutofit/>
          </a:bodyPr>
          <a:lstStyle/>
          <a:p>
            <a:r>
              <a:rPr lang="en-US" altLang="ko-KR" sz="6600" b="1" dirty="0" smtClean="0"/>
              <a:t>Q&amp;A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511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2564904"/>
            <a:ext cx="4536504" cy="1584176"/>
          </a:xfrm>
        </p:spPr>
        <p:txBody>
          <a:bodyPr>
            <a:noAutofit/>
          </a:bodyPr>
          <a:lstStyle/>
          <a:p>
            <a:r>
              <a:rPr lang="en-US" altLang="ko-KR" sz="6600" b="1" dirty="0" smtClean="0"/>
              <a:t>Thank you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77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300" b="1" dirty="0">
                <a:latin typeface="HY강B" panose="02030600000101010101" pitchFamily="18" charset="-127"/>
                <a:ea typeface="HY강B" panose="02030600000101010101" pitchFamily="18" charset="-127"/>
              </a:rPr>
              <a:t>APIs in Windows OS</a:t>
            </a:r>
            <a:endParaRPr lang="ko-KR" altLang="en-US" sz="43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767325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8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79844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What is API Hooking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2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Existing Windows API Hooking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on user mode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957536"/>
            <a:ext cx="8153400" cy="4495800"/>
          </a:xfrm>
        </p:spPr>
        <p:txBody>
          <a:bodyPr/>
          <a:lstStyle/>
          <a:p>
            <a:r>
              <a:rPr lang="en-US" altLang="ko-KR" sz="3600" b="1" dirty="0" smtClean="0"/>
              <a:t>IAT Hooking</a:t>
            </a:r>
            <a:endParaRPr lang="en-US" altLang="ko-KR" sz="3600" b="1" dirty="0" smtClean="0"/>
          </a:p>
          <a:p>
            <a:endParaRPr lang="en-US" altLang="ko-KR" sz="3600" b="1" dirty="0" smtClean="0"/>
          </a:p>
          <a:p>
            <a:r>
              <a:rPr lang="en-US" altLang="ko-KR" sz="3600" b="1" dirty="0" smtClean="0"/>
              <a:t>Debugger Hooking</a:t>
            </a:r>
            <a:endParaRPr lang="en-US" altLang="ko-KR" sz="3600" b="1" dirty="0" smtClean="0"/>
          </a:p>
          <a:p>
            <a:endParaRPr lang="en-US" altLang="ko-KR" sz="3600" b="1" dirty="0" smtClean="0"/>
          </a:p>
          <a:p>
            <a:r>
              <a:rPr lang="en-US" altLang="ko-KR" sz="3600" b="1" dirty="0" smtClean="0"/>
              <a:t>Inline Hooking</a:t>
            </a:r>
            <a:endParaRPr lang="en-US" altLang="ko-KR" sz="3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IAT Hooking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4488"/>
            <a:ext cx="7920880" cy="508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54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IAT Hooking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282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53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Debugger Hooking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works </a:t>
            </a:r>
            <a:r>
              <a:rPr lang="en-US" altLang="ko-KR" dirty="0"/>
              <a:t>by running a debugger that ‘</a:t>
            </a:r>
            <a:r>
              <a:rPr lang="en-US" altLang="ko-KR" dirty="0" smtClean="0"/>
              <a:t>debugs’ a </a:t>
            </a:r>
            <a:r>
              <a:rPr lang="en-US" altLang="ko-KR" dirty="0"/>
              <a:t>target </a:t>
            </a:r>
            <a:r>
              <a:rPr lang="en-US" altLang="ko-KR" dirty="0" smtClean="0"/>
              <a:t>application.</a:t>
            </a:r>
          </a:p>
          <a:p>
            <a:endParaRPr lang="en-US" altLang="ko-KR" dirty="0" smtClean="0"/>
          </a:p>
          <a:p>
            <a:r>
              <a:rPr lang="en-US" altLang="ko-KR" dirty="0"/>
              <a:t>achieved by having </a:t>
            </a:r>
            <a:r>
              <a:rPr lang="en-US" altLang="ko-KR" dirty="0" smtClean="0"/>
              <a:t>the debugger </a:t>
            </a:r>
            <a:r>
              <a:rPr lang="en-US" altLang="ko-KR" dirty="0"/>
              <a:t>placing a breakpoint at the entry point of an </a:t>
            </a:r>
            <a:r>
              <a:rPr lang="en-US" altLang="ko-KR" dirty="0" smtClean="0"/>
              <a:t>API.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85979"/>
            <a:ext cx="7358961" cy="1714779"/>
          </a:xfrm>
          <a:ln/>
        </p:spPr>
        <p:txBody>
          <a:bodyPr/>
          <a:lstStyle/>
          <a:p>
            <a:r>
              <a:rPr lang="en-US" altLang="ko-KR" b="1" dirty="0"/>
              <a:t>Inline </a:t>
            </a:r>
            <a:r>
              <a:rPr lang="en-US" altLang="ko-KR" b="1" dirty="0" smtClean="0"/>
              <a:t>Hooking</a:t>
            </a:r>
            <a:endParaRPr lang="en-US" altLang="ko-K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3670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31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384</TotalTime>
  <Words>280</Words>
  <Application>Microsoft Office PowerPoint</Application>
  <PresentationFormat>화면 슬라이드 쇼(4:3)</PresentationFormat>
  <Paragraphs>57</Paragraphs>
  <Slides>24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가을</vt:lpstr>
      <vt:lpstr>In memory detection of Windows  API call hooking technique</vt:lpstr>
      <vt:lpstr> What is API ? (Application Programming Interface)</vt:lpstr>
      <vt:lpstr>APIs in Windows OS</vt:lpstr>
      <vt:lpstr> What is API Hooking ?</vt:lpstr>
      <vt:lpstr>Existing Windows API Hooking  on user mode</vt:lpstr>
      <vt:lpstr>IAT Hooking</vt:lpstr>
      <vt:lpstr>IAT Hooking</vt:lpstr>
      <vt:lpstr>Debugger Hooking</vt:lpstr>
      <vt:lpstr>Inline Hooking</vt:lpstr>
      <vt:lpstr>Inline Hooking</vt:lpstr>
      <vt:lpstr>Inline Hooking</vt:lpstr>
      <vt:lpstr>Inline Hooking</vt:lpstr>
      <vt:lpstr>Findings on IAT Hooking</vt:lpstr>
      <vt:lpstr>Findings on IAT Hooking</vt:lpstr>
      <vt:lpstr>Findings on Debugger Hooking</vt:lpstr>
      <vt:lpstr>Findings on Debugger Hooking</vt:lpstr>
      <vt:lpstr>Findings on Inline Hooking</vt:lpstr>
      <vt:lpstr>Findings on Inline Hooking</vt:lpstr>
      <vt:lpstr>ANALYSIS OF EXISTING TECHNIQUES</vt:lpstr>
      <vt:lpstr>ANALYSIS OF EXISTING TECHNIQUES</vt:lpstr>
      <vt:lpstr>ANALYSIS OF EXISTING TECHNIQUES</vt:lpstr>
      <vt:lpstr>CONCLUSION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practical impact of DNSSEC deployment</dc:title>
  <dc:creator>PDK</dc:creator>
  <cp:lastModifiedBy>PDK</cp:lastModifiedBy>
  <cp:revision>30</cp:revision>
  <dcterms:created xsi:type="dcterms:W3CDTF">2016-03-29T07:20:47Z</dcterms:created>
  <dcterms:modified xsi:type="dcterms:W3CDTF">2016-04-16T05:41:36Z</dcterms:modified>
</cp:coreProperties>
</file>