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1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EE129-768E-4FC3-AE13-6FA161D701A4}" v="70" dt="2021-02-08T05:14:35.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ndang, Lj Shaira" userId="S::lj.shaira.bundang@accenture.com::6a8868b5-48b5-4f26-a3fa-4256c7937965" providerId="AD" clId="Web-{55FEE129-768E-4FC3-AE13-6FA161D701A4}"/>
    <pc:docChg chg="modSld">
      <pc:chgData name="Bundang, Lj Shaira" userId="S::lj.shaira.bundang@accenture.com::6a8868b5-48b5-4f26-a3fa-4256c7937965" providerId="AD" clId="Web-{55FEE129-768E-4FC3-AE13-6FA161D701A4}" dt="2021-02-08T05:14:32.009" v="54" actId="20577"/>
      <pc:docMkLst>
        <pc:docMk/>
      </pc:docMkLst>
      <pc:sldChg chg="modSp">
        <pc:chgData name="Bundang, Lj Shaira" userId="S::lj.shaira.bundang@accenture.com::6a8868b5-48b5-4f26-a3fa-4256c7937965" providerId="AD" clId="Web-{55FEE129-768E-4FC3-AE13-6FA161D701A4}" dt="2021-02-08T05:14:32.009" v="54" actId="20577"/>
        <pc:sldMkLst>
          <pc:docMk/>
          <pc:sldMk cId="3731184073" sldId="256"/>
        </pc:sldMkLst>
        <pc:spChg chg="mod">
          <ac:chgData name="Bundang, Lj Shaira" userId="S::lj.shaira.bundang@accenture.com::6a8868b5-48b5-4f26-a3fa-4256c7937965" providerId="AD" clId="Web-{55FEE129-768E-4FC3-AE13-6FA161D701A4}" dt="2021-02-08T05:14:32.009" v="54" actId="20577"/>
          <ac:spMkLst>
            <pc:docMk/>
            <pc:sldMk cId="3731184073" sldId="256"/>
            <ac:spMk id="9" creationId="{F777DEFC-8481-4DEC-B097-150DB11303DE}"/>
          </ac:spMkLst>
        </pc:spChg>
        <pc:spChg chg="mod">
          <ac:chgData name="Bundang, Lj Shaira" userId="S::lj.shaira.bundang@accenture.com::6a8868b5-48b5-4f26-a3fa-4256c7937965" providerId="AD" clId="Web-{55FEE129-768E-4FC3-AE13-6FA161D701A4}" dt="2021-02-08T05:13:45.930" v="30" actId="20577"/>
          <ac:spMkLst>
            <pc:docMk/>
            <pc:sldMk cId="3731184073" sldId="256"/>
            <ac:spMk id="10" creationId="{D5B8E1E4-C052-4678-9E2B-5E8DE8439E3A}"/>
          </ac:spMkLst>
        </pc:spChg>
        <pc:spChg chg="mod">
          <ac:chgData name="Bundang, Lj Shaira" userId="S::lj.shaira.bundang@accenture.com::6a8868b5-48b5-4f26-a3fa-4256c7937965" providerId="AD" clId="Web-{55FEE129-768E-4FC3-AE13-6FA161D701A4}" dt="2021-02-08T05:13:23.945" v="25"/>
          <ac:spMkLst>
            <pc:docMk/>
            <pc:sldMk cId="3731184073" sldId="256"/>
            <ac:spMk id="11" creationId="{791C4E6D-CC84-42AE-A4A4-61D850E529B3}"/>
          </ac:spMkLst>
        </pc:spChg>
        <pc:spChg chg="mod">
          <ac:chgData name="Bundang, Lj Shaira" userId="S::lj.shaira.bundang@accenture.com::6a8868b5-48b5-4f26-a3fa-4256c7937965" providerId="AD" clId="Web-{55FEE129-768E-4FC3-AE13-6FA161D701A4}" dt="2021-02-08T05:13:27.898" v="27" actId="20577"/>
          <ac:spMkLst>
            <pc:docMk/>
            <pc:sldMk cId="3731184073" sldId="256"/>
            <ac:spMk id="13" creationId="{A835910D-580B-46B7-920D-17E3978968DF}"/>
          </ac:spMkLst>
        </pc:spChg>
        <pc:spChg chg="mod">
          <ac:chgData name="Bundang, Lj Shaira" userId="S::lj.shaira.bundang@accenture.com::6a8868b5-48b5-4f26-a3fa-4256c7937965" providerId="AD" clId="Web-{55FEE129-768E-4FC3-AE13-6FA161D701A4}" dt="2021-02-08T05:13:37.180" v="28" actId="14100"/>
          <ac:spMkLst>
            <pc:docMk/>
            <pc:sldMk cId="3731184073" sldId="256"/>
            <ac:spMk id="22" creationId="{9E7DE898-CEB3-48F8-8E6D-EF19A4B3AFA0}"/>
          </ac:spMkLst>
        </pc:spChg>
        <pc:spChg chg="mod">
          <ac:chgData name="Bundang, Lj Shaira" userId="S::lj.shaira.bundang@accenture.com::6a8868b5-48b5-4f26-a3fa-4256c7937965" providerId="AD" clId="Web-{55FEE129-768E-4FC3-AE13-6FA161D701A4}" dt="2021-02-08T05:12:46.741" v="12" actId="14100"/>
          <ac:spMkLst>
            <pc:docMk/>
            <pc:sldMk cId="3731184073" sldId="256"/>
            <ac:spMk id="23" creationId="{4FCD1002-63E9-4967-95C0-E40A9EEFA0D4}"/>
          </ac:spMkLst>
        </pc:spChg>
        <pc:spChg chg="mod">
          <ac:chgData name="Bundang, Lj Shaira" userId="S::lj.shaira.bundang@accenture.com::6a8868b5-48b5-4f26-a3fa-4256c7937965" providerId="AD" clId="Web-{55FEE129-768E-4FC3-AE13-6FA161D701A4}" dt="2021-02-08T05:12:05.771" v="2" actId="14100"/>
          <ac:spMkLst>
            <pc:docMk/>
            <pc:sldMk cId="3731184073" sldId="256"/>
            <ac:spMk id="24" creationId="{167FD4E2-73FB-46C1-B87F-95C599A5AA62}"/>
          </ac:spMkLst>
        </pc:spChg>
        <pc:spChg chg="mod">
          <ac:chgData name="Bundang, Lj Shaira" userId="S::lj.shaira.bundang@accenture.com::6a8868b5-48b5-4f26-a3fa-4256c7937965" providerId="AD" clId="Web-{55FEE129-768E-4FC3-AE13-6FA161D701A4}" dt="2021-02-08T05:13:00.538" v="17" actId="1076"/>
          <ac:spMkLst>
            <pc:docMk/>
            <pc:sldMk cId="3731184073" sldId="256"/>
            <ac:spMk id="27" creationId="{80B0A568-30B5-420C-A84B-9F1B4058D559}"/>
          </ac:spMkLst>
        </pc:spChg>
        <pc:spChg chg="mod">
          <ac:chgData name="Bundang, Lj Shaira" userId="S::lj.shaira.bundang@accenture.com::6a8868b5-48b5-4f26-a3fa-4256c7937965" providerId="AD" clId="Web-{55FEE129-768E-4FC3-AE13-6FA161D701A4}" dt="2021-02-08T05:12:18.209" v="6" actId="1076"/>
          <ac:spMkLst>
            <pc:docMk/>
            <pc:sldMk cId="3731184073" sldId="256"/>
            <ac:spMk id="28" creationId="{EEC16705-1F49-4BD0-BF58-A36D6EFA9A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BC5D-8D95-4EEB-9FAC-FF206D063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B6140-CBBD-442B-8C4A-8AB70CA57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6C08D9-5AA4-4DC7-974A-AAE462581ED6}"/>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B35E855A-3C0F-4D61-98A6-918EB8B1C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F5828-26EE-4C66-BC31-A51479D54D67}"/>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50278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DF3D-166F-4CC5-9C8F-AD4D04DCA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2C304B-7FB9-4DCA-9205-2C346B964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3B95F-3548-4D4D-8B9D-7DFCC2A115CF}"/>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A4BFBC30-9290-4EDD-BE82-5E9D7AA1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584D1-1AA2-49A3-8893-C94C8529B0A1}"/>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417008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DB19BB-1C9F-4880-8005-16408EB0B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05920F-5638-4243-A986-CB663172B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1CF30-C449-4D35-A3E4-5A785E61E067}"/>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C8130957-B3E9-464F-A81C-5650DFA51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B6A3B-49DB-423C-A383-115087A1A86E}"/>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299424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22E6-828A-49F0-BF5D-1CF3DEC89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DC0C9-539D-46D4-AD5A-93D4910199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468A0-6675-4461-A92D-26B155D210C2}"/>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F668A49C-F6F7-4103-8230-EBFD20615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FCEE4-E5F1-4E4E-923D-E62A50F58CDE}"/>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291046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0721-6687-451E-97E6-594B96AED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BEF25-7B26-4DC0-B70E-F55044C8E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97C17-4813-4C80-B0CE-549BB4714BEA}"/>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CB21DBC9-8973-4A5F-B4C8-74023FCC9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82F16-57BE-4FC5-B6C3-4655CD40B3C7}"/>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155968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0D02-BD31-43C0-AF06-E60F43708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2471E-712D-4C74-8343-A674CAB6A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9816-819F-43E0-9EB9-1E9CB90AC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1209A-7BAF-4ED0-9170-A83CC7CFDFAC}"/>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6" name="Footer Placeholder 5">
            <a:extLst>
              <a:ext uri="{FF2B5EF4-FFF2-40B4-BE49-F238E27FC236}">
                <a16:creationId xmlns:a16="http://schemas.microsoft.com/office/drawing/2014/main" id="{1E01E520-D17B-484B-BB09-69B8FB398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1F27A-F5B0-424A-B545-A61CEBE4F804}"/>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66181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FD2D-B362-4D25-A558-8B0948091C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FFCA5F-49AA-4593-B09E-58D9F3339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E4B54-BBF9-4836-8232-BDE8E0037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C50B9D-600B-4A7F-9C74-64713E8BDC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53D5F-C8D5-4893-BE07-7A41409C7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73165E-D56A-4659-B87B-B2576C2F1BB2}"/>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8" name="Footer Placeholder 7">
            <a:extLst>
              <a:ext uri="{FF2B5EF4-FFF2-40B4-BE49-F238E27FC236}">
                <a16:creationId xmlns:a16="http://schemas.microsoft.com/office/drawing/2014/main" id="{3FF27AA5-489C-4C3B-82CE-C8942B24E2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0A2AB-D77C-4F37-8500-D0F58B18AAA8}"/>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7595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51EE-4D35-49A4-A280-2340AD62E4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D986C-D989-49FE-80AB-609AFB9DB855}"/>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4" name="Footer Placeholder 3">
            <a:extLst>
              <a:ext uri="{FF2B5EF4-FFF2-40B4-BE49-F238E27FC236}">
                <a16:creationId xmlns:a16="http://schemas.microsoft.com/office/drawing/2014/main" id="{2F41A0B7-1B76-4FE4-8BFB-A6B46919A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A6C51-1DB6-4034-BF54-983B1D7E706D}"/>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28483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71F37-0EAA-41DC-9D2D-10F9C74A68F3}"/>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3" name="Footer Placeholder 2">
            <a:extLst>
              <a:ext uri="{FF2B5EF4-FFF2-40B4-BE49-F238E27FC236}">
                <a16:creationId xmlns:a16="http://schemas.microsoft.com/office/drawing/2014/main" id="{D2BF25A6-53ED-409B-95E0-12103B192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E2776-39C1-4460-B3BF-6F39ED868673}"/>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326352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1F7E-F15C-4C01-8C3F-7FFE25BEE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B369C-D8F7-4097-BFE7-B18AF5631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DDE66-9394-4414-8BD3-FE52D6243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23EC7-67AD-4262-A3A3-6FFAA751B61D}"/>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6" name="Footer Placeholder 5">
            <a:extLst>
              <a:ext uri="{FF2B5EF4-FFF2-40B4-BE49-F238E27FC236}">
                <a16:creationId xmlns:a16="http://schemas.microsoft.com/office/drawing/2014/main" id="{12648461-AA65-4BC7-B206-60F1D2A4B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C6B3B-624E-4BF8-9737-68324C58DA8E}"/>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207060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85B-D140-4BA3-BD53-A6C7C8AE0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08311D-73A1-4E11-B94C-46C803AB3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3F5B1-32C2-48DE-B272-7E2073E2E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8ACB6-4F0C-4CA5-9F5F-B8EEC5783059}"/>
              </a:ext>
            </a:extLst>
          </p:cNvPr>
          <p:cNvSpPr>
            <a:spLocks noGrp="1"/>
          </p:cNvSpPr>
          <p:nvPr>
            <p:ph type="dt" sz="half" idx="10"/>
          </p:nvPr>
        </p:nvSpPr>
        <p:spPr/>
        <p:txBody>
          <a:bodyPr/>
          <a:lstStyle/>
          <a:p>
            <a:fld id="{487FF35B-1021-4495-8E0F-6E3E056C1461}" type="datetimeFigureOut">
              <a:rPr lang="en-US" smtClean="0"/>
              <a:t>2/7/2021</a:t>
            </a:fld>
            <a:endParaRPr lang="en-US"/>
          </a:p>
        </p:txBody>
      </p:sp>
      <p:sp>
        <p:nvSpPr>
          <p:cNvPr id="6" name="Footer Placeholder 5">
            <a:extLst>
              <a:ext uri="{FF2B5EF4-FFF2-40B4-BE49-F238E27FC236}">
                <a16:creationId xmlns:a16="http://schemas.microsoft.com/office/drawing/2014/main" id="{F7DE1D36-E931-4336-AC1F-21F065DF3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6834D-1C6D-4CD7-8199-1606F3F8AF7A}"/>
              </a:ext>
            </a:extLst>
          </p:cNvPr>
          <p:cNvSpPr>
            <a:spLocks noGrp="1"/>
          </p:cNvSpPr>
          <p:nvPr>
            <p:ph type="sldNum" sz="quarter" idx="12"/>
          </p:nvPr>
        </p:nvSpPr>
        <p:spPr/>
        <p:txBody>
          <a:bodyPr/>
          <a:lstStyle/>
          <a:p>
            <a:fld id="{2D365F2B-6B62-4EB3-A1AC-5AFFA532B3E0}" type="slidenum">
              <a:rPr lang="en-US" smtClean="0"/>
              <a:t>‹#›</a:t>
            </a:fld>
            <a:endParaRPr lang="en-US"/>
          </a:p>
        </p:txBody>
      </p:sp>
    </p:spTree>
    <p:extLst>
      <p:ext uri="{BB962C8B-B14F-4D97-AF65-F5344CB8AC3E}">
        <p14:creationId xmlns:p14="http://schemas.microsoft.com/office/powerpoint/2010/main" val="134106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A153C-FB39-4EBC-BEE4-D2E4D0298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CE2E7-5039-40E8-B11A-838689504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FBCCC-28B4-45CE-BB45-A61E54C18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FF35B-1021-4495-8E0F-6E3E056C1461}" type="datetimeFigureOut">
              <a:rPr lang="en-US" smtClean="0"/>
              <a:t>2/7/2021</a:t>
            </a:fld>
            <a:endParaRPr lang="en-US"/>
          </a:p>
        </p:txBody>
      </p:sp>
      <p:sp>
        <p:nvSpPr>
          <p:cNvPr id="5" name="Footer Placeholder 4">
            <a:extLst>
              <a:ext uri="{FF2B5EF4-FFF2-40B4-BE49-F238E27FC236}">
                <a16:creationId xmlns:a16="http://schemas.microsoft.com/office/drawing/2014/main" id="{1661F251-17D8-41D2-AD5E-A4A65833C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3F15A-959D-4AD4-916F-C3D03443C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65F2B-6B62-4EB3-A1AC-5AFFA532B3E0}" type="slidenum">
              <a:rPr lang="en-US" smtClean="0"/>
              <a:t>‹#›</a:t>
            </a:fld>
            <a:endParaRPr lang="en-US"/>
          </a:p>
        </p:txBody>
      </p:sp>
    </p:spTree>
    <p:extLst>
      <p:ext uri="{BB962C8B-B14F-4D97-AF65-F5344CB8AC3E}">
        <p14:creationId xmlns:p14="http://schemas.microsoft.com/office/powerpoint/2010/main" val="599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 depicting a gradient in a dark tonal range.">
            <a:extLst>
              <a:ext uri="{FF2B5EF4-FFF2-40B4-BE49-F238E27FC236}">
                <a16:creationId xmlns:a16="http://schemas.microsoft.com/office/drawing/2014/main" id="{B50748F0-3150-4A7F-8F70-AB2C75783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48" t="27119"/>
          <a:stretch/>
        </p:blipFill>
        <p:spPr bwMode="auto">
          <a:xfrm rot="10800000">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A55D2072-BE59-496B-8A2C-B193CDCDA88A}"/>
              </a:ext>
            </a:extLst>
          </p:cNvPr>
          <p:cNvSpPr/>
          <p:nvPr/>
        </p:nvSpPr>
        <p:spPr>
          <a:xfrm>
            <a:off x="285135" y="1347019"/>
            <a:ext cx="11700388" cy="1604904"/>
          </a:xfrm>
          <a:prstGeom prst="roundRect">
            <a:avLst>
              <a:gd name="adj" fmla="val 10598"/>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E7DE898-CEB3-48F8-8E6D-EF19A4B3AFA0}"/>
              </a:ext>
            </a:extLst>
          </p:cNvPr>
          <p:cNvSpPr/>
          <p:nvPr/>
        </p:nvSpPr>
        <p:spPr>
          <a:xfrm>
            <a:off x="9016181" y="3240901"/>
            <a:ext cx="2969342" cy="3452042"/>
          </a:xfrm>
          <a:prstGeom prst="roundRect">
            <a:avLst>
              <a:gd name="adj" fmla="val 8103"/>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4FCD1002-63E9-4967-95C0-E40A9EEFA0D4}"/>
              </a:ext>
            </a:extLst>
          </p:cNvPr>
          <p:cNvSpPr/>
          <p:nvPr/>
        </p:nvSpPr>
        <p:spPr>
          <a:xfrm>
            <a:off x="3859981" y="3248919"/>
            <a:ext cx="4874342" cy="3405443"/>
          </a:xfrm>
          <a:prstGeom prst="roundRect">
            <a:avLst>
              <a:gd name="adj" fmla="val 8077"/>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67FD4E2-73FB-46C1-B87F-95C599A5AA62}"/>
              </a:ext>
            </a:extLst>
          </p:cNvPr>
          <p:cNvSpPr/>
          <p:nvPr/>
        </p:nvSpPr>
        <p:spPr>
          <a:xfrm>
            <a:off x="206477" y="3252378"/>
            <a:ext cx="3417803" cy="3444319"/>
          </a:xfrm>
          <a:prstGeom prst="roundRect">
            <a:avLst>
              <a:gd name="adj" fmla="val 4335"/>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43BB7DED-FF82-426B-8564-563C268A94E8}"/>
              </a:ext>
            </a:extLst>
          </p:cNvPr>
          <p:cNvSpPr txBox="1"/>
          <p:nvPr/>
        </p:nvSpPr>
        <p:spPr>
          <a:xfrm>
            <a:off x="285134" y="161304"/>
            <a:ext cx="11254195" cy="707886"/>
          </a:xfrm>
          <a:prstGeom prst="rect">
            <a:avLst/>
          </a:prstGeom>
          <a:noFill/>
        </p:spPr>
        <p:txBody>
          <a:bodyPr wrap="square" rtlCol="0">
            <a:spAutoFit/>
          </a:bodyPr>
          <a:lstStyle/>
          <a:p>
            <a:r>
              <a:rPr lang="en-US" sz="4000" dirty="0">
                <a:solidFill>
                  <a:schemeClr val="bg1"/>
                </a:solidFill>
                <a:latin typeface="Graphik Black" panose="020B0A03030202060203" pitchFamily="34" charset="0"/>
              </a:rPr>
              <a:t>CARBON FOOTPRINT CALCULATOR</a:t>
            </a:r>
          </a:p>
        </p:txBody>
      </p:sp>
      <p:sp>
        <p:nvSpPr>
          <p:cNvPr id="26" name="TextBox 25">
            <a:extLst>
              <a:ext uri="{FF2B5EF4-FFF2-40B4-BE49-F238E27FC236}">
                <a16:creationId xmlns:a16="http://schemas.microsoft.com/office/drawing/2014/main" id="{5576F874-50C6-4636-8DB6-2A13EEE38213}"/>
              </a:ext>
            </a:extLst>
          </p:cNvPr>
          <p:cNvSpPr txBox="1"/>
          <p:nvPr/>
        </p:nvSpPr>
        <p:spPr>
          <a:xfrm>
            <a:off x="452285" y="3050778"/>
            <a:ext cx="2330245" cy="408623"/>
          </a:xfrm>
          <a:prstGeom prst="roundRect">
            <a:avLst/>
          </a:prstGeom>
          <a:solidFill>
            <a:schemeClr val="bg1"/>
          </a:solidFill>
          <a:ln>
            <a:solidFill>
              <a:schemeClr val="bg1"/>
            </a:solidFill>
          </a:ln>
        </p:spPr>
        <p:txBody>
          <a:bodyPr wrap="square" rtlCol="0">
            <a:spAutoFit/>
          </a:bodyPr>
          <a:lstStyle/>
          <a:p>
            <a:pPr algn="ctr"/>
            <a:r>
              <a:rPr lang="en-US" dirty="0">
                <a:solidFill>
                  <a:srgbClr val="501082"/>
                </a:solidFill>
                <a:latin typeface="Graphik Black" panose="020B0A03030202060203" pitchFamily="34" charset="0"/>
              </a:rPr>
              <a:t>FRAMEWORK</a:t>
            </a:r>
          </a:p>
        </p:txBody>
      </p:sp>
      <p:sp>
        <p:nvSpPr>
          <p:cNvPr id="27" name="TextBox 26">
            <a:extLst>
              <a:ext uri="{FF2B5EF4-FFF2-40B4-BE49-F238E27FC236}">
                <a16:creationId xmlns:a16="http://schemas.microsoft.com/office/drawing/2014/main" id="{80B0A568-30B5-420C-A84B-9F1B4058D559}"/>
              </a:ext>
            </a:extLst>
          </p:cNvPr>
          <p:cNvSpPr txBox="1"/>
          <p:nvPr/>
        </p:nvSpPr>
        <p:spPr>
          <a:xfrm>
            <a:off x="9252156" y="3055636"/>
            <a:ext cx="1445342" cy="408623"/>
          </a:xfrm>
          <a:prstGeom prst="roundRect">
            <a:avLst/>
          </a:prstGeom>
          <a:solidFill>
            <a:schemeClr val="bg1"/>
          </a:solidFill>
          <a:ln>
            <a:solidFill>
              <a:schemeClr val="bg1"/>
            </a:solidFill>
          </a:ln>
        </p:spPr>
        <p:txBody>
          <a:bodyPr wrap="square" rtlCol="0">
            <a:spAutoFit/>
          </a:bodyPr>
          <a:lstStyle/>
          <a:p>
            <a:pPr algn="ctr"/>
            <a:r>
              <a:rPr lang="en-US" dirty="0">
                <a:solidFill>
                  <a:srgbClr val="501082"/>
                </a:solidFill>
                <a:latin typeface="Graphik Black" panose="020B0A03030202060203" pitchFamily="34" charset="0"/>
              </a:rPr>
              <a:t>TOOLS</a:t>
            </a:r>
          </a:p>
        </p:txBody>
      </p:sp>
      <p:sp>
        <p:nvSpPr>
          <p:cNvPr id="28" name="TextBox 27">
            <a:extLst>
              <a:ext uri="{FF2B5EF4-FFF2-40B4-BE49-F238E27FC236}">
                <a16:creationId xmlns:a16="http://schemas.microsoft.com/office/drawing/2014/main" id="{EEC16705-1F49-4BD0-BF58-A36D6EFA9A3D}"/>
              </a:ext>
            </a:extLst>
          </p:cNvPr>
          <p:cNvSpPr txBox="1"/>
          <p:nvPr/>
        </p:nvSpPr>
        <p:spPr>
          <a:xfrm>
            <a:off x="4095956" y="3040831"/>
            <a:ext cx="1445342" cy="408623"/>
          </a:xfrm>
          <a:prstGeom prst="roundRect">
            <a:avLst/>
          </a:prstGeom>
          <a:solidFill>
            <a:schemeClr val="bg1"/>
          </a:solidFill>
          <a:ln>
            <a:solidFill>
              <a:schemeClr val="bg1"/>
            </a:solidFill>
          </a:ln>
        </p:spPr>
        <p:txBody>
          <a:bodyPr wrap="square" rtlCol="0">
            <a:spAutoFit/>
          </a:bodyPr>
          <a:lstStyle/>
          <a:p>
            <a:pPr algn="ctr"/>
            <a:r>
              <a:rPr lang="en-US" dirty="0">
                <a:solidFill>
                  <a:srgbClr val="501082"/>
                </a:solidFill>
                <a:latin typeface="Graphik Black" panose="020B0A03030202060203" pitchFamily="34" charset="0"/>
              </a:rPr>
              <a:t>FEATURES</a:t>
            </a:r>
          </a:p>
        </p:txBody>
      </p:sp>
      <p:sp>
        <p:nvSpPr>
          <p:cNvPr id="29" name="TextBox 28">
            <a:extLst>
              <a:ext uri="{FF2B5EF4-FFF2-40B4-BE49-F238E27FC236}">
                <a16:creationId xmlns:a16="http://schemas.microsoft.com/office/drawing/2014/main" id="{9DFD8A0B-388D-4131-A637-64E69D777635}"/>
              </a:ext>
            </a:extLst>
          </p:cNvPr>
          <p:cNvSpPr txBox="1"/>
          <p:nvPr/>
        </p:nvSpPr>
        <p:spPr>
          <a:xfrm>
            <a:off x="530943" y="1142707"/>
            <a:ext cx="2330245" cy="408623"/>
          </a:xfrm>
          <a:prstGeom prst="roundRect">
            <a:avLst/>
          </a:prstGeom>
          <a:solidFill>
            <a:schemeClr val="bg1"/>
          </a:solidFill>
          <a:ln>
            <a:solidFill>
              <a:schemeClr val="bg1"/>
            </a:solidFill>
          </a:ln>
        </p:spPr>
        <p:txBody>
          <a:bodyPr wrap="square" rtlCol="0">
            <a:spAutoFit/>
          </a:bodyPr>
          <a:lstStyle/>
          <a:p>
            <a:pPr algn="ctr"/>
            <a:r>
              <a:rPr lang="en-US" dirty="0">
                <a:solidFill>
                  <a:srgbClr val="501082"/>
                </a:solidFill>
                <a:latin typeface="Graphik Black" panose="020B0A03030202060203" pitchFamily="34" charset="0"/>
              </a:rPr>
              <a:t>OVERVIEW</a:t>
            </a:r>
          </a:p>
        </p:txBody>
      </p:sp>
      <p:cxnSp>
        <p:nvCxnSpPr>
          <p:cNvPr id="3" name="Straight Connector 2">
            <a:extLst>
              <a:ext uri="{FF2B5EF4-FFF2-40B4-BE49-F238E27FC236}">
                <a16:creationId xmlns:a16="http://schemas.microsoft.com/office/drawing/2014/main" id="{9BC98C4A-1FB5-4B8E-BCE6-A9015BAA1A94}"/>
              </a:ext>
            </a:extLst>
          </p:cNvPr>
          <p:cNvCxnSpPr/>
          <p:nvPr/>
        </p:nvCxnSpPr>
        <p:spPr>
          <a:xfrm>
            <a:off x="386080" y="889510"/>
            <a:ext cx="1180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CEB9C94-CC0B-41A2-B3AF-29A7D3EC724C}"/>
              </a:ext>
            </a:extLst>
          </p:cNvPr>
          <p:cNvSpPr txBox="1"/>
          <p:nvPr/>
        </p:nvSpPr>
        <p:spPr>
          <a:xfrm>
            <a:off x="579355" y="1627198"/>
            <a:ext cx="11111948" cy="1477328"/>
          </a:xfrm>
          <a:prstGeom prst="rect">
            <a:avLst/>
          </a:prstGeom>
          <a:noFill/>
        </p:spPr>
        <p:txBody>
          <a:bodyPr wrap="square" rtlCol="0">
            <a:spAutoFit/>
          </a:bodyPr>
          <a:lstStyle/>
          <a:p>
            <a:r>
              <a:rPr lang="en-US" dirty="0">
                <a:solidFill>
                  <a:schemeClr val="bg1"/>
                </a:solidFill>
              </a:rPr>
              <a:t>	The application computes for the carbon footprint of a certain website. It also translates the computed value of carbon footprint to its equivalent carbon footprint caused by common things such as plastics, cars, people, charging smartphones, and the number of trees it would take to absorb the carbon emission of a website. The app also includes tips on how to compensate for the carbon emission caused by visiting the website.</a:t>
            </a:r>
          </a:p>
          <a:p>
            <a:endParaRPr lang="en-US" dirty="0">
              <a:solidFill>
                <a:schemeClr val="bg1"/>
              </a:solidFill>
            </a:endParaRPr>
          </a:p>
        </p:txBody>
      </p:sp>
      <p:sp>
        <p:nvSpPr>
          <p:cNvPr id="9" name="TextBox 8">
            <a:extLst>
              <a:ext uri="{FF2B5EF4-FFF2-40B4-BE49-F238E27FC236}">
                <a16:creationId xmlns:a16="http://schemas.microsoft.com/office/drawing/2014/main" id="{F777DEFC-8481-4DEC-B097-150DB11303DE}"/>
              </a:ext>
            </a:extLst>
          </p:cNvPr>
          <p:cNvSpPr txBox="1"/>
          <p:nvPr/>
        </p:nvSpPr>
        <p:spPr>
          <a:xfrm>
            <a:off x="9134061" y="3591843"/>
            <a:ext cx="2736942" cy="1323439"/>
          </a:xfrm>
          <a:prstGeom prst="rect">
            <a:avLst/>
          </a:prstGeom>
          <a:noFill/>
        </p:spPr>
        <p:txBody>
          <a:bodyPr wrap="square" lIns="91440" tIns="45720" rIns="91440" bIns="45720" rtlCol="0" anchor="t">
            <a:spAutoFit/>
          </a:bodyPr>
          <a:lstStyle/>
          <a:p>
            <a:pPr marL="171450" indent="-171450" eaLnBrk="0" fontAlgn="base" hangingPunct="0">
              <a:spcBef>
                <a:spcPct val="0"/>
              </a:spcBef>
              <a:spcAft>
                <a:spcPct val="0"/>
              </a:spcAft>
              <a:buFont typeface="Arial"/>
              <a:buChar char="•"/>
            </a:pPr>
            <a:r>
              <a:rPr lang="en-US" altLang="en-US" sz="1600" dirty="0">
                <a:solidFill>
                  <a:schemeClr val="bg1"/>
                </a:solidFill>
                <a:cs typeface="Calibri"/>
              </a:rPr>
              <a:t>Node v14.9.0</a:t>
            </a:r>
            <a:r>
              <a:rPr lang="en-US" altLang="en-US" sz="1600" dirty="0">
                <a:solidFill>
                  <a:schemeClr val="bg1"/>
                </a:solidFill>
                <a:cs typeface="Segoe UI"/>
              </a:rPr>
              <a:t> </a:t>
            </a:r>
            <a:endParaRPr lang="en-US" sz="1600">
              <a:cs typeface="Calibri"/>
            </a:endParaRPr>
          </a:p>
          <a:p>
            <a:pPr marL="171450" indent="-171450" eaLnBrk="0" fontAlgn="base" hangingPunct="0">
              <a:spcBef>
                <a:spcPct val="0"/>
              </a:spcBef>
              <a:spcAft>
                <a:spcPct val="0"/>
              </a:spcAft>
              <a:buFont typeface="Arial"/>
              <a:buChar char="•"/>
            </a:pPr>
            <a:r>
              <a:rPr lang="en-US" altLang="en-US" sz="1600" dirty="0">
                <a:solidFill>
                  <a:schemeClr val="bg1"/>
                </a:solidFill>
                <a:cs typeface="Calibri"/>
              </a:rPr>
              <a:t>IDE: Visual Studio Code</a:t>
            </a:r>
            <a:r>
              <a:rPr lang="en-US" altLang="en-US" sz="1600" dirty="0">
                <a:solidFill>
                  <a:schemeClr val="bg1"/>
                </a:solidFill>
                <a:cs typeface="Segoe UI"/>
              </a:rPr>
              <a:t> </a:t>
            </a:r>
            <a:endParaRPr lang="en-US" altLang="en-US" sz="1600" dirty="0">
              <a:solidFill>
                <a:schemeClr val="bg1"/>
              </a:solidFill>
              <a:cs typeface="Segoe UI" panose="020B0502040204020203" pitchFamily="34" charset="0"/>
            </a:endParaRPr>
          </a:p>
          <a:p>
            <a:pPr marL="171450" indent="-171450">
              <a:spcBef>
                <a:spcPct val="0"/>
              </a:spcBef>
              <a:spcAft>
                <a:spcPct val="0"/>
              </a:spcAft>
              <a:buFont typeface="Arial"/>
              <a:buChar char="•"/>
            </a:pPr>
            <a:r>
              <a:rPr lang="en-US" sz="1600" dirty="0">
                <a:solidFill>
                  <a:schemeClr val="bg1"/>
                </a:solidFill>
                <a:ea typeface="+mn-lt"/>
                <a:cs typeface="+mn-lt"/>
              </a:rPr>
              <a:t>Lighthouse </a:t>
            </a:r>
          </a:p>
          <a:p>
            <a:pPr marL="171450" indent="-171450">
              <a:spcBef>
                <a:spcPct val="0"/>
              </a:spcBef>
              <a:spcAft>
                <a:spcPct val="0"/>
              </a:spcAft>
              <a:buFont typeface="Arial"/>
              <a:buChar char="•"/>
            </a:pPr>
            <a:r>
              <a:rPr lang="en-US" sz="1600" dirty="0">
                <a:solidFill>
                  <a:schemeClr val="bg1"/>
                </a:solidFill>
                <a:ea typeface="+mn-lt"/>
                <a:cs typeface="+mn-lt"/>
              </a:rPr>
              <a:t>Chrome-Launcher </a:t>
            </a:r>
          </a:p>
          <a:p>
            <a:pPr marL="171450" indent="-171450">
              <a:spcBef>
                <a:spcPct val="0"/>
              </a:spcBef>
              <a:spcAft>
                <a:spcPct val="0"/>
              </a:spcAft>
              <a:buFont typeface="Arial"/>
              <a:buChar char="•"/>
            </a:pPr>
            <a:r>
              <a:rPr lang="en-US" sz="1600" dirty="0">
                <a:solidFill>
                  <a:schemeClr val="bg1"/>
                </a:solidFill>
                <a:ea typeface="+mn-lt"/>
                <a:cs typeface="+mn-lt"/>
              </a:rPr>
              <a:t>Angular Framework</a:t>
            </a:r>
          </a:p>
        </p:txBody>
      </p:sp>
      <p:sp>
        <p:nvSpPr>
          <p:cNvPr id="10" name="TextBox 9">
            <a:extLst>
              <a:ext uri="{FF2B5EF4-FFF2-40B4-BE49-F238E27FC236}">
                <a16:creationId xmlns:a16="http://schemas.microsoft.com/office/drawing/2014/main" id="{D5B8E1E4-C052-4678-9E2B-5E8DE8439E3A}"/>
              </a:ext>
            </a:extLst>
          </p:cNvPr>
          <p:cNvSpPr txBox="1"/>
          <p:nvPr/>
        </p:nvSpPr>
        <p:spPr>
          <a:xfrm>
            <a:off x="10406270" y="3583928"/>
            <a:ext cx="1461052" cy="261610"/>
          </a:xfrm>
          <a:prstGeom prst="rect">
            <a:avLst/>
          </a:prstGeom>
          <a:noFill/>
        </p:spPr>
        <p:txBody>
          <a:bodyPr wrap="square" lIns="91440" tIns="45720" rIns="91440" bIns="45720" rtlCol="0" anchor="t">
            <a:spAutoFit/>
          </a:bodyPr>
          <a:lstStyle/>
          <a:p>
            <a:pPr lvl="0" eaLnBrk="0" fontAlgn="base" hangingPunct="0">
              <a:spcBef>
                <a:spcPct val="0"/>
              </a:spcBef>
              <a:spcAft>
                <a:spcPct val="0"/>
              </a:spcAft>
              <a:buFontTx/>
              <a:buChar char="•"/>
            </a:pPr>
            <a:endParaRPr lang="en-US" altLang="en-US" sz="1100" dirty="0">
              <a:solidFill>
                <a:schemeClr val="bg1"/>
              </a:solidFill>
              <a:cs typeface="Segoe UI"/>
            </a:endParaRPr>
          </a:p>
        </p:txBody>
      </p:sp>
      <p:sp>
        <p:nvSpPr>
          <p:cNvPr id="11" name="TextBox 10">
            <a:extLst>
              <a:ext uri="{FF2B5EF4-FFF2-40B4-BE49-F238E27FC236}">
                <a16:creationId xmlns:a16="http://schemas.microsoft.com/office/drawing/2014/main" id="{791C4E6D-CC84-42AE-A4A4-61D850E529B3}"/>
              </a:ext>
            </a:extLst>
          </p:cNvPr>
          <p:cNvSpPr txBox="1"/>
          <p:nvPr/>
        </p:nvSpPr>
        <p:spPr>
          <a:xfrm>
            <a:off x="3908982" y="3531143"/>
            <a:ext cx="4754665"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Trivia – a list of trivia/facts are being displayed when generating the report.</a:t>
            </a:r>
          </a:p>
          <a:p>
            <a:pPr marL="285750" indent="-285750">
              <a:buFont typeface="Arial" panose="020B0604020202020204" pitchFamily="34" charset="0"/>
              <a:buChar char="•"/>
            </a:pPr>
            <a:r>
              <a:rPr lang="en-US" sz="1600" dirty="0">
                <a:solidFill>
                  <a:schemeClr val="bg1"/>
                </a:solidFill>
              </a:rPr>
              <a:t>Comparison/Equivalent – the computed GHG of a certain website are being compared to the Co2 emission of a certain things.</a:t>
            </a:r>
          </a:p>
          <a:p>
            <a:pPr marL="285750" indent="-285750">
              <a:buFont typeface="Arial" panose="020B0604020202020204" pitchFamily="34" charset="0"/>
              <a:buChar char="•"/>
            </a:pPr>
            <a:r>
              <a:rPr lang="en-US" sz="1600" dirty="0">
                <a:solidFill>
                  <a:schemeClr val="bg1"/>
                </a:solidFill>
              </a:rPr>
              <a:t>Calculator – give the users the idea on what will happen if the total size of the page was decreased. </a:t>
            </a:r>
          </a:p>
          <a:p>
            <a:pPr marL="285750" indent="-285750">
              <a:buFont typeface="Arial" panose="020B0604020202020204" pitchFamily="34" charset="0"/>
              <a:buChar char="•"/>
            </a:pPr>
            <a:r>
              <a:rPr lang="en-US" sz="1600" dirty="0">
                <a:solidFill>
                  <a:schemeClr val="bg1"/>
                </a:solidFill>
              </a:rPr>
              <a:t>Take Action – the user will be given a tip on how to reduce the GHG of a certain website</a:t>
            </a:r>
          </a:p>
        </p:txBody>
      </p:sp>
      <p:sp>
        <p:nvSpPr>
          <p:cNvPr id="13" name="TextBox 12">
            <a:extLst>
              <a:ext uri="{FF2B5EF4-FFF2-40B4-BE49-F238E27FC236}">
                <a16:creationId xmlns:a16="http://schemas.microsoft.com/office/drawing/2014/main" id="{A835910D-580B-46B7-920D-17E3978968DF}"/>
              </a:ext>
            </a:extLst>
          </p:cNvPr>
          <p:cNvSpPr txBox="1"/>
          <p:nvPr/>
        </p:nvSpPr>
        <p:spPr>
          <a:xfrm>
            <a:off x="652671" y="3583377"/>
            <a:ext cx="2874984" cy="1569660"/>
          </a:xfrm>
          <a:prstGeom prst="rect">
            <a:avLst/>
          </a:prstGeom>
          <a:noFill/>
        </p:spPr>
        <p:txBody>
          <a:bodyPr wrap="square" lIns="91440" tIns="45720" rIns="91440" bIns="45720" rtlCol="0" anchor="t">
            <a:spAutoFit/>
          </a:bodyPr>
          <a:lstStyle/>
          <a:p>
            <a:pPr eaLnBrk="0" fontAlgn="base" hangingPunct="0">
              <a:spcBef>
                <a:spcPct val="0"/>
              </a:spcBef>
              <a:spcAft>
                <a:spcPct val="0"/>
              </a:spcAft>
              <a:buFontTx/>
              <a:buChar char="•"/>
            </a:pPr>
            <a:r>
              <a:rPr lang="en-US" altLang="en-US" sz="1600" dirty="0">
                <a:solidFill>
                  <a:schemeClr val="bg1"/>
                </a:solidFill>
                <a:cs typeface="Calibri"/>
              </a:rPr>
              <a:t>Node v14.9.0</a:t>
            </a:r>
            <a:r>
              <a:rPr lang="en-US" altLang="en-US" sz="1600" dirty="0">
                <a:solidFill>
                  <a:schemeClr val="bg1"/>
                </a:solidFill>
                <a:cs typeface="Segoe UI"/>
              </a:rPr>
              <a:t> </a:t>
            </a:r>
            <a:endParaRPr lang="en-US" altLang="en-US" sz="1600" dirty="0">
              <a:solidFill>
                <a:schemeClr val="bg1"/>
              </a:solidFill>
              <a:cs typeface="Segoe UI" panose="020B0502040204020203" pitchFamily="34" charset="0"/>
            </a:endParaRPr>
          </a:p>
          <a:p>
            <a:pPr eaLnBrk="0" fontAlgn="base" hangingPunct="0">
              <a:spcBef>
                <a:spcPct val="0"/>
              </a:spcBef>
              <a:spcAft>
                <a:spcPct val="0"/>
              </a:spcAft>
              <a:buFontTx/>
              <a:buChar char="•"/>
            </a:pPr>
            <a:r>
              <a:rPr lang="en-US" altLang="en-US" sz="1600" dirty="0">
                <a:solidFill>
                  <a:schemeClr val="bg1"/>
                </a:solidFill>
                <a:cs typeface="Calibri"/>
              </a:rPr>
              <a:t>IDE: Visual Studio Code</a:t>
            </a:r>
            <a:r>
              <a:rPr lang="en-US" altLang="en-US" sz="1600" dirty="0">
                <a:solidFill>
                  <a:schemeClr val="bg1"/>
                </a:solidFill>
                <a:cs typeface="Segoe UI"/>
              </a:rPr>
              <a:t> </a:t>
            </a:r>
            <a:endParaRPr lang="en-US" altLang="en-US" sz="1600" dirty="0">
              <a:solidFill>
                <a:schemeClr val="bg1"/>
              </a:solidFill>
              <a:cs typeface="Segoe UI" panose="020B0502040204020203" pitchFamily="34" charset="0"/>
            </a:endParaRPr>
          </a:p>
          <a:p>
            <a:pPr eaLnBrk="0" fontAlgn="base" hangingPunct="0">
              <a:spcBef>
                <a:spcPct val="0"/>
              </a:spcBef>
              <a:spcAft>
                <a:spcPct val="0"/>
              </a:spcAft>
              <a:buFontTx/>
              <a:buChar char="•"/>
            </a:pPr>
            <a:r>
              <a:rPr lang="en-US" altLang="en-US" sz="1600" dirty="0">
                <a:solidFill>
                  <a:schemeClr val="bg1"/>
                </a:solidFill>
                <a:cs typeface="Segoe UI"/>
              </a:rPr>
              <a:t>Lighthouse </a:t>
            </a:r>
            <a:endParaRPr lang="en-US" altLang="en-US" sz="1600" dirty="0">
              <a:solidFill>
                <a:schemeClr val="bg1"/>
              </a:solidFill>
              <a:cs typeface="Segoe UI" panose="020B0502040204020203" pitchFamily="34" charset="0"/>
            </a:endParaRPr>
          </a:p>
          <a:p>
            <a:pPr eaLnBrk="0" fontAlgn="base" hangingPunct="0">
              <a:spcBef>
                <a:spcPct val="0"/>
              </a:spcBef>
              <a:spcAft>
                <a:spcPct val="0"/>
              </a:spcAft>
              <a:buFontTx/>
              <a:buChar char="•"/>
            </a:pPr>
            <a:r>
              <a:rPr lang="en-US" altLang="en-US" sz="1600" dirty="0">
                <a:solidFill>
                  <a:schemeClr val="bg1"/>
                </a:solidFill>
                <a:cs typeface="Segoe UI"/>
              </a:rPr>
              <a:t>Chrome-Launcher </a:t>
            </a:r>
            <a:endParaRPr lang="en-US" altLang="en-US" sz="1600" dirty="0">
              <a:solidFill>
                <a:schemeClr val="bg1"/>
              </a:solidFill>
              <a:cs typeface="Segoe UI" panose="020B0502040204020203" pitchFamily="34" charset="0"/>
            </a:endParaRPr>
          </a:p>
          <a:p>
            <a:pPr lvl="0" eaLnBrk="0" fontAlgn="base" hangingPunct="0">
              <a:spcBef>
                <a:spcPct val="0"/>
              </a:spcBef>
              <a:spcAft>
                <a:spcPct val="0"/>
              </a:spcAft>
              <a:buFontTx/>
              <a:buChar char="•"/>
            </a:pPr>
            <a:r>
              <a:rPr lang="en-US" altLang="en-US" sz="1600" dirty="0">
                <a:solidFill>
                  <a:schemeClr val="bg1"/>
                </a:solidFill>
                <a:cs typeface="Segoe UI"/>
              </a:rPr>
              <a:t>Angular Framework</a:t>
            </a:r>
            <a:endParaRPr lang="en-US" altLang="en-US" sz="1600">
              <a:solidFill>
                <a:schemeClr val="bg1"/>
              </a:solidFill>
              <a:cs typeface="Segoe UI"/>
            </a:endParaRPr>
          </a:p>
          <a:p>
            <a:endParaRPr lang="en-US" sz="1600" dirty="0">
              <a:cs typeface="Calibri"/>
            </a:endParaRPr>
          </a:p>
        </p:txBody>
      </p:sp>
    </p:spTree>
    <p:extLst>
      <p:ext uri="{BB962C8B-B14F-4D97-AF65-F5344CB8AC3E}">
        <p14:creationId xmlns:p14="http://schemas.microsoft.com/office/powerpoint/2010/main" val="373118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 depicting a gradient in a dark tonal range.">
            <a:extLst>
              <a:ext uri="{FF2B5EF4-FFF2-40B4-BE49-F238E27FC236}">
                <a16:creationId xmlns:a16="http://schemas.microsoft.com/office/drawing/2014/main" id="{B50748F0-3150-4A7F-8F70-AB2C75783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48" t="27119"/>
          <a:stretch/>
        </p:blipFill>
        <p:spPr bwMode="auto">
          <a:xfrm rot="10800000">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83C2BDB-1F41-4507-AD2F-A0A07531A4F0}"/>
              </a:ext>
            </a:extLst>
          </p:cNvPr>
          <p:cNvSpPr txBox="1"/>
          <p:nvPr/>
        </p:nvSpPr>
        <p:spPr>
          <a:xfrm>
            <a:off x="285135" y="161304"/>
            <a:ext cx="10220526" cy="707886"/>
          </a:xfrm>
          <a:prstGeom prst="rect">
            <a:avLst/>
          </a:prstGeom>
          <a:noFill/>
        </p:spPr>
        <p:txBody>
          <a:bodyPr wrap="square" rtlCol="0">
            <a:spAutoFit/>
          </a:bodyPr>
          <a:lstStyle/>
          <a:p>
            <a:r>
              <a:rPr lang="en-US" sz="4000" dirty="0">
                <a:solidFill>
                  <a:schemeClr val="bg1"/>
                </a:solidFill>
                <a:latin typeface="Graphik Black" panose="020B0A03030202060203" pitchFamily="34" charset="0"/>
              </a:rPr>
              <a:t>CARBON FOOTPRINT CALCULATOR</a:t>
            </a:r>
          </a:p>
        </p:txBody>
      </p:sp>
      <p:cxnSp>
        <p:nvCxnSpPr>
          <p:cNvPr id="14" name="Straight Connector 13">
            <a:extLst>
              <a:ext uri="{FF2B5EF4-FFF2-40B4-BE49-F238E27FC236}">
                <a16:creationId xmlns:a16="http://schemas.microsoft.com/office/drawing/2014/main" id="{EA820C01-AE56-4B69-91B7-BEEC7567E4EA}"/>
              </a:ext>
            </a:extLst>
          </p:cNvPr>
          <p:cNvCxnSpPr/>
          <p:nvPr/>
        </p:nvCxnSpPr>
        <p:spPr>
          <a:xfrm>
            <a:off x="386080" y="889510"/>
            <a:ext cx="1180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98EF652-A7D4-41AA-B735-D2EEC5134DF9}"/>
              </a:ext>
            </a:extLst>
          </p:cNvPr>
          <p:cNvSpPr/>
          <p:nvPr/>
        </p:nvSpPr>
        <p:spPr>
          <a:xfrm>
            <a:off x="285135" y="1347018"/>
            <a:ext cx="11700388" cy="5089995"/>
          </a:xfrm>
          <a:prstGeom prst="roundRect">
            <a:avLst>
              <a:gd name="adj" fmla="val 2694"/>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785E510B-72FD-43D4-815D-5E6ABD823D9A}"/>
              </a:ext>
            </a:extLst>
          </p:cNvPr>
          <p:cNvSpPr txBox="1"/>
          <p:nvPr/>
        </p:nvSpPr>
        <p:spPr>
          <a:xfrm>
            <a:off x="530943" y="1191349"/>
            <a:ext cx="4366177" cy="408623"/>
          </a:xfrm>
          <a:prstGeom prst="roundRect">
            <a:avLst/>
          </a:prstGeom>
          <a:solidFill>
            <a:schemeClr val="bg1"/>
          </a:solidFill>
          <a:ln>
            <a:solidFill>
              <a:schemeClr val="bg1"/>
            </a:solidFill>
          </a:ln>
        </p:spPr>
        <p:txBody>
          <a:bodyPr wrap="square" rtlCol="0">
            <a:spAutoFit/>
          </a:bodyPr>
          <a:lstStyle/>
          <a:p>
            <a:pPr algn="ctr"/>
            <a:r>
              <a:rPr lang="en-US" dirty="0">
                <a:solidFill>
                  <a:srgbClr val="501082"/>
                </a:solidFill>
                <a:latin typeface="Graphik Black" panose="020B0A03030202060203" pitchFamily="34" charset="0"/>
              </a:rPr>
              <a:t>DETAILED TECHNICAL DESIGN</a:t>
            </a:r>
          </a:p>
        </p:txBody>
      </p:sp>
      <p:pic>
        <p:nvPicPr>
          <p:cNvPr id="2" name="Picture 1">
            <a:extLst>
              <a:ext uri="{FF2B5EF4-FFF2-40B4-BE49-F238E27FC236}">
                <a16:creationId xmlns:a16="http://schemas.microsoft.com/office/drawing/2014/main" id="{160C6E81-F66D-4661-BF68-2BFF0A117190}"/>
              </a:ext>
            </a:extLst>
          </p:cNvPr>
          <p:cNvPicPr>
            <a:picLocks noChangeAspect="1"/>
          </p:cNvPicPr>
          <p:nvPr/>
        </p:nvPicPr>
        <p:blipFill>
          <a:blip r:embed="rId3"/>
          <a:stretch>
            <a:fillRect/>
          </a:stretch>
        </p:blipFill>
        <p:spPr>
          <a:xfrm>
            <a:off x="530943" y="2346980"/>
            <a:ext cx="5390182" cy="3269747"/>
          </a:xfrm>
          <a:prstGeom prst="rect">
            <a:avLst/>
          </a:prstGeom>
        </p:spPr>
      </p:pic>
      <p:pic>
        <p:nvPicPr>
          <p:cNvPr id="9" name="Picture 8">
            <a:extLst>
              <a:ext uri="{FF2B5EF4-FFF2-40B4-BE49-F238E27FC236}">
                <a16:creationId xmlns:a16="http://schemas.microsoft.com/office/drawing/2014/main" id="{916546DF-DB05-4A14-97BB-BE1BABC69B84}"/>
              </a:ext>
            </a:extLst>
          </p:cNvPr>
          <p:cNvPicPr>
            <a:picLocks noChangeAspect="1"/>
          </p:cNvPicPr>
          <p:nvPr/>
        </p:nvPicPr>
        <p:blipFill>
          <a:blip r:embed="rId4"/>
          <a:stretch>
            <a:fillRect/>
          </a:stretch>
        </p:blipFill>
        <p:spPr>
          <a:xfrm>
            <a:off x="6435024" y="1779022"/>
            <a:ext cx="5036599" cy="4348143"/>
          </a:xfrm>
          <a:prstGeom prst="rect">
            <a:avLst/>
          </a:prstGeom>
        </p:spPr>
      </p:pic>
    </p:spTree>
    <p:extLst>
      <p:ext uri="{BB962C8B-B14F-4D97-AF65-F5344CB8AC3E}">
        <p14:creationId xmlns:p14="http://schemas.microsoft.com/office/powerpoint/2010/main" val="48842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AA50057C60934D9C5BB443C7886D77" ma:contentTypeVersion="13" ma:contentTypeDescription="Create a new document." ma:contentTypeScope="" ma:versionID="e7b1923b76817cf9b1f77f52bb3ad6a1">
  <xsd:schema xmlns:xsd="http://www.w3.org/2001/XMLSchema" xmlns:xs="http://www.w3.org/2001/XMLSchema" xmlns:p="http://schemas.microsoft.com/office/2006/metadata/properties" xmlns:ns3="ccf482d0-4025-428d-a90f-87c83c729605" xmlns:ns4="46be1016-4ccc-4fb1-9fd8-617712d4659f" targetNamespace="http://schemas.microsoft.com/office/2006/metadata/properties" ma:root="true" ma:fieldsID="11841117e97499beb076b00aff014f8b" ns3:_="" ns4:_="">
    <xsd:import namespace="ccf482d0-4025-428d-a90f-87c83c729605"/>
    <xsd:import namespace="46be1016-4ccc-4fb1-9fd8-617712d4659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f482d0-4025-428d-a90f-87c83c7296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be1016-4ccc-4fb1-9fd8-617712d4659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31C947-27C3-48DE-8D74-5B09A41E2432}">
  <ds:schemaRefs>
    <ds:schemaRef ds:uri="http://schemas.microsoft.com/office/2006/metadata/properties"/>
    <ds:schemaRef ds:uri="http://schemas.microsoft.com/office/2006/documentManagement/types"/>
    <ds:schemaRef ds:uri="http://purl.org/dc/elements/1.1/"/>
    <ds:schemaRef ds:uri="http://purl.org/dc/terms/"/>
    <ds:schemaRef ds:uri="46be1016-4ccc-4fb1-9fd8-617712d4659f"/>
    <ds:schemaRef ds:uri="http://www.w3.org/XML/1998/namespace"/>
    <ds:schemaRef ds:uri="http://schemas.microsoft.com/office/infopath/2007/PartnerControls"/>
    <ds:schemaRef ds:uri="http://schemas.openxmlformats.org/package/2006/metadata/core-properties"/>
    <ds:schemaRef ds:uri="ccf482d0-4025-428d-a90f-87c83c729605"/>
    <ds:schemaRef ds:uri="http://purl.org/dc/dcmitype/"/>
  </ds:schemaRefs>
</ds:datastoreItem>
</file>

<file path=customXml/itemProps2.xml><?xml version="1.0" encoding="utf-8"?>
<ds:datastoreItem xmlns:ds="http://schemas.openxmlformats.org/officeDocument/2006/customXml" ds:itemID="{C50DDB0F-6A8F-45ED-B925-8253747D21FF}">
  <ds:schemaRefs>
    <ds:schemaRef ds:uri="http://schemas.microsoft.com/sharepoint/v3/contenttype/forms"/>
  </ds:schemaRefs>
</ds:datastoreItem>
</file>

<file path=customXml/itemProps3.xml><?xml version="1.0" encoding="utf-8"?>
<ds:datastoreItem xmlns:ds="http://schemas.openxmlformats.org/officeDocument/2006/customXml" ds:itemID="{B78BCBEB-78ED-45B3-AF92-1005DB26F3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f482d0-4025-428d-a90f-87c83c729605"/>
    <ds:schemaRef ds:uri="46be1016-4ccc-4fb1-9fd8-617712d46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329</TotalTime>
  <Words>193</Words>
  <Application>Microsoft Office PowerPoint</Application>
  <PresentationFormat>Widescreen</PresentationFormat>
  <Paragraphs>22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Llamas, Eugine C. A.</dc:creator>
  <cp:lastModifiedBy>Tanaval, Pamela Portia</cp:lastModifiedBy>
  <cp:revision>30</cp:revision>
  <dcterms:created xsi:type="dcterms:W3CDTF">2020-07-23T02:31:55Z</dcterms:created>
  <dcterms:modified xsi:type="dcterms:W3CDTF">2021-02-08T05:14:39Z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0x01010006AA50057C60934D9C5BB443C7886D77</vt:lpwstr>
  </property>
</Properties>
</file>