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200400" cy="1828800"/>
  <p:notesSz cx="6858000" cy="9144000"/>
  <p:defaultTextStyle>
    <a:defPPr>
      <a:defRPr lang="en-US"/>
    </a:defPPr>
    <a:lvl1pPr marL="0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1pPr>
    <a:lvl2pPr marL="120701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2pPr>
    <a:lvl3pPr marL="241402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3pPr>
    <a:lvl4pPr marL="362102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4pPr>
    <a:lvl5pPr marL="482803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5pPr>
    <a:lvl6pPr marL="603504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6pPr>
    <a:lvl7pPr marL="724205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7pPr>
    <a:lvl8pPr marL="844906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8pPr>
    <a:lvl9pPr marL="965606" algn="l" defTabSz="241402" rtl="0" eaLnBrk="1" latinLnBrk="0" hangingPunct="1">
      <a:defRPr sz="47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060"/>
    <a:srgbClr val="2229A2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40"/>
  </p:normalViewPr>
  <p:slideViewPr>
    <p:cSldViewPr snapToGrid="0" snapToObjects="1">
      <p:cViewPr>
        <p:scale>
          <a:sx n="274" d="100"/>
          <a:sy n="274" d="100"/>
        </p:scale>
        <p:origin x="33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050" y="299297"/>
            <a:ext cx="2400300" cy="636693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050" y="960543"/>
            <a:ext cx="2400300" cy="441537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7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63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0286" y="97367"/>
            <a:ext cx="690086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" y="97367"/>
            <a:ext cx="2030254" cy="154982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06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361" y="455930"/>
            <a:ext cx="2760345" cy="760730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361" y="1223857"/>
            <a:ext cx="2760345" cy="400050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02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028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0203" y="486833"/>
            <a:ext cx="1360170" cy="11603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875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4" y="97367"/>
            <a:ext cx="2760345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445" y="448310"/>
            <a:ext cx="1353919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445" y="668020"/>
            <a:ext cx="1353919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0202" y="448310"/>
            <a:ext cx="1360587" cy="219710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0202" y="668020"/>
            <a:ext cx="1360587" cy="9825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245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0587" y="263314"/>
            <a:ext cx="1620203" cy="1299633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32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445" y="121920"/>
            <a:ext cx="1032212" cy="426720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0587" y="263314"/>
            <a:ext cx="1620203" cy="1299633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445" y="548640"/>
            <a:ext cx="1032212" cy="1016423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92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028" y="97367"/>
            <a:ext cx="2760345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8" y="486833"/>
            <a:ext cx="2760345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028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4A075-A5F0-814C-9D9A-8F8E7E7B3344}" type="datetimeFigureOut">
              <a:rPr lang="en-US" smtClean="0"/>
              <a:t>10/11/21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0133" y="1695027"/>
            <a:ext cx="1080135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0283" y="1695027"/>
            <a:ext cx="720090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999D-FA73-6848-A780-4D4165F00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59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22E8840-9857-5F42-A709-FEA39C64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9" y="94956"/>
            <a:ext cx="1112105" cy="1112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2683B2-D6AD-8746-B18B-B671DCD80C2C}"/>
              </a:ext>
            </a:extLst>
          </p:cNvPr>
          <p:cNvSpPr txBox="1"/>
          <p:nvPr/>
        </p:nvSpPr>
        <p:spPr>
          <a:xfrm>
            <a:off x="1015552" y="105508"/>
            <a:ext cx="2094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 Condensed" panose="02000503000000020004" pitchFamily="2" charset="0"/>
              </a:rPr>
              <a:t>Boobalan Munusamy M.E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BB024-A6A2-D94A-8D2A-0822B24E44EC}"/>
              </a:ext>
            </a:extLst>
          </p:cNvPr>
          <p:cNvSpPr txBox="1"/>
          <p:nvPr/>
        </p:nvSpPr>
        <p:spPr>
          <a:xfrm>
            <a:off x="71508" y="1260891"/>
            <a:ext cx="11890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Pi App Studio Inc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44BC9D-33D1-E145-BEF5-E4540206E909}"/>
              </a:ext>
            </a:extLst>
          </p:cNvPr>
          <p:cNvSpPr txBox="1"/>
          <p:nvPr/>
        </p:nvSpPr>
        <p:spPr>
          <a:xfrm>
            <a:off x="1015552" y="298555"/>
            <a:ext cx="20943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Principal Engineer, Texas, U.S.A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791C8D-D05F-DD42-B0A3-B0E4D7EC02CD}"/>
              </a:ext>
            </a:extLst>
          </p:cNvPr>
          <p:cNvSpPr txBox="1"/>
          <p:nvPr/>
        </p:nvSpPr>
        <p:spPr>
          <a:xfrm>
            <a:off x="71508" y="1472275"/>
            <a:ext cx="1112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7344 Parkridge Blvd, Irving,</a:t>
            </a:r>
          </a:p>
          <a:p>
            <a:r>
              <a:rPr lang="en-US" sz="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Texas-75063, U.S.A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213CE-5387-EE47-9953-D3556DBD7CB1}"/>
              </a:ext>
            </a:extLst>
          </p:cNvPr>
          <p:cNvSpPr txBox="1"/>
          <p:nvPr/>
        </p:nvSpPr>
        <p:spPr>
          <a:xfrm>
            <a:off x="1349115" y="1426818"/>
            <a:ext cx="176080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WhatsApp: +91-9677755167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3FDEF0-D852-D345-9D0A-34F012008003}"/>
              </a:ext>
            </a:extLst>
          </p:cNvPr>
          <p:cNvSpPr txBox="1"/>
          <p:nvPr/>
        </p:nvSpPr>
        <p:spPr>
          <a:xfrm>
            <a:off x="1371601" y="1279195"/>
            <a:ext cx="173831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Mobile: +1 (425)-615-4486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E3F335-ECB9-5546-AC8B-394BE58CB39A}"/>
              </a:ext>
            </a:extLst>
          </p:cNvPr>
          <p:cNvSpPr txBox="1"/>
          <p:nvPr/>
        </p:nvSpPr>
        <p:spPr>
          <a:xfrm>
            <a:off x="1015552" y="1564608"/>
            <a:ext cx="20943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piappstudio@gmail.com</a:t>
            </a:r>
            <a:endParaRPr lang="en-US" sz="6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2A409E-8C78-6647-AED5-ADCD3DC5D27C}"/>
              </a:ext>
            </a:extLst>
          </p:cNvPr>
          <p:cNvSpPr txBox="1"/>
          <p:nvPr/>
        </p:nvSpPr>
        <p:spPr>
          <a:xfrm>
            <a:off x="1015551" y="454714"/>
            <a:ext cx="209436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" dirty="0"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rPr>
              <a:t>Mobility Solutions | iOS | Android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BD793BD-3910-8B4F-82F1-77FB78EEA39A}"/>
              </a:ext>
            </a:extLst>
          </p:cNvPr>
          <p:cNvCxnSpPr/>
          <p:nvPr/>
        </p:nvCxnSpPr>
        <p:spPr>
          <a:xfrm>
            <a:off x="176382" y="174927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A231F79-A0B0-DD47-B84E-12C097E33785}"/>
              </a:ext>
            </a:extLst>
          </p:cNvPr>
          <p:cNvCxnSpPr>
            <a:cxnSpLocks/>
          </p:cNvCxnSpPr>
          <p:nvPr/>
        </p:nvCxnSpPr>
        <p:spPr>
          <a:xfrm>
            <a:off x="0" y="1819517"/>
            <a:ext cx="3200400" cy="0"/>
          </a:xfrm>
          <a:prstGeom prst="line">
            <a:avLst/>
          </a:prstGeom>
          <a:ln w="28575">
            <a:solidFill>
              <a:srgbClr val="01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27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520</TotalTime>
  <Words>55</Words>
  <Application>Microsoft Macintosh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Helvetica Neue</vt:lpstr>
      <vt:lpstr>Helvetica Neue Condensed</vt:lpstr>
      <vt:lpstr>Helvetica Neue Light</vt:lpstr>
      <vt:lpstr>Helvetica Neue Thin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piappstudio</dc:creator>
  <cp:lastModifiedBy>piappstudio</cp:lastModifiedBy>
  <cp:revision>9</cp:revision>
  <cp:lastPrinted>2021-10-12T04:22:39Z</cp:lastPrinted>
  <dcterms:created xsi:type="dcterms:W3CDTF">2021-10-12T03:30:04Z</dcterms:created>
  <dcterms:modified xsi:type="dcterms:W3CDTF">2021-10-12T12:10:33Z</dcterms:modified>
</cp:coreProperties>
</file>