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4846638" cy="4846638"/>
  <p:notesSz cx="6858000" cy="9144000"/>
  <p:defaultTextStyle>
    <a:defPPr>
      <a:defRPr lang="en-US"/>
    </a:defPPr>
    <a:lvl1pPr marL="0" algn="l" defTabSz="465247" rtl="0" eaLnBrk="1" latinLnBrk="0" hangingPunct="1">
      <a:defRPr sz="916" kern="1200">
        <a:solidFill>
          <a:schemeClr val="tx1"/>
        </a:solidFill>
        <a:latin typeface="+mn-lt"/>
        <a:ea typeface="+mn-ea"/>
        <a:cs typeface="+mn-cs"/>
      </a:defRPr>
    </a:lvl1pPr>
    <a:lvl2pPr marL="232623" algn="l" defTabSz="465247" rtl="0" eaLnBrk="1" latinLnBrk="0" hangingPunct="1">
      <a:defRPr sz="916" kern="1200">
        <a:solidFill>
          <a:schemeClr val="tx1"/>
        </a:solidFill>
        <a:latin typeface="+mn-lt"/>
        <a:ea typeface="+mn-ea"/>
        <a:cs typeface="+mn-cs"/>
      </a:defRPr>
    </a:lvl2pPr>
    <a:lvl3pPr marL="465247" algn="l" defTabSz="465247" rtl="0" eaLnBrk="1" latinLnBrk="0" hangingPunct="1">
      <a:defRPr sz="916" kern="1200">
        <a:solidFill>
          <a:schemeClr val="tx1"/>
        </a:solidFill>
        <a:latin typeface="+mn-lt"/>
        <a:ea typeface="+mn-ea"/>
        <a:cs typeface="+mn-cs"/>
      </a:defRPr>
    </a:lvl3pPr>
    <a:lvl4pPr marL="697870" algn="l" defTabSz="465247" rtl="0" eaLnBrk="1" latinLnBrk="0" hangingPunct="1">
      <a:defRPr sz="916" kern="1200">
        <a:solidFill>
          <a:schemeClr val="tx1"/>
        </a:solidFill>
        <a:latin typeface="+mn-lt"/>
        <a:ea typeface="+mn-ea"/>
        <a:cs typeface="+mn-cs"/>
      </a:defRPr>
    </a:lvl4pPr>
    <a:lvl5pPr marL="930493" algn="l" defTabSz="465247" rtl="0" eaLnBrk="1" latinLnBrk="0" hangingPunct="1">
      <a:defRPr sz="916" kern="1200">
        <a:solidFill>
          <a:schemeClr val="tx1"/>
        </a:solidFill>
        <a:latin typeface="+mn-lt"/>
        <a:ea typeface="+mn-ea"/>
        <a:cs typeface="+mn-cs"/>
      </a:defRPr>
    </a:lvl5pPr>
    <a:lvl6pPr marL="1163117" algn="l" defTabSz="465247" rtl="0" eaLnBrk="1" latinLnBrk="0" hangingPunct="1">
      <a:defRPr sz="916" kern="1200">
        <a:solidFill>
          <a:schemeClr val="tx1"/>
        </a:solidFill>
        <a:latin typeface="+mn-lt"/>
        <a:ea typeface="+mn-ea"/>
        <a:cs typeface="+mn-cs"/>
      </a:defRPr>
    </a:lvl6pPr>
    <a:lvl7pPr marL="1395740" algn="l" defTabSz="465247" rtl="0" eaLnBrk="1" latinLnBrk="0" hangingPunct="1">
      <a:defRPr sz="916" kern="1200">
        <a:solidFill>
          <a:schemeClr val="tx1"/>
        </a:solidFill>
        <a:latin typeface="+mn-lt"/>
        <a:ea typeface="+mn-ea"/>
        <a:cs typeface="+mn-cs"/>
      </a:defRPr>
    </a:lvl7pPr>
    <a:lvl8pPr marL="1628364" algn="l" defTabSz="465247" rtl="0" eaLnBrk="1" latinLnBrk="0" hangingPunct="1">
      <a:defRPr sz="916" kern="1200">
        <a:solidFill>
          <a:schemeClr val="tx1"/>
        </a:solidFill>
        <a:latin typeface="+mn-lt"/>
        <a:ea typeface="+mn-ea"/>
        <a:cs typeface="+mn-cs"/>
      </a:defRPr>
    </a:lvl8pPr>
    <a:lvl9pPr marL="1860987" algn="l" defTabSz="465247" rtl="0" eaLnBrk="1" latinLnBrk="0" hangingPunct="1">
      <a:defRPr sz="916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17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280"/>
  </p:normalViewPr>
  <p:slideViewPr>
    <p:cSldViewPr snapToGrid="0" snapToObjects="1">
      <p:cViewPr>
        <p:scale>
          <a:sx n="105" d="100"/>
          <a:sy n="105" d="100"/>
        </p:scale>
        <p:origin x="1504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498" y="793189"/>
            <a:ext cx="4119642" cy="1687348"/>
          </a:xfrm>
        </p:spPr>
        <p:txBody>
          <a:bodyPr anchor="b"/>
          <a:lstStyle>
            <a:lvl1pPr algn="ctr">
              <a:defRPr sz="31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830" y="2545607"/>
            <a:ext cx="3634979" cy="1170149"/>
          </a:xfrm>
        </p:spPr>
        <p:txBody>
          <a:bodyPr/>
          <a:lstStyle>
            <a:lvl1pPr marL="0" indent="0" algn="ctr">
              <a:buNone/>
              <a:defRPr sz="1272"/>
            </a:lvl1pPr>
            <a:lvl2pPr marL="242316" indent="0" algn="ctr">
              <a:buNone/>
              <a:defRPr sz="1060"/>
            </a:lvl2pPr>
            <a:lvl3pPr marL="484632" indent="0" algn="ctr">
              <a:buNone/>
              <a:defRPr sz="954"/>
            </a:lvl3pPr>
            <a:lvl4pPr marL="726948" indent="0" algn="ctr">
              <a:buNone/>
              <a:defRPr sz="848"/>
            </a:lvl4pPr>
            <a:lvl5pPr marL="969264" indent="0" algn="ctr">
              <a:buNone/>
              <a:defRPr sz="848"/>
            </a:lvl5pPr>
            <a:lvl6pPr marL="1211580" indent="0" algn="ctr">
              <a:buNone/>
              <a:defRPr sz="848"/>
            </a:lvl6pPr>
            <a:lvl7pPr marL="1453896" indent="0" algn="ctr">
              <a:buNone/>
              <a:defRPr sz="848"/>
            </a:lvl7pPr>
            <a:lvl8pPr marL="1696212" indent="0" algn="ctr">
              <a:buNone/>
              <a:defRPr sz="848"/>
            </a:lvl8pPr>
            <a:lvl9pPr marL="1938528" indent="0" algn="ctr">
              <a:buNone/>
              <a:defRPr sz="84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469F8-46EF-6A4C-BE46-46F459CEAC72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83DD-0A5F-E147-9A81-5EDB4FDA0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632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469F8-46EF-6A4C-BE46-46F459CEAC72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83DD-0A5F-E147-9A81-5EDB4FDA0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835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468376" y="258038"/>
            <a:ext cx="1045056" cy="41073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3207" y="258038"/>
            <a:ext cx="3074586" cy="410730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469F8-46EF-6A4C-BE46-46F459CEAC72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83DD-0A5F-E147-9A81-5EDB4FDA0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581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469F8-46EF-6A4C-BE46-46F459CEAC72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83DD-0A5F-E147-9A81-5EDB4FDA0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133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682" y="1208295"/>
            <a:ext cx="4180225" cy="2016066"/>
          </a:xfrm>
        </p:spPr>
        <p:txBody>
          <a:bodyPr anchor="b"/>
          <a:lstStyle>
            <a:lvl1pPr>
              <a:defRPr sz="31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0682" y="3243434"/>
            <a:ext cx="4180225" cy="1060202"/>
          </a:xfrm>
        </p:spPr>
        <p:txBody>
          <a:bodyPr/>
          <a:lstStyle>
            <a:lvl1pPr marL="0" indent="0">
              <a:buNone/>
              <a:defRPr sz="1272">
                <a:solidFill>
                  <a:schemeClr val="tx1"/>
                </a:solidFill>
              </a:defRPr>
            </a:lvl1pPr>
            <a:lvl2pPr marL="242316" indent="0">
              <a:buNone/>
              <a:defRPr sz="1060">
                <a:solidFill>
                  <a:schemeClr val="tx1">
                    <a:tint val="75000"/>
                  </a:schemeClr>
                </a:solidFill>
              </a:defRPr>
            </a:lvl2pPr>
            <a:lvl3pPr marL="484632" indent="0">
              <a:buNone/>
              <a:defRPr sz="954">
                <a:solidFill>
                  <a:schemeClr val="tx1">
                    <a:tint val="75000"/>
                  </a:schemeClr>
                </a:solidFill>
              </a:defRPr>
            </a:lvl3pPr>
            <a:lvl4pPr marL="726948" indent="0">
              <a:buNone/>
              <a:defRPr sz="848">
                <a:solidFill>
                  <a:schemeClr val="tx1">
                    <a:tint val="75000"/>
                  </a:schemeClr>
                </a:solidFill>
              </a:defRPr>
            </a:lvl4pPr>
            <a:lvl5pPr marL="969264" indent="0">
              <a:buNone/>
              <a:defRPr sz="848">
                <a:solidFill>
                  <a:schemeClr val="tx1">
                    <a:tint val="75000"/>
                  </a:schemeClr>
                </a:solidFill>
              </a:defRPr>
            </a:lvl5pPr>
            <a:lvl6pPr marL="1211580" indent="0">
              <a:buNone/>
              <a:defRPr sz="848">
                <a:solidFill>
                  <a:schemeClr val="tx1">
                    <a:tint val="75000"/>
                  </a:schemeClr>
                </a:solidFill>
              </a:defRPr>
            </a:lvl6pPr>
            <a:lvl7pPr marL="1453896" indent="0">
              <a:buNone/>
              <a:defRPr sz="848">
                <a:solidFill>
                  <a:schemeClr val="tx1">
                    <a:tint val="75000"/>
                  </a:schemeClr>
                </a:solidFill>
              </a:defRPr>
            </a:lvl7pPr>
            <a:lvl8pPr marL="1696212" indent="0">
              <a:buNone/>
              <a:defRPr sz="848">
                <a:solidFill>
                  <a:schemeClr val="tx1">
                    <a:tint val="75000"/>
                  </a:schemeClr>
                </a:solidFill>
              </a:defRPr>
            </a:lvl8pPr>
            <a:lvl9pPr marL="1938528" indent="0">
              <a:buNone/>
              <a:defRPr sz="84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469F8-46EF-6A4C-BE46-46F459CEAC72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83DD-0A5F-E147-9A81-5EDB4FDA0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337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206" y="1290193"/>
            <a:ext cx="2059821" cy="307514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53611" y="1290193"/>
            <a:ext cx="2059821" cy="307514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469F8-46EF-6A4C-BE46-46F459CEAC72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83DD-0A5F-E147-9A81-5EDB4FDA0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374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838" y="258039"/>
            <a:ext cx="4180225" cy="93679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3838" y="1188100"/>
            <a:ext cx="2050355" cy="582269"/>
          </a:xfrm>
        </p:spPr>
        <p:txBody>
          <a:bodyPr anchor="b"/>
          <a:lstStyle>
            <a:lvl1pPr marL="0" indent="0">
              <a:buNone/>
              <a:defRPr sz="1272" b="1"/>
            </a:lvl1pPr>
            <a:lvl2pPr marL="242316" indent="0">
              <a:buNone/>
              <a:defRPr sz="1060" b="1"/>
            </a:lvl2pPr>
            <a:lvl3pPr marL="484632" indent="0">
              <a:buNone/>
              <a:defRPr sz="954" b="1"/>
            </a:lvl3pPr>
            <a:lvl4pPr marL="726948" indent="0">
              <a:buNone/>
              <a:defRPr sz="848" b="1"/>
            </a:lvl4pPr>
            <a:lvl5pPr marL="969264" indent="0">
              <a:buNone/>
              <a:defRPr sz="848" b="1"/>
            </a:lvl5pPr>
            <a:lvl6pPr marL="1211580" indent="0">
              <a:buNone/>
              <a:defRPr sz="848" b="1"/>
            </a:lvl6pPr>
            <a:lvl7pPr marL="1453896" indent="0">
              <a:buNone/>
              <a:defRPr sz="848" b="1"/>
            </a:lvl7pPr>
            <a:lvl8pPr marL="1696212" indent="0">
              <a:buNone/>
              <a:defRPr sz="848" b="1"/>
            </a:lvl8pPr>
            <a:lvl9pPr marL="1938528" indent="0">
              <a:buNone/>
              <a:defRPr sz="848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3838" y="1770369"/>
            <a:ext cx="2050355" cy="26039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453611" y="1188100"/>
            <a:ext cx="2060452" cy="582269"/>
          </a:xfrm>
        </p:spPr>
        <p:txBody>
          <a:bodyPr anchor="b"/>
          <a:lstStyle>
            <a:lvl1pPr marL="0" indent="0">
              <a:buNone/>
              <a:defRPr sz="1272" b="1"/>
            </a:lvl1pPr>
            <a:lvl2pPr marL="242316" indent="0">
              <a:buNone/>
              <a:defRPr sz="1060" b="1"/>
            </a:lvl2pPr>
            <a:lvl3pPr marL="484632" indent="0">
              <a:buNone/>
              <a:defRPr sz="954" b="1"/>
            </a:lvl3pPr>
            <a:lvl4pPr marL="726948" indent="0">
              <a:buNone/>
              <a:defRPr sz="848" b="1"/>
            </a:lvl4pPr>
            <a:lvl5pPr marL="969264" indent="0">
              <a:buNone/>
              <a:defRPr sz="848" b="1"/>
            </a:lvl5pPr>
            <a:lvl6pPr marL="1211580" indent="0">
              <a:buNone/>
              <a:defRPr sz="848" b="1"/>
            </a:lvl6pPr>
            <a:lvl7pPr marL="1453896" indent="0">
              <a:buNone/>
              <a:defRPr sz="848" b="1"/>
            </a:lvl7pPr>
            <a:lvl8pPr marL="1696212" indent="0">
              <a:buNone/>
              <a:defRPr sz="848" b="1"/>
            </a:lvl8pPr>
            <a:lvl9pPr marL="1938528" indent="0">
              <a:buNone/>
              <a:defRPr sz="848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453611" y="1770369"/>
            <a:ext cx="2060452" cy="26039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469F8-46EF-6A4C-BE46-46F459CEAC72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83DD-0A5F-E147-9A81-5EDB4FDA0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962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469F8-46EF-6A4C-BE46-46F459CEAC72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83DD-0A5F-E147-9A81-5EDB4FDA0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844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469F8-46EF-6A4C-BE46-46F459CEAC72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83DD-0A5F-E147-9A81-5EDB4FDA0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94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838" y="323109"/>
            <a:ext cx="1563167" cy="1130882"/>
          </a:xfrm>
        </p:spPr>
        <p:txBody>
          <a:bodyPr anchor="b"/>
          <a:lstStyle>
            <a:lvl1pPr>
              <a:defRPr sz="16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0453" y="697827"/>
            <a:ext cx="2453610" cy="3444254"/>
          </a:xfrm>
        </p:spPr>
        <p:txBody>
          <a:bodyPr/>
          <a:lstStyle>
            <a:lvl1pPr>
              <a:defRPr sz="1696"/>
            </a:lvl1pPr>
            <a:lvl2pPr>
              <a:defRPr sz="1484"/>
            </a:lvl2pPr>
            <a:lvl3pPr>
              <a:defRPr sz="1272"/>
            </a:lvl3pPr>
            <a:lvl4pPr>
              <a:defRPr sz="1060"/>
            </a:lvl4pPr>
            <a:lvl5pPr>
              <a:defRPr sz="1060"/>
            </a:lvl5pPr>
            <a:lvl6pPr>
              <a:defRPr sz="1060"/>
            </a:lvl6pPr>
            <a:lvl7pPr>
              <a:defRPr sz="1060"/>
            </a:lvl7pPr>
            <a:lvl8pPr>
              <a:defRPr sz="1060"/>
            </a:lvl8pPr>
            <a:lvl9pPr>
              <a:defRPr sz="106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3838" y="1453991"/>
            <a:ext cx="1563167" cy="2693699"/>
          </a:xfrm>
        </p:spPr>
        <p:txBody>
          <a:bodyPr/>
          <a:lstStyle>
            <a:lvl1pPr marL="0" indent="0">
              <a:buNone/>
              <a:defRPr sz="848"/>
            </a:lvl1pPr>
            <a:lvl2pPr marL="242316" indent="0">
              <a:buNone/>
              <a:defRPr sz="742"/>
            </a:lvl2pPr>
            <a:lvl3pPr marL="484632" indent="0">
              <a:buNone/>
              <a:defRPr sz="636"/>
            </a:lvl3pPr>
            <a:lvl4pPr marL="726948" indent="0">
              <a:buNone/>
              <a:defRPr sz="530"/>
            </a:lvl4pPr>
            <a:lvl5pPr marL="969264" indent="0">
              <a:buNone/>
              <a:defRPr sz="530"/>
            </a:lvl5pPr>
            <a:lvl6pPr marL="1211580" indent="0">
              <a:buNone/>
              <a:defRPr sz="530"/>
            </a:lvl6pPr>
            <a:lvl7pPr marL="1453896" indent="0">
              <a:buNone/>
              <a:defRPr sz="530"/>
            </a:lvl7pPr>
            <a:lvl8pPr marL="1696212" indent="0">
              <a:buNone/>
              <a:defRPr sz="530"/>
            </a:lvl8pPr>
            <a:lvl9pPr marL="1938528" indent="0">
              <a:buNone/>
              <a:defRPr sz="53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469F8-46EF-6A4C-BE46-46F459CEAC72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83DD-0A5F-E147-9A81-5EDB4FDA0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715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838" y="323109"/>
            <a:ext cx="1563167" cy="1130882"/>
          </a:xfrm>
        </p:spPr>
        <p:txBody>
          <a:bodyPr anchor="b"/>
          <a:lstStyle>
            <a:lvl1pPr>
              <a:defRPr sz="16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060453" y="697827"/>
            <a:ext cx="2453610" cy="3444254"/>
          </a:xfrm>
        </p:spPr>
        <p:txBody>
          <a:bodyPr anchor="t"/>
          <a:lstStyle>
            <a:lvl1pPr marL="0" indent="0">
              <a:buNone/>
              <a:defRPr sz="1696"/>
            </a:lvl1pPr>
            <a:lvl2pPr marL="242316" indent="0">
              <a:buNone/>
              <a:defRPr sz="1484"/>
            </a:lvl2pPr>
            <a:lvl3pPr marL="484632" indent="0">
              <a:buNone/>
              <a:defRPr sz="1272"/>
            </a:lvl3pPr>
            <a:lvl4pPr marL="726948" indent="0">
              <a:buNone/>
              <a:defRPr sz="1060"/>
            </a:lvl4pPr>
            <a:lvl5pPr marL="969264" indent="0">
              <a:buNone/>
              <a:defRPr sz="1060"/>
            </a:lvl5pPr>
            <a:lvl6pPr marL="1211580" indent="0">
              <a:buNone/>
              <a:defRPr sz="1060"/>
            </a:lvl6pPr>
            <a:lvl7pPr marL="1453896" indent="0">
              <a:buNone/>
              <a:defRPr sz="1060"/>
            </a:lvl7pPr>
            <a:lvl8pPr marL="1696212" indent="0">
              <a:buNone/>
              <a:defRPr sz="1060"/>
            </a:lvl8pPr>
            <a:lvl9pPr marL="1938528" indent="0">
              <a:buNone/>
              <a:defRPr sz="10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3838" y="1453991"/>
            <a:ext cx="1563167" cy="2693699"/>
          </a:xfrm>
        </p:spPr>
        <p:txBody>
          <a:bodyPr/>
          <a:lstStyle>
            <a:lvl1pPr marL="0" indent="0">
              <a:buNone/>
              <a:defRPr sz="848"/>
            </a:lvl1pPr>
            <a:lvl2pPr marL="242316" indent="0">
              <a:buNone/>
              <a:defRPr sz="742"/>
            </a:lvl2pPr>
            <a:lvl3pPr marL="484632" indent="0">
              <a:buNone/>
              <a:defRPr sz="636"/>
            </a:lvl3pPr>
            <a:lvl4pPr marL="726948" indent="0">
              <a:buNone/>
              <a:defRPr sz="530"/>
            </a:lvl4pPr>
            <a:lvl5pPr marL="969264" indent="0">
              <a:buNone/>
              <a:defRPr sz="530"/>
            </a:lvl5pPr>
            <a:lvl6pPr marL="1211580" indent="0">
              <a:buNone/>
              <a:defRPr sz="530"/>
            </a:lvl6pPr>
            <a:lvl7pPr marL="1453896" indent="0">
              <a:buNone/>
              <a:defRPr sz="530"/>
            </a:lvl7pPr>
            <a:lvl8pPr marL="1696212" indent="0">
              <a:buNone/>
              <a:defRPr sz="530"/>
            </a:lvl8pPr>
            <a:lvl9pPr marL="1938528" indent="0">
              <a:buNone/>
              <a:defRPr sz="53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469F8-46EF-6A4C-BE46-46F459CEAC72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783DD-0A5F-E147-9A81-5EDB4FDA0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3207" y="258039"/>
            <a:ext cx="4180225" cy="9367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3207" y="1290193"/>
            <a:ext cx="4180225" cy="30751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33206" y="4492116"/>
            <a:ext cx="1090494" cy="2580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469F8-46EF-6A4C-BE46-46F459CEAC72}" type="datetimeFigureOut">
              <a:rPr lang="en-US" smtClean="0"/>
              <a:t>10/13/21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5449" y="4492116"/>
            <a:ext cx="1635740" cy="2580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422938" y="4492116"/>
            <a:ext cx="1090494" cy="2580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783DD-0A5F-E147-9A81-5EDB4FDA0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318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84632" rtl="0" eaLnBrk="1" latinLnBrk="0" hangingPunct="1">
        <a:lnSpc>
          <a:spcPct val="90000"/>
        </a:lnSpc>
        <a:spcBef>
          <a:spcPct val="0"/>
        </a:spcBef>
        <a:buNone/>
        <a:defRPr sz="233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1158" indent="-121158" algn="l" defTabSz="484632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484" kern="1200">
          <a:solidFill>
            <a:schemeClr val="tx1"/>
          </a:solidFill>
          <a:latin typeface="+mn-lt"/>
          <a:ea typeface="+mn-ea"/>
          <a:cs typeface="+mn-cs"/>
        </a:defRPr>
      </a:lvl1pPr>
      <a:lvl2pPr marL="363474" indent="-121158" algn="l" defTabSz="484632" rtl="0" eaLnBrk="1" latinLnBrk="0" hangingPunct="1">
        <a:lnSpc>
          <a:spcPct val="90000"/>
        </a:lnSpc>
        <a:spcBef>
          <a:spcPts val="265"/>
        </a:spcBef>
        <a:buFont typeface="Arial" panose="020B0604020202020204" pitchFamily="34" charset="0"/>
        <a:buChar char="•"/>
        <a:defRPr sz="1272" kern="1200">
          <a:solidFill>
            <a:schemeClr val="tx1"/>
          </a:solidFill>
          <a:latin typeface="+mn-lt"/>
          <a:ea typeface="+mn-ea"/>
          <a:cs typeface="+mn-cs"/>
        </a:defRPr>
      </a:lvl2pPr>
      <a:lvl3pPr marL="605790" indent="-121158" algn="l" defTabSz="484632" rtl="0" eaLnBrk="1" latinLnBrk="0" hangingPunct="1">
        <a:lnSpc>
          <a:spcPct val="90000"/>
        </a:lnSpc>
        <a:spcBef>
          <a:spcPts val="265"/>
        </a:spcBef>
        <a:buFont typeface="Arial" panose="020B0604020202020204" pitchFamily="34" charset="0"/>
        <a:buChar char="•"/>
        <a:defRPr sz="1060" kern="1200">
          <a:solidFill>
            <a:schemeClr val="tx1"/>
          </a:solidFill>
          <a:latin typeface="+mn-lt"/>
          <a:ea typeface="+mn-ea"/>
          <a:cs typeface="+mn-cs"/>
        </a:defRPr>
      </a:lvl3pPr>
      <a:lvl4pPr marL="848106" indent="-121158" algn="l" defTabSz="484632" rtl="0" eaLnBrk="1" latinLnBrk="0" hangingPunct="1">
        <a:lnSpc>
          <a:spcPct val="90000"/>
        </a:lnSpc>
        <a:spcBef>
          <a:spcPts val="265"/>
        </a:spcBef>
        <a:buFont typeface="Arial" panose="020B0604020202020204" pitchFamily="34" charset="0"/>
        <a:buChar char="•"/>
        <a:defRPr sz="954" kern="1200">
          <a:solidFill>
            <a:schemeClr val="tx1"/>
          </a:solidFill>
          <a:latin typeface="+mn-lt"/>
          <a:ea typeface="+mn-ea"/>
          <a:cs typeface="+mn-cs"/>
        </a:defRPr>
      </a:lvl4pPr>
      <a:lvl5pPr marL="1090422" indent="-121158" algn="l" defTabSz="484632" rtl="0" eaLnBrk="1" latinLnBrk="0" hangingPunct="1">
        <a:lnSpc>
          <a:spcPct val="90000"/>
        </a:lnSpc>
        <a:spcBef>
          <a:spcPts val="265"/>
        </a:spcBef>
        <a:buFont typeface="Arial" panose="020B0604020202020204" pitchFamily="34" charset="0"/>
        <a:buChar char="•"/>
        <a:defRPr sz="954" kern="1200">
          <a:solidFill>
            <a:schemeClr val="tx1"/>
          </a:solidFill>
          <a:latin typeface="+mn-lt"/>
          <a:ea typeface="+mn-ea"/>
          <a:cs typeface="+mn-cs"/>
        </a:defRPr>
      </a:lvl5pPr>
      <a:lvl6pPr marL="1332738" indent="-121158" algn="l" defTabSz="484632" rtl="0" eaLnBrk="1" latinLnBrk="0" hangingPunct="1">
        <a:lnSpc>
          <a:spcPct val="90000"/>
        </a:lnSpc>
        <a:spcBef>
          <a:spcPts val="265"/>
        </a:spcBef>
        <a:buFont typeface="Arial" panose="020B0604020202020204" pitchFamily="34" charset="0"/>
        <a:buChar char="•"/>
        <a:defRPr sz="954" kern="1200">
          <a:solidFill>
            <a:schemeClr val="tx1"/>
          </a:solidFill>
          <a:latin typeface="+mn-lt"/>
          <a:ea typeface="+mn-ea"/>
          <a:cs typeface="+mn-cs"/>
        </a:defRPr>
      </a:lvl6pPr>
      <a:lvl7pPr marL="1575054" indent="-121158" algn="l" defTabSz="484632" rtl="0" eaLnBrk="1" latinLnBrk="0" hangingPunct="1">
        <a:lnSpc>
          <a:spcPct val="90000"/>
        </a:lnSpc>
        <a:spcBef>
          <a:spcPts val="265"/>
        </a:spcBef>
        <a:buFont typeface="Arial" panose="020B0604020202020204" pitchFamily="34" charset="0"/>
        <a:buChar char="•"/>
        <a:defRPr sz="954" kern="1200">
          <a:solidFill>
            <a:schemeClr val="tx1"/>
          </a:solidFill>
          <a:latin typeface="+mn-lt"/>
          <a:ea typeface="+mn-ea"/>
          <a:cs typeface="+mn-cs"/>
        </a:defRPr>
      </a:lvl7pPr>
      <a:lvl8pPr marL="1817370" indent="-121158" algn="l" defTabSz="484632" rtl="0" eaLnBrk="1" latinLnBrk="0" hangingPunct="1">
        <a:lnSpc>
          <a:spcPct val="90000"/>
        </a:lnSpc>
        <a:spcBef>
          <a:spcPts val="265"/>
        </a:spcBef>
        <a:buFont typeface="Arial" panose="020B0604020202020204" pitchFamily="34" charset="0"/>
        <a:buChar char="•"/>
        <a:defRPr sz="954" kern="1200">
          <a:solidFill>
            <a:schemeClr val="tx1"/>
          </a:solidFill>
          <a:latin typeface="+mn-lt"/>
          <a:ea typeface="+mn-ea"/>
          <a:cs typeface="+mn-cs"/>
        </a:defRPr>
      </a:lvl8pPr>
      <a:lvl9pPr marL="2059686" indent="-121158" algn="l" defTabSz="484632" rtl="0" eaLnBrk="1" latinLnBrk="0" hangingPunct="1">
        <a:lnSpc>
          <a:spcPct val="90000"/>
        </a:lnSpc>
        <a:spcBef>
          <a:spcPts val="265"/>
        </a:spcBef>
        <a:buFont typeface="Arial" panose="020B0604020202020204" pitchFamily="34" charset="0"/>
        <a:buChar char="•"/>
        <a:defRPr sz="95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4632" rtl="0" eaLnBrk="1" latinLnBrk="0" hangingPunct="1">
        <a:defRPr sz="954" kern="1200">
          <a:solidFill>
            <a:schemeClr val="tx1"/>
          </a:solidFill>
          <a:latin typeface="+mn-lt"/>
          <a:ea typeface="+mn-ea"/>
          <a:cs typeface="+mn-cs"/>
        </a:defRPr>
      </a:lvl1pPr>
      <a:lvl2pPr marL="242316" algn="l" defTabSz="484632" rtl="0" eaLnBrk="1" latinLnBrk="0" hangingPunct="1">
        <a:defRPr sz="954" kern="1200">
          <a:solidFill>
            <a:schemeClr val="tx1"/>
          </a:solidFill>
          <a:latin typeface="+mn-lt"/>
          <a:ea typeface="+mn-ea"/>
          <a:cs typeface="+mn-cs"/>
        </a:defRPr>
      </a:lvl2pPr>
      <a:lvl3pPr marL="484632" algn="l" defTabSz="484632" rtl="0" eaLnBrk="1" latinLnBrk="0" hangingPunct="1">
        <a:defRPr sz="954" kern="1200">
          <a:solidFill>
            <a:schemeClr val="tx1"/>
          </a:solidFill>
          <a:latin typeface="+mn-lt"/>
          <a:ea typeface="+mn-ea"/>
          <a:cs typeface="+mn-cs"/>
        </a:defRPr>
      </a:lvl3pPr>
      <a:lvl4pPr marL="726948" algn="l" defTabSz="484632" rtl="0" eaLnBrk="1" latinLnBrk="0" hangingPunct="1">
        <a:defRPr sz="954" kern="1200">
          <a:solidFill>
            <a:schemeClr val="tx1"/>
          </a:solidFill>
          <a:latin typeface="+mn-lt"/>
          <a:ea typeface="+mn-ea"/>
          <a:cs typeface="+mn-cs"/>
        </a:defRPr>
      </a:lvl4pPr>
      <a:lvl5pPr marL="969264" algn="l" defTabSz="484632" rtl="0" eaLnBrk="1" latinLnBrk="0" hangingPunct="1">
        <a:defRPr sz="954" kern="1200">
          <a:solidFill>
            <a:schemeClr val="tx1"/>
          </a:solidFill>
          <a:latin typeface="+mn-lt"/>
          <a:ea typeface="+mn-ea"/>
          <a:cs typeface="+mn-cs"/>
        </a:defRPr>
      </a:lvl5pPr>
      <a:lvl6pPr marL="1211580" algn="l" defTabSz="484632" rtl="0" eaLnBrk="1" latinLnBrk="0" hangingPunct="1">
        <a:defRPr sz="954" kern="1200">
          <a:solidFill>
            <a:schemeClr val="tx1"/>
          </a:solidFill>
          <a:latin typeface="+mn-lt"/>
          <a:ea typeface="+mn-ea"/>
          <a:cs typeface="+mn-cs"/>
        </a:defRPr>
      </a:lvl6pPr>
      <a:lvl7pPr marL="1453896" algn="l" defTabSz="484632" rtl="0" eaLnBrk="1" latinLnBrk="0" hangingPunct="1">
        <a:defRPr sz="954" kern="1200">
          <a:solidFill>
            <a:schemeClr val="tx1"/>
          </a:solidFill>
          <a:latin typeface="+mn-lt"/>
          <a:ea typeface="+mn-ea"/>
          <a:cs typeface="+mn-cs"/>
        </a:defRPr>
      </a:lvl7pPr>
      <a:lvl8pPr marL="1696212" algn="l" defTabSz="484632" rtl="0" eaLnBrk="1" latinLnBrk="0" hangingPunct="1">
        <a:defRPr sz="954" kern="1200">
          <a:solidFill>
            <a:schemeClr val="tx1"/>
          </a:solidFill>
          <a:latin typeface="+mn-lt"/>
          <a:ea typeface="+mn-ea"/>
          <a:cs typeface="+mn-cs"/>
        </a:defRPr>
      </a:lvl8pPr>
      <a:lvl9pPr marL="1938528" algn="l" defTabSz="484632" rtl="0" eaLnBrk="1" latinLnBrk="0" hangingPunct="1">
        <a:defRPr sz="95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BDAF37E8-3B02-B34D-BE25-4A210AB3D0E4}"/>
              </a:ext>
            </a:extLst>
          </p:cNvPr>
          <p:cNvGrpSpPr/>
          <p:nvPr/>
        </p:nvGrpSpPr>
        <p:grpSpPr>
          <a:xfrm>
            <a:off x="294716" y="307361"/>
            <a:ext cx="4265172" cy="4238186"/>
            <a:chOff x="226079" y="145988"/>
            <a:chExt cx="4410195" cy="4535015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DC16391-9802-C342-89BA-FFBEBAE4EEB8}"/>
                </a:ext>
              </a:extLst>
            </p:cNvPr>
            <p:cNvCxnSpPr>
              <a:cxnSpLocks/>
            </p:cNvCxnSpPr>
            <p:nvPr/>
          </p:nvCxnSpPr>
          <p:spPr>
            <a:xfrm>
              <a:off x="337358" y="187099"/>
              <a:ext cx="4298916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64885F1-51DB-7546-9177-94D37D5B7B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28037" y="145988"/>
              <a:ext cx="0" cy="4376319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E99F066-CE05-2B45-BEF9-B7A50907840C}"/>
                </a:ext>
              </a:extLst>
            </p:cNvPr>
            <p:cNvCxnSpPr>
              <a:cxnSpLocks/>
            </p:cNvCxnSpPr>
            <p:nvPr/>
          </p:nvCxnSpPr>
          <p:spPr>
            <a:xfrm>
              <a:off x="232433" y="4645476"/>
              <a:ext cx="4281457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D9F5B28-FF9D-A947-9A7D-A9C7C618E6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6079" y="269228"/>
              <a:ext cx="0" cy="441177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9D627D84-3920-6C40-90EA-98D1A02397DF}"/>
              </a:ext>
            </a:extLst>
          </p:cNvPr>
          <p:cNvSpPr txBox="1"/>
          <p:nvPr/>
        </p:nvSpPr>
        <p:spPr>
          <a:xfrm>
            <a:off x="1205678" y="584951"/>
            <a:ext cx="2435282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600" b="1" dirty="0">
                <a:latin typeface="Helvetica Neue Condensed Black" panose="02000503000000020004" pitchFamily="2" charset="0"/>
                <a:ea typeface="Helvetica Neue Condensed Black" panose="02000503000000020004" pitchFamily="2" charset="0"/>
                <a:cs typeface="Helvetica Neue Condensed Black" panose="02000503000000020004" pitchFamily="2" charset="0"/>
              </a:rPr>
              <a:t>S7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BA3459E-A24A-444E-BCBE-7814859385A0}"/>
              </a:ext>
            </a:extLst>
          </p:cNvPr>
          <p:cNvSpPr txBox="1"/>
          <p:nvPr/>
        </p:nvSpPr>
        <p:spPr>
          <a:xfrm>
            <a:off x="750597" y="3231829"/>
            <a:ext cx="357501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latin typeface="Helvetica Neue Condensed Black" panose="02000503000000020004" pitchFamily="2" charset="0"/>
                <a:ea typeface="Helvetica Neue Condensed Black" panose="02000503000000020004" pitchFamily="2" charset="0"/>
                <a:cs typeface="Helvetica Neue Condensed Black" panose="02000503000000020004" pitchFamily="2" charset="0"/>
              </a:rPr>
              <a:t>Signature</a:t>
            </a:r>
          </a:p>
        </p:txBody>
      </p:sp>
    </p:spTree>
    <p:extLst>
      <p:ext uri="{BB962C8B-B14F-4D97-AF65-F5344CB8AC3E}">
        <p14:creationId xmlns:p14="http://schemas.microsoft.com/office/powerpoint/2010/main" val="815967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658</TotalTime>
  <Words>2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 Neue Condensed Black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piappstudio</dc:creator>
  <cp:lastModifiedBy>piappstudio</cp:lastModifiedBy>
  <cp:revision>4</cp:revision>
  <dcterms:created xsi:type="dcterms:W3CDTF">2021-10-13T23:04:24Z</dcterms:created>
  <dcterms:modified xsi:type="dcterms:W3CDTF">2021-10-14T10:03:06Z</dcterms:modified>
</cp:coreProperties>
</file>