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</p:sldIdLst>
  <p:sldSz cx="14630400" cy="14630400"/>
  <p:notesSz cx="6858000" cy="9144000"/>
  <p:defaultTextStyle>
    <a:defPPr>
      <a:defRPr lang="en-US"/>
    </a:defPPr>
    <a:lvl1pPr marL="0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1pPr>
    <a:lvl2pPr marL="445789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2pPr>
    <a:lvl3pPr marL="891576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3pPr>
    <a:lvl4pPr marL="1337365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4pPr>
    <a:lvl5pPr marL="1783154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5pPr>
    <a:lvl6pPr marL="2228941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6pPr>
    <a:lvl7pPr marL="2674730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7pPr>
    <a:lvl8pPr marL="3120518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8pPr>
    <a:lvl9pPr marL="3566306" algn="l" defTabSz="891576" rtl="0" eaLnBrk="1" latinLnBrk="0" hangingPunct="1">
      <a:defRPr sz="17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4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78A"/>
    <a:srgbClr val="C21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0"/>
  </p:normalViewPr>
  <p:slideViewPr>
    <p:cSldViewPr snapToGrid="0" snapToObjects="1">
      <p:cViewPr>
        <p:scale>
          <a:sx n="36" d="100"/>
          <a:sy n="36" d="100"/>
        </p:scale>
        <p:origin x="1400" y="448"/>
      </p:cViewPr>
      <p:guideLst>
        <p:guide orient="horz" pos="4584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2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0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A3432-27BA-624C-938B-84015625D20A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1044-6B67-E446-ADC8-58193590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9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FE9F8E-77F9-3C4D-A2CF-92DB6F1BB86C}"/>
              </a:ext>
            </a:extLst>
          </p:cNvPr>
          <p:cNvSpPr/>
          <p:nvPr/>
        </p:nvSpPr>
        <p:spPr>
          <a:xfrm>
            <a:off x="-3302619" y="1907"/>
            <a:ext cx="20258570" cy="14626590"/>
          </a:xfrm>
          <a:prstGeom prst="rect">
            <a:avLst/>
          </a:prstGeom>
          <a:solidFill>
            <a:srgbClr val="F31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95021" tIns="97510" rIns="195021" bIns="975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84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10D55-436A-3C46-A4DC-29485931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7466187" y="1531447"/>
            <a:ext cx="6800643" cy="125787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B2F23-D4E9-C740-A83F-BC1856315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00000">
            <a:off x="534947" y="2171227"/>
            <a:ext cx="6519726" cy="12059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F22D-0161-2D42-B745-A94C4038E95B}"/>
              </a:ext>
            </a:extLst>
          </p:cNvPr>
          <p:cNvSpPr txBox="1"/>
          <p:nvPr/>
        </p:nvSpPr>
        <p:spPr>
          <a:xfrm>
            <a:off x="-2870554" y="207788"/>
            <a:ext cx="8005718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33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INTUITIVE DESIGN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11E9C9-7F6E-F342-9B8B-6914BC4DD5EC}"/>
              </a:ext>
            </a:extLst>
          </p:cNvPr>
          <p:cNvGrpSpPr/>
          <p:nvPr/>
        </p:nvGrpSpPr>
        <p:grpSpPr>
          <a:xfrm>
            <a:off x="-2905938" y="7757814"/>
            <a:ext cx="4538744" cy="6033457"/>
            <a:chOff x="304521" y="3636529"/>
            <a:chExt cx="2128090" cy="282892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D5F11C-0D41-9D45-95F2-EEF44A896EF4}"/>
                </a:ext>
              </a:extLst>
            </p:cNvPr>
            <p:cNvGrpSpPr/>
            <p:nvPr/>
          </p:nvGrpSpPr>
          <p:grpSpPr>
            <a:xfrm>
              <a:off x="304521" y="5587999"/>
              <a:ext cx="2128090" cy="877450"/>
              <a:chOff x="287588" y="5571066"/>
              <a:chExt cx="2128090" cy="87745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EB0E4D-2529-8C4C-85D5-91BCA86F47AC}"/>
                  </a:ext>
                </a:extLst>
              </p:cNvPr>
              <p:cNvSpPr txBox="1"/>
              <p:nvPr/>
            </p:nvSpPr>
            <p:spPr>
              <a:xfrm>
                <a:off x="300132" y="5571066"/>
                <a:ext cx="2115546" cy="47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973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Fresh Look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A45B8F-C1C3-8A4B-A65F-10621140EF03}"/>
                  </a:ext>
                </a:extLst>
              </p:cNvPr>
              <p:cNvSpPr txBox="1"/>
              <p:nvPr/>
            </p:nvSpPr>
            <p:spPr>
              <a:xfrm>
                <a:off x="287588" y="6128153"/>
                <a:ext cx="2115546" cy="320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840" dirty="0">
                    <a:solidFill>
                      <a:schemeClr val="bg1"/>
                    </a:solidFill>
                    <a:latin typeface="Helvetica Neue UltraLight" panose="02000206000000020004" pitchFamily="2" charset="0"/>
                    <a:ea typeface="Helvetica Neue UltraLight" panose="02000206000000020004" pitchFamily="2" charset="0"/>
                    <a:cs typeface="Helvetica Neue" panose="02000503000000020004" pitchFamily="2" charset="0"/>
                  </a:rPr>
                  <a:t>Beauty Parlor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3A9E7F-F364-404B-9821-A7BAFC289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933" y="3636529"/>
              <a:ext cx="2040081" cy="2036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8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AA19E7-2D0E-F348-9A96-418FF97F88FA}"/>
              </a:ext>
            </a:extLst>
          </p:cNvPr>
          <p:cNvSpPr/>
          <p:nvPr/>
        </p:nvSpPr>
        <p:spPr>
          <a:xfrm>
            <a:off x="5201920" y="1878"/>
            <a:ext cx="5148263" cy="9144000"/>
          </a:xfrm>
          <a:prstGeom prst="rect">
            <a:avLst/>
          </a:prstGeom>
          <a:solidFill>
            <a:srgbClr val="F31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CF22D-0161-2D42-B745-A94C4038E95B}"/>
              </a:ext>
            </a:extLst>
          </p:cNvPr>
          <p:cNvSpPr txBox="1"/>
          <p:nvPr/>
        </p:nvSpPr>
        <p:spPr>
          <a:xfrm>
            <a:off x="794346" y="-4129091"/>
            <a:ext cx="8005718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33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INTUITIVE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7AD07-F297-AD40-A3DF-145669ACE7B3}"/>
              </a:ext>
            </a:extLst>
          </p:cNvPr>
          <p:cNvSpPr txBox="1"/>
          <p:nvPr/>
        </p:nvSpPr>
        <p:spPr>
          <a:xfrm>
            <a:off x="350427" y="-3456030"/>
            <a:ext cx="10279242" cy="114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26" dirty="0">
                <a:solidFill>
                  <a:schemeClr val="bg1"/>
                </a:solidFill>
                <a:latin typeface="Helvetica" pitchFamily="2" charset="0"/>
                <a:ea typeface="Helvetica Neue UltraLight" panose="02000206000000020004" pitchFamily="2" charset="0"/>
                <a:cs typeface="Helvetica Neue Condensed Black" panose="02000503000000020004" pitchFamily="2" charset="0"/>
              </a:rPr>
              <a:t>Elegant Dashboard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A26726-054E-B742-B084-9047606EB2F3}"/>
              </a:ext>
            </a:extLst>
          </p:cNvPr>
          <p:cNvGrpSpPr/>
          <p:nvPr/>
        </p:nvGrpSpPr>
        <p:grpSpPr>
          <a:xfrm>
            <a:off x="0" y="1878"/>
            <a:ext cx="5299550" cy="9144000"/>
            <a:chOff x="-1" y="0"/>
            <a:chExt cx="5299550" cy="914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1F4E91-C1C2-0D4B-A8A6-0DC7D3288B4B}"/>
                </a:ext>
              </a:extLst>
            </p:cNvPr>
            <p:cNvSpPr/>
            <p:nvPr/>
          </p:nvSpPr>
          <p:spPr>
            <a:xfrm>
              <a:off x="-1" y="0"/>
              <a:ext cx="5148263" cy="9144000"/>
            </a:xfrm>
            <a:prstGeom prst="rect">
              <a:avLst/>
            </a:prstGeom>
            <a:solidFill>
              <a:srgbClr val="F31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58DF81-42D8-0B46-ABD6-5C176C9D9141}"/>
                </a:ext>
              </a:extLst>
            </p:cNvPr>
            <p:cNvSpPr txBox="1"/>
            <p:nvPr/>
          </p:nvSpPr>
          <p:spPr>
            <a:xfrm>
              <a:off x="164304" y="437499"/>
              <a:ext cx="4819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elvetica" pitchFamily="2" charset="0"/>
                  <a:ea typeface="Helvetica Neue UltraLight" panose="02000206000000020004" pitchFamily="2" charset="0"/>
                  <a:cs typeface="Helvetica Neue Condensed Black" panose="02000503000000020004" pitchFamily="2" charset="0"/>
                </a:rPr>
                <a:t>Dashboard For All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8C429E-F53A-584E-80A5-C9EED1FF0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28903">
              <a:off x="1316524" y="1513868"/>
              <a:ext cx="3983025" cy="736714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9EE626-FC1A-6441-B0E2-719232F27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91621">
            <a:off x="5535491" y="1523853"/>
            <a:ext cx="3969122" cy="734142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311E9C9-7F6E-F342-9B8B-6914BC4DD5EC}"/>
              </a:ext>
            </a:extLst>
          </p:cNvPr>
          <p:cNvGrpSpPr/>
          <p:nvPr/>
        </p:nvGrpSpPr>
        <p:grpSpPr>
          <a:xfrm>
            <a:off x="58365" y="6632837"/>
            <a:ext cx="1895707" cy="2192676"/>
            <a:chOff x="304521" y="3636529"/>
            <a:chExt cx="2128090" cy="29056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D5F11C-0D41-9D45-95F2-EEF44A896EF4}"/>
                </a:ext>
              </a:extLst>
            </p:cNvPr>
            <p:cNvGrpSpPr/>
            <p:nvPr/>
          </p:nvGrpSpPr>
          <p:grpSpPr>
            <a:xfrm>
              <a:off x="304521" y="5587999"/>
              <a:ext cx="2128090" cy="954162"/>
              <a:chOff x="287588" y="5571066"/>
              <a:chExt cx="2128090" cy="95416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EB0E4D-2529-8C4C-85D5-91BCA86F47AC}"/>
                  </a:ext>
                </a:extLst>
              </p:cNvPr>
              <p:cNvSpPr txBox="1"/>
              <p:nvPr/>
            </p:nvSpPr>
            <p:spPr>
              <a:xfrm>
                <a:off x="300132" y="5571066"/>
                <a:ext cx="2115546" cy="61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Fresh Look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A45B8F-C1C3-8A4B-A65F-10621140EF03}"/>
                  </a:ext>
                </a:extLst>
              </p:cNvPr>
              <p:cNvSpPr txBox="1"/>
              <p:nvPr/>
            </p:nvSpPr>
            <p:spPr>
              <a:xfrm>
                <a:off x="287588" y="6076592"/>
                <a:ext cx="2115546" cy="448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Helvetica Neue UltraLight" panose="02000206000000020004" pitchFamily="2" charset="0"/>
                    <a:ea typeface="Helvetica Neue UltraLight" panose="02000206000000020004" pitchFamily="2" charset="0"/>
                    <a:cs typeface="Helvetica Neue" panose="02000503000000020004" pitchFamily="2" charset="0"/>
                  </a:rPr>
                  <a:t>Beauty </a:t>
                </a:r>
                <a:r>
                  <a:rPr lang="en-US" sz="1400" dirty="0">
                    <a:solidFill>
                      <a:schemeClr val="bg1"/>
                    </a:solidFill>
                    <a:latin typeface="Helvetica Neue UltraLight" panose="02000206000000020004" pitchFamily="2" charset="0"/>
                    <a:ea typeface="Helvetica Neue UltraLight" panose="02000206000000020004" pitchFamily="2" charset="0"/>
                    <a:cs typeface="Helvetica Neue" panose="02000503000000020004" pitchFamily="2" charset="0"/>
                  </a:rPr>
                  <a:t>Parlor</a:t>
                </a:r>
                <a:endParaRPr lang="en-US" sz="1600" dirty="0">
                  <a:solidFill>
                    <a:schemeClr val="bg1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3A9E7F-F364-404B-9821-A7BAFC289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933" y="3636529"/>
              <a:ext cx="2040081" cy="2036135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8525577-7D32-4B4D-853E-DF49BAE9DF9F}"/>
              </a:ext>
            </a:extLst>
          </p:cNvPr>
          <p:cNvSpPr txBox="1"/>
          <p:nvPr/>
        </p:nvSpPr>
        <p:spPr>
          <a:xfrm>
            <a:off x="5336012" y="439376"/>
            <a:ext cx="481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  <a:ea typeface="Helvetica Neue UltraLight" panose="02000206000000020004" pitchFamily="2" charset="0"/>
                <a:cs typeface="Helvetica Neue Condensed Black" panose="02000503000000020004" pitchFamily="2" charset="0"/>
              </a:rPr>
              <a:t>Special Offers to ALL</a:t>
            </a:r>
          </a:p>
        </p:txBody>
      </p:sp>
    </p:spTree>
    <p:extLst>
      <p:ext uri="{BB962C8B-B14F-4D97-AF65-F5344CB8AC3E}">
        <p14:creationId xmlns:p14="http://schemas.microsoft.com/office/powerpoint/2010/main" val="163164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AA19E7-2D0E-F348-9A96-418FF97F88FA}"/>
              </a:ext>
            </a:extLst>
          </p:cNvPr>
          <p:cNvSpPr/>
          <p:nvPr/>
        </p:nvSpPr>
        <p:spPr>
          <a:xfrm>
            <a:off x="5092192" y="1878"/>
            <a:ext cx="5148263" cy="9144000"/>
          </a:xfrm>
          <a:prstGeom prst="rect">
            <a:avLst/>
          </a:prstGeom>
          <a:solidFill>
            <a:srgbClr val="F317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CF22D-0161-2D42-B745-A94C4038E95B}"/>
              </a:ext>
            </a:extLst>
          </p:cNvPr>
          <p:cNvSpPr txBox="1"/>
          <p:nvPr/>
        </p:nvSpPr>
        <p:spPr>
          <a:xfrm>
            <a:off x="794346" y="-4129091"/>
            <a:ext cx="8005718" cy="1405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33" b="1" dirty="0">
                <a:solidFill>
                  <a:schemeClr val="bg1"/>
                </a:solidFill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INTUITIVE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7AD07-F297-AD40-A3DF-145669ACE7B3}"/>
              </a:ext>
            </a:extLst>
          </p:cNvPr>
          <p:cNvSpPr txBox="1"/>
          <p:nvPr/>
        </p:nvSpPr>
        <p:spPr>
          <a:xfrm>
            <a:off x="350427" y="-3456030"/>
            <a:ext cx="10279242" cy="114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26" dirty="0">
                <a:solidFill>
                  <a:schemeClr val="bg1"/>
                </a:solidFill>
                <a:latin typeface="Helvetica" pitchFamily="2" charset="0"/>
                <a:ea typeface="Helvetica Neue UltraLight" panose="02000206000000020004" pitchFamily="2" charset="0"/>
                <a:cs typeface="Helvetica Neue Condensed Black" panose="02000503000000020004" pitchFamily="2" charset="0"/>
              </a:rPr>
              <a:t>Elegant Dashboard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A26726-054E-B742-B084-9047606EB2F3}"/>
              </a:ext>
            </a:extLst>
          </p:cNvPr>
          <p:cNvGrpSpPr/>
          <p:nvPr/>
        </p:nvGrpSpPr>
        <p:grpSpPr>
          <a:xfrm>
            <a:off x="0" y="1878"/>
            <a:ext cx="5299550" cy="9144000"/>
            <a:chOff x="-1" y="0"/>
            <a:chExt cx="5299550" cy="914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1F4E91-C1C2-0D4B-A8A6-0DC7D3288B4B}"/>
                </a:ext>
              </a:extLst>
            </p:cNvPr>
            <p:cNvSpPr/>
            <p:nvPr/>
          </p:nvSpPr>
          <p:spPr>
            <a:xfrm>
              <a:off x="-1" y="0"/>
              <a:ext cx="5148263" cy="9144000"/>
            </a:xfrm>
            <a:prstGeom prst="rect">
              <a:avLst/>
            </a:prstGeom>
            <a:solidFill>
              <a:srgbClr val="F317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58DF81-42D8-0B46-ABD6-5C176C9D9141}"/>
                </a:ext>
              </a:extLst>
            </p:cNvPr>
            <p:cNvSpPr txBox="1"/>
            <p:nvPr/>
          </p:nvSpPr>
          <p:spPr>
            <a:xfrm>
              <a:off x="164304" y="437499"/>
              <a:ext cx="48196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Helvetica" pitchFamily="2" charset="0"/>
                  <a:ea typeface="Helvetica Neue UltraLight" panose="02000206000000020004" pitchFamily="2" charset="0"/>
                  <a:cs typeface="Helvetica Neue Condensed Black" panose="02000503000000020004" pitchFamily="2" charset="0"/>
                </a:rPr>
                <a:t>Dashboard For All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8C429E-F53A-584E-80A5-C9EED1FF0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728903">
              <a:off x="1316524" y="1513868"/>
              <a:ext cx="3983025" cy="736714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11E9C9-7F6E-F342-9B8B-6914BC4DD5EC}"/>
              </a:ext>
            </a:extLst>
          </p:cNvPr>
          <p:cNvGrpSpPr/>
          <p:nvPr/>
        </p:nvGrpSpPr>
        <p:grpSpPr>
          <a:xfrm>
            <a:off x="58365" y="6632837"/>
            <a:ext cx="1895707" cy="2192676"/>
            <a:chOff x="304521" y="3636529"/>
            <a:chExt cx="2128090" cy="29056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7D5F11C-0D41-9D45-95F2-EEF44A896EF4}"/>
                </a:ext>
              </a:extLst>
            </p:cNvPr>
            <p:cNvGrpSpPr/>
            <p:nvPr/>
          </p:nvGrpSpPr>
          <p:grpSpPr>
            <a:xfrm>
              <a:off x="304521" y="5587999"/>
              <a:ext cx="2128090" cy="954162"/>
              <a:chOff x="287588" y="5571066"/>
              <a:chExt cx="2128090" cy="95416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EB0E4D-2529-8C4C-85D5-91BCA86F47AC}"/>
                  </a:ext>
                </a:extLst>
              </p:cNvPr>
              <p:cNvSpPr txBox="1"/>
              <p:nvPr/>
            </p:nvSpPr>
            <p:spPr>
              <a:xfrm>
                <a:off x="300132" y="5571066"/>
                <a:ext cx="2115546" cy="61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Fresh Look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4A45B8F-C1C3-8A4B-A65F-10621140EF03}"/>
                  </a:ext>
                </a:extLst>
              </p:cNvPr>
              <p:cNvSpPr txBox="1"/>
              <p:nvPr/>
            </p:nvSpPr>
            <p:spPr>
              <a:xfrm>
                <a:off x="287588" y="6076592"/>
                <a:ext cx="2115546" cy="448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Helvetica Neue UltraLight" panose="02000206000000020004" pitchFamily="2" charset="0"/>
                    <a:ea typeface="Helvetica Neue UltraLight" panose="02000206000000020004" pitchFamily="2" charset="0"/>
                    <a:cs typeface="Helvetica Neue" panose="02000503000000020004" pitchFamily="2" charset="0"/>
                  </a:rPr>
                  <a:t>Beauty </a:t>
                </a:r>
                <a:r>
                  <a:rPr lang="en-US" sz="1400" dirty="0">
                    <a:solidFill>
                      <a:schemeClr val="bg1"/>
                    </a:solidFill>
                    <a:latin typeface="Helvetica Neue UltraLight" panose="02000206000000020004" pitchFamily="2" charset="0"/>
                    <a:ea typeface="Helvetica Neue UltraLight" panose="02000206000000020004" pitchFamily="2" charset="0"/>
                    <a:cs typeface="Helvetica Neue" panose="02000503000000020004" pitchFamily="2" charset="0"/>
                  </a:rPr>
                  <a:t>Parlor</a:t>
                </a:r>
                <a:endParaRPr lang="en-US" sz="1600" dirty="0">
                  <a:solidFill>
                    <a:schemeClr val="bg1"/>
                  </a:solidFill>
                  <a:latin typeface="Helvetica Neue UltraLight" panose="02000206000000020004" pitchFamily="2" charset="0"/>
                  <a:ea typeface="Helvetica Neue UltraLight" panose="02000206000000020004" pitchFamily="2" charset="0"/>
                  <a:cs typeface="Helvetica Neue" panose="02000503000000020004" pitchFamily="2" charset="0"/>
                </a:endParaRP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13A9E7F-F364-404B-9821-A7BAFC289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933" y="3636529"/>
              <a:ext cx="2040081" cy="2036135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8525577-7D32-4B4D-853E-DF49BAE9DF9F}"/>
              </a:ext>
            </a:extLst>
          </p:cNvPr>
          <p:cNvSpPr txBox="1"/>
          <p:nvPr/>
        </p:nvSpPr>
        <p:spPr>
          <a:xfrm>
            <a:off x="5336012" y="439376"/>
            <a:ext cx="481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  <a:ea typeface="Helvetica Neue UltraLight" panose="02000206000000020004" pitchFamily="2" charset="0"/>
                <a:cs typeface="Helvetica Neue Condensed Black" panose="02000503000000020004" pitchFamily="2" charset="0"/>
              </a:rPr>
              <a:t>Special Offers to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CC61-B149-A14C-BBCD-48295445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32221">
            <a:off x="5316226" y="1185642"/>
            <a:ext cx="4180984" cy="773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69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1644</TotalTime>
  <Words>36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Neue</vt:lpstr>
      <vt:lpstr>Helvetica Neue Condensed Black</vt:lpstr>
      <vt:lpstr>Helvetica Neue UltraLight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piappstudio</dc:creator>
  <cp:lastModifiedBy>piappstudio</cp:lastModifiedBy>
  <cp:revision>13</cp:revision>
  <cp:lastPrinted>2021-09-30T23:13:23Z</cp:lastPrinted>
  <dcterms:created xsi:type="dcterms:W3CDTF">2021-09-30T16:06:23Z</dcterms:created>
  <dcterms:modified xsi:type="dcterms:W3CDTF">2021-10-01T19:30:45Z</dcterms:modified>
</cp:coreProperties>
</file>