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80"/>
  </p:normalViewPr>
  <p:slideViewPr>
    <p:cSldViewPr snapToGrid="0" snapToObjects="1">
      <p:cViewPr varScale="1">
        <p:scale>
          <a:sx n="92" d="100"/>
          <a:sy n="92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E9EE1-0CB3-694A-A95F-F1B4F9985255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5F69C-2225-4243-96AE-5F22D5749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41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98475" y="1143000"/>
            <a:ext cx="5861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C8090-1BAF-BA4E-9BFA-B018387BF0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9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FCAF0-B821-1A4B-9F48-25AA2E69E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96245-B078-BD43-9CAE-342443874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4187-498F-4C4A-8016-82A6D4FC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8939-7A65-E643-9C99-8B7D51BC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BFB99-20FA-224D-B902-7CEC923A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6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1454-98E6-1D4E-8CDF-432A63C4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C87A6-6B58-7448-B8E6-72E57624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9E26D-1CDE-8A4C-A760-7A335DBC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8FECF-7742-9941-8A84-AAD3BC51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1E2E-08D0-F845-80DD-1747880D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62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BDEB31-5973-8D45-A3CF-B3FE4E26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536FF-6E55-FF4C-8F4C-991C6E8E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2D43C-39CA-E24B-B17E-C236C0BF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2046-D738-024F-9F4D-A082F8600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AFD2-74F8-F840-978F-F75388DF5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7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E560-C952-7143-8700-69F1C9C7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0A40-D29D-3B45-BA00-76F74305F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71A3-905B-8346-AB39-B82513BC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50A81-CF6F-BD43-A1D5-F24A97A7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CC55-B421-DC4B-9A28-0D3751ED5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C271A-FCFB-7440-BD49-84DA885B1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CA5B-46D1-004E-9394-D805399D9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27C2-4C19-8F48-A9C7-B500A482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BAEF-B0DD-E147-B484-4A6406874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C435A-A1CC-E441-958D-0360DD92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6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F93F-055B-F14F-A647-F67290F7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3041-2D52-EC4D-A5AD-E1BC296CA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83011-A774-354A-91AB-8B690884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3BCE9-C9ED-4843-88FA-B0A5D062C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21955-AF61-5143-B2B9-D31D7506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D2450-54EB-4248-956A-22B545B4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6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40FD-169A-134B-93E4-8B7C1C9D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9F22-BA6F-3245-911F-FCF354541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23A9E-27F7-7641-80B9-0F7B1E9EE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4E38C-B1E1-3E4C-BDAD-A4B0132C3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86A76D-7472-0747-8CD3-836DBD4EF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CAC4D-D067-FC48-95A6-03388E95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927A3-FE59-BE44-B55A-C433E0FD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4DBE9-0936-8A49-A522-6BE7DDE9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5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5D87-37BF-E842-8871-091F6BBF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25F8B-7B2F-8E49-A0A3-50B4B9D41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DF8A6-BD37-2344-A5AB-03B5C5DCE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11365-FEE9-CE4D-99C1-71A53EEE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ABBCE-D4AC-B24E-998A-A04D9160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ED4A5-2B6F-9647-9A14-EB7246D9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4571F-37B1-7B47-9C4B-D3D34893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7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9699B-F698-7C4C-BEDF-8FDE79C8E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0CA0E-0CF4-F341-9902-E29219FBC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03D9-5531-CB43-886D-66AD3F920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50E79-D7D6-E846-8E22-DA531AC6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70F37-848C-E34E-8BF6-7C2ECBD0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85EC6-CFBF-B947-9C99-1FD2EF82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117F1-D54A-A941-AA3D-0CBCD3C2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70A9C-67F5-2344-94D0-00BE88D7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114DF-DACC-0845-9B99-07590A079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A4938-A169-0540-AB62-6164E73E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CA325-8D60-BA48-9621-413E1EB7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A58E-F1F0-A540-AB12-76AB77EF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5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24739-B829-984B-94DB-2E92289B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83360-7286-A542-A011-5E123C706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F3CD-46C6-8148-9857-873A49242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6533-7291-B34E-A432-C9E9EDAFD980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40AB-48C7-4B41-B0E0-12E2B5E52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864C6-3F53-E244-BAA3-57F45F56A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A9677-4241-714C-8380-295870954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1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13A855-5779-CA46-BCDD-D386009F6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65" y="1552686"/>
            <a:ext cx="3514273" cy="3514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8ABA3-3442-9946-8071-FC43756F7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89" y="5286238"/>
            <a:ext cx="2783201" cy="97846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DDD8E42-D2F8-9D42-9E44-18DD06DFA87E}"/>
              </a:ext>
            </a:extLst>
          </p:cNvPr>
          <p:cNvSpPr/>
          <p:nvPr/>
        </p:nvSpPr>
        <p:spPr>
          <a:xfrm>
            <a:off x="8517752" y="3031349"/>
            <a:ext cx="3496294" cy="3301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341" b="1" baseline="-25000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Fresh Look </a:t>
            </a:r>
          </a:p>
          <a:p>
            <a:pPr algn="r"/>
            <a:r>
              <a:rPr lang="en-US" sz="3815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Beauty Parlor</a:t>
            </a:r>
          </a:p>
          <a:p>
            <a:pPr algn="r"/>
            <a:endParaRPr lang="en-US" sz="3815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r"/>
            <a:r>
              <a:rPr lang="en-US" sz="3052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 39/A, New Street, </a:t>
            </a:r>
          </a:p>
          <a:p>
            <a:pPr algn="r"/>
            <a:r>
              <a:rPr lang="en-US" sz="3052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Arakkonam</a:t>
            </a:r>
            <a:r>
              <a:rPr lang="en-US" sz="3052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 </a:t>
            </a:r>
            <a:r>
              <a:rPr lang="en-US" sz="3052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Ocheri</a:t>
            </a:r>
            <a:r>
              <a:rPr lang="en-US" sz="3052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Rd,</a:t>
            </a:r>
          </a:p>
          <a:p>
            <a:pPr algn="r"/>
            <a:r>
              <a:rPr lang="en-US" sz="3052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Nagavedu</a:t>
            </a:r>
            <a:r>
              <a:rPr lang="en-US" sz="3052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3052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Arakkonam</a:t>
            </a:r>
            <a:endParaRPr lang="en-US" sz="3052" baseline="-25000" dirty="0">
              <a:solidFill>
                <a:schemeClr val="bg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r"/>
            <a:r>
              <a:rPr lang="en-US" sz="3052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+91 (822)-006-1001</a:t>
            </a:r>
          </a:p>
          <a:p>
            <a:pPr algn="r"/>
            <a:r>
              <a:rPr lang="en-US" sz="3052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+91 (809)-888-9494</a:t>
            </a:r>
          </a:p>
          <a:p>
            <a:pPr algn="r"/>
            <a:endParaRPr lang="en-US" sz="3052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A70E21D-08EB-8C40-A0C1-5769025AA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6482" y="1434978"/>
            <a:ext cx="1682446" cy="16824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DFEB269-588F-254B-956E-617AA547651A}"/>
              </a:ext>
            </a:extLst>
          </p:cNvPr>
          <p:cNvSpPr txBox="1"/>
          <p:nvPr/>
        </p:nvSpPr>
        <p:spPr>
          <a:xfrm>
            <a:off x="589989" y="328663"/>
            <a:ext cx="1907265" cy="796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78" dirty="0">
                <a:latin typeface="SignPainter HouseScript" panose="0200000607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Offer!</a:t>
            </a:r>
            <a:endParaRPr lang="en-US" sz="3815" dirty="0">
              <a:latin typeface="SignPainter HouseScript" panose="0200000607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9730EB-F908-3243-B1A8-E6206CDD953C}"/>
              </a:ext>
            </a:extLst>
          </p:cNvPr>
          <p:cNvSpPr txBox="1"/>
          <p:nvPr/>
        </p:nvSpPr>
        <p:spPr>
          <a:xfrm>
            <a:off x="3979458" y="328663"/>
            <a:ext cx="3761952" cy="796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78" dirty="0">
                <a:latin typeface="SignPainter HouseScript" panose="0200000607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Save your time!</a:t>
            </a:r>
            <a:endParaRPr lang="en-US" sz="3815" dirty="0">
              <a:latin typeface="SignPainter HouseScript" panose="0200000607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8EFD2B-7D61-A549-8A1D-F1B5CE847090}"/>
              </a:ext>
            </a:extLst>
          </p:cNvPr>
          <p:cNvSpPr txBox="1"/>
          <p:nvPr/>
        </p:nvSpPr>
        <p:spPr>
          <a:xfrm>
            <a:off x="3373190" y="1720404"/>
            <a:ext cx="5896573" cy="4025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71" dirty="0">
                <a:latin typeface="Times New Roman" panose="02020603050405020304" pitchFamily="18" charset="0"/>
                <a:ea typeface="Helvetica Neue Condensed" panose="02000503000000020004" pitchFamily="2" charset="0"/>
                <a:cs typeface="Times New Roman" panose="02020603050405020304" pitchFamily="18" charset="0"/>
              </a:rPr>
              <a:t>Download</a:t>
            </a:r>
            <a:r>
              <a:rPr lang="en-US" sz="3434" dirty="0">
                <a:latin typeface="Times New Roman" panose="02020603050405020304" pitchFamily="18" charset="0"/>
                <a:ea typeface="Helvetica Neue Condensed" panose="02000503000000020004" pitchFamily="2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4578" b="1" dirty="0">
                <a:latin typeface="Times New Roman" panose="02020603050405020304" pitchFamily="18" charset="0"/>
                <a:ea typeface="Helvetica Neue Condensed" panose="02000503000000020004" pitchFamily="2" charset="0"/>
                <a:cs typeface="Times New Roman" panose="02020603050405020304" pitchFamily="18" charset="0"/>
              </a:rPr>
              <a:t>Fresh Look</a:t>
            </a:r>
            <a:r>
              <a:rPr lang="en-US" sz="4578" dirty="0">
                <a:latin typeface="Times New Roman" panose="02020603050405020304" pitchFamily="18" charset="0"/>
                <a:ea typeface="Helvetica Neue Condensed" panose="02000503000000020004" pitchFamily="2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289" dirty="0">
                <a:latin typeface="Times New Roman" panose="02020603050405020304" pitchFamily="18" charset="0"/>
                <a:ea typeface="Helvetica Neue Condensed" panose="02000503000000020004" pitchFamily="2" charset="0"/>
                <a:cs typeface="Times New Roman" panose="02020603050405020304" pitchFamily="18" charset="0"/>
              </a:rPr>
              <a:t>Beauty Parlor Android App from Google Play Store and Book </a:t>
            </a:r>
            <a:r>
              <a:rPr lang="en-US" sz="2289" b="1" dirty="0">
                <a:latin typeface="Times New Roman" panose="02020603050405020304" pitchFamily="18" charset="0"/>
                <a:ea typeface="Helvetica Neue Condensed" panose="02000503000000020004" pitchFamily="2" charset="0"/>
                <a:cs typeface="Times New Roman" panose="02020603050405020304" pitchFamily="18" charset="0"/>
              </a:rPr>
              <a:t>ONLINE</a:t>
            </a:r>
            <a:r>
              <a:rPr lang="en-US" sz="2289" dirty="0">
                <a:latin typeface="Times New Roman" panose="02020603050405020304" pitchFamily="18" charset="0"/>
                <a:ea typeface="Helvetica Neue Condensed" panose="02000503000000020004" pitchFamily="2" charset="0"/>
                <a:cs typeface="Times New Roman" panose="02020603050405020304" pitchFamily="18" charset="0"/>
              </a:rPr>
              <a:t> Appointment to </a:t>
            </a:r>
          </a:p>
          <a:p>
            <a:pPr algn="ctr"/>
            <a:r>
              <a:rPr lang="en-US" sz="2289" dirty="0">
                <a:latin typeface="Times New Roman" panose="02020603050405020304" pitchFamily="18" charset="0"/>
                <a:ea typeface="Helvetica Neue Condensed" panose="02000503000000020004" pitchFamily="2" charset="0"/>
                <a:cs typeface="Times New Roman" panose="02020603050405020304" pitchFamily="18" charset="0"/>
              </a:rPr>
              <a:t>GET</a:t>
            </a:r>
          </a:p>
          <a:p>
            <a:pPr algn="ctr"/>
            <a:endParaRPr lang="en-US" sz="2289" dirty="0">
              <a:latin typeface="Times New Roman" panose="02020603050405020304" pitchFamily="18" charset="0"/>
              <a:ea typeface="Helvetica Neue Condensed" panose="02000503000000020004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3815" dirty="0">
                <a:latin typeface="Times New Roman" panose="02020603050405020304" pitchFamily="18" charset="0"/>
                <a:ea typeface="Helvetica Neue Condensed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lang="en-US" sz="8393" b="1" dirty="0">
                <a:latin typeface="Times New Roman" panose="02020603050405020304" pitchFamily="18" charset="0"/>
                <a:ea typeface="Helvetica Neue Condensed" panose="02000503000000020004" pitchFamily="2" charset="0"/>
                <a:cs typeface="Times New Roman" panose="02020603050405020304" pitchFamily="18" charset="0"/>
              </a:rPr>
              <a:t>10% OFF</a:t>
            </a:r>
            <a:endParaRPr lang="en-US" sz="4578" b="1" dirty="0">
              <a:latin typeface="Times New Roman" panose="02020603050405020304" pitchFamily="18" charset="0"/>
              <a:ea typeface="Helvetica Neue Condensed" panose="02000503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B1FD6A-3C39-544B-AC77-9CA57C20E72B}"/>
              </a:ext>
            </a:extLst>
          </p:cNvPr>
          <p:cNvSpPr txBox="1"/>
          <p:nvPr/>
        </p:nvSpPr>
        <p:spPr>
          <a:xfrm>
            <a:off x="8738163" y="328664"/>
            <a:ext cx="3275882" cy="67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5" dirty="0">
                <a:latin typeface="SignPainter HouseScript" panose="0200000607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Don’t wait in queue</a:t>
            </a:r>
            <a:endParaRPr lang="en-US" sz="3434" dirty="0">
              <a:latin typeface="SignPainter HouseScript" panose="0200000607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5DB966-90BC-C840-94FF-23BDE9BAC484}"/>
              </a:ext>
            </a:extLst>
          </p:cNvPr>
          <p:cNvSpPr txBox="1"/>
          <p:nvPr/>
        </p:nvSpPr>
        <p:spPr>
          <a:xfrm>
            <a:off x="4792227" y="5876664"/>
            <a:ext cx="2710999" cy="444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89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*Ladies &amp; Kids only</a:t>
            </a:r>
          </a:p>
        </p:txBody>
      </p:sp>
    </p:spTree>
    <p:extLst>
      <p:ext uri="{BB962C8B-B14F-4D97-AF65-F5344CB8AC3E}">
        <p14:creationId xmlns:p14="http://schemas.microsoft.com/office/powerpoint/2010/main" val="93695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Helvetica Neue</vt:lpstr>
      <vt:lpstr>Helvetica Neue Condensed</vt:lpstr>
      <vt:lpstr>Helvetica Neue Light</vt:lpstr>
      <vt:lpstr>SignPainter HouseScript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piappstudio</dc:creator>
  <cp:lastModifiedBy>piappstudio</cp:lastModifiedBy>
  <cp:revision>1</cp:revision>
  <dcterms:created xsi:type="dcterms:W3CDTF">2021-10-07T11:55:17Z</dcterms:created>
  <dcterms:modified xsi:type="dcterms:W3CDTF">2021-10-07T11:55:26Z</dcterms:modified>
</cp:coreProperties>
</file>