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7" r:id="rId3"/>
    <p:sldId id="272" r:id="rId4"/>
    <p:sldId id="258" r:id="rId5"/>
    <p:sldId id="257" r:id="rId6"/>
    <p:sldId id="270" r:id="rId7"/>
    <p:sldId id="275" r:id="rId8"/>
    <p:sldId id="259" r:id="rId9"/>
    <p:sldId id="260" r:id="rId10"/>
    <p:sldId id="262" r:id="rId11"/>
    <p:sldId id="261" r:id="rId12"/>
    <p:sldId id="264" r:id="rId13"/>
    <p:sldId id="263" r:id="rId14"/>
    <p:sldId id="268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5002B-8EBF-460E-BF30-0F1A33FEBE23}" v="88" dt="2022-01-29T16:49:2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ito pierre" userId="9e11f0feb1ea2800" providerId="LiveId" clId="{9D05002B-8EBF-460E-BF30-0F1A33FEBE23}"/>
    <pc:docChg chg="undo redo custSel addSld delSld modSld sldOrd">
      <pc:chgData name="Ardito pierre" userId="9e11f0feb1ea2800" providerId="LiveId" clId="{9D05002B-8EBF-460E-BF30-0F1A33FEBE23}" dt="2022-01-31T12:43:28.247" v="1678" actId="113"/>
      <pc:docMkLst>
        <pc:docMk/>
      </pc:docMkLst>
      <pc:sldChg chg="addSp delSp modSp mod setBg">
        <pc:chgData name="Ardito pierre" userId="9e11f0feb1ea2800" providerId="LiveId" clId="{9D05002B-8EBF-460E-BF30-0F1A33FEBE23}" dt="2022-01-31T08:39:48.796" v="1626" actId="1076"/>
        <pc:sldMkLst>
          <pc:docMk/>
          <pc:sldMk cId="1699875049" sldId="257"/>
        </pc:sldMkLst>
        <pc:spChg chg="del">
          <ac:chgData name="Ardito pierre" userId="9e11f0feb1ea2800" providerId="LiveId" clId="{9D05002B-8EBF-460E-BF30-0F1A33FEBE23}" dt="2022-01-25T10:26:18.319" v="20" actId="26606"/>
          <ac:spMkLst>
            <pc:docMk/>
            <pc:sldMk cId="1699875049" sldId="257"/>
            <ac:spMk id="2" creationId="{FD501208-89FB-4545-AA53-4876B330378D}"/>
          </ac:spMkLst>
        </pc:spChg>
        <pc:spChg chg="add del mod">
          <ac:chgData name="Ardito pierre" userId="9e11f0feb1ea2800" providerId="LiveId" clId="{9D05002B-8EBF-460E-BF30-0F1A33FEBE23}" dt="2022-01-28T14:41:26.794" v="249" actId="21"/>
          <ac:spMkLst>
            <pc:docMk/>
            <pc:sldMk cId="1699875049" sldId="257"/>
            <ac:spMk id="3" creationId="{43BB1581-241C-479D-AE82-3FEAC2643B03}"/>
          </ac:spMkLst>
        </pc:spChg>
        <pc:spChg chg="del">
          <ac:chgData name="Ardito pierre" userId="9e11f0feb1ea2800" providerId="LiveId" clId="{9D05002B-8EBF-460E-BF30-0F1A33FEBE23}" dt="2022-01-25T10:26:18.319" v="20" actId="26606"/>
          <ac:spMkLst>
            <pc:docMk/>
            <pc:sldMk cId="1699875049" sldId="257"/>
            <ac:spMk id="9" creationId="{81EB0C3E-D01B-4C39-B52E-E4E0C4C1B364}"/>
          </ac:spMkLst>
        </pc:spChg>
        <pc:picChg chg="add mod">
          <ac:chgData name="Ardito pierre" userId="9e11f0feb1ea2800" providerId="LiveId" clId="{9D05002B-8EBF-460E-BF30-0F1A33FEBE23}" dt="2022-01-31T08:39:48.796" v="1626" actId="1076"/>
          <ac:picMkLst>
            <pc:docMk/>
            <pc:sldMk cId="1699875049" sldId="257"/>
            <ac:picMk id="3" creationId="{36EDE7DC-84E8-42A1-9D72-C3114806A7BC}"/>
          </ac:picMkLst>
        </pc:picChg>
        <pc:picChg chg="del mod">
          <ac:chgData name="Ardito pierre" userId="9e11f0feb1ea2800" providerId="LiveId" clId="{9D05002B-8EBF-460E-BF30-0F1A33FEBE23}" dt="2022-01-28T14:41:07.640" v="243" actId="478"/>
          <ac:picMkLst>
            <pc:docMk/>
            <pc:sldMk cId="1699875049" sldId="257"/>
            <ac:picMk id="5" creationId="{1571A157-A8EA-4817-B72D-FDBD91F3D300}"/>
          </ac:picMkLst>
        </pc:picChg>
        <pc:picChg chg="add del mod">
          <ac:chgData name="Ardito pierre" userId="9e11f0feb1ea2800" providerId="LiveId" clId="{9D05002B-8EBF-460E-BF30-0F1A33FEBE23}" dt="2022-01-31T08:39:42.087" v="1623" actId="478"/>
          <ac:picMkLst>
            <pc:docMk/>
            <pc:sldMk cId="1699875049" sldId="257"/>
            <ac:picMk id="6" creationId="{EB0ABDD5-40D3-478D-84D1-D5787EF126B6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24.747" v="1446"/>
        <pc:sldMkLst>
          <pc:docMk/>
          <pc:sldMk cId="840725121" sldId="258"/>
        </pc:sldMkLst>
        <pc:spChg chg="del">
          <ac:chgData name="Ardito pierre" userId="9e11f0feb1ea2800" providerId="LiveId" clId="{9D05002B-8EBF-460E-BF30-0F1A33FEBE23}" dt="2022-01-25T10:26:14.809" v="19" actId="26606"/>
          <ac:spMkLst>
            <pc:docMk/>
            <pc:sldMk cId="840725121" sldId="258"/>
            <ac:spMk id="2" creationId="{FD928068-7BCA-483A-9E6D-B3DE9F89D012}"/>
          </ac:spMkLst>
        </pc:spChg>
        <pc:spChg chg="del">
          <ac:chgData name="Ardito pierre" userId="9e11f0feb1ea2800" providerId="LiveId" clId="{9D05002B-8EBF-460E-BF30-0F1A33FEBE23}" dt="2022-01-25T10:26:14.809" v="19" actId="26606"/>
          <ac:spMkLst>
            <pc:docMk/>
            <pc:sldMk cId="840725121" sldId="258"/>
            <ac:spMk id="3" creationId="{A5DB0F39-1FA9-4C5B-BE47-988D090249B0}"/>
          </ac:spMkLst>
        </pc:spChg>
        <pc:spChg chg="add del mod">
          <ac:chgData name="Ardito pierre" userId="9e11f0feb1ea2800" providerId="LiveId" clId="{9D05002B-8EBF-460E-BF30-0F1A33FEBE23}" dt="2022-01-28T14:36:29.770" v="234" actId="26606"/>
          <ac:spMkLst>
            <pc:docMk/>
            <pc:sldMk cId="840725121" sldId="258"/>
            <ac:spMk id="3" creationId="{AA5538B0-B129-4F81-A7C1-098B7483B079}"/>
          </ac:spMkLst>
        </pc:spChg>
        <pc:picChg chg="del mod">
          <ac:chgData name="Ardito pierre" userId="9e11f0feb1ea2800" providerId="LiveId" clId="{9D05002B-8EBF-460E-BF30-0F1A33FEBE23}" dt="2022-01-28T14:36:24.470" v="232" actId="478"/>
          <ac:picMkLst>
            <pc:docMk/>
            <pc:sldMk cId="840725121" sldId="258"/>
            <ac:picMk id="4" creationId="{E0A58E91-674A-44A2-88EF-7D14795E1BB5}"/>
          </ac:picMkLst>
        </pc:picChg>
        <pc:picChg chg="add mod">
          <ac:chgData name="Ardito pierre" userId="9e11f0feb1ea2800" providerId="LiveId" clId="{9D05002B-8EBF-460E-BF30-0F1A33FEBE23}" dt="2022-01-28T14:37:00.624" v="241" actId="1076"/>
          <ac:picMkLst>
            <pc:docMk/>
            <pc:sldMk cId="840725121" sldId="258"/>
            <ac:picMk id="6" creationId="{6373B045-6DDC-4500-97E1-E1986EFAAF2C}"/>
          </ac:picMkLst>
        </pc:picChg>
        <pc:picChg chg="add mod">
          <ac:chgData name="Ardito pierre" userId="9e11f0feb1ea2800" providerId="LiveId" clId="{9D05002B-8EBF-460E-BF30-0F1A33FEBE23}" dt="2022-01-28T14:37:05.394" v="242" actId="1076"/>
          <ac:picMkLst>
            <pc:docMk/>
            <pc:sldMk cId="840725121" sldId="258"/>
            <ac:picMk id="8" creationId="{A6F98456-88F5-463B-9219-18973066E346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34.720" v="1448"/>
        <pc:sldMkLst>
          <pc:docMk/>
          <pc:sldMk cId="97129573" sldId="259"/>
        </pc:sldMkLst>
        <pc:spChg chg="del">
          <ac:chgData name="Ardito pierre" userId="9e11f0feb1ea2800" providerId="LiveId" clId="{9D05002B-8EBF-460E-BF30-0F1A33FEBE23}" dt="2022-01-25T10:26:06.368" v="17" actId="26606"/>
          <ac:spMkLst>
            <pc:docMk/>
            <pc:sldMk cId="97129573" sldId="259"/>
            <ac:spMk id="2" creationId="{7E537AEE-604C-401E-A22E-D235F60B916D}"/>
          </ac:spMkLst>
        </pc:spChg>
        <pc:spChg chg="del">
          <ac:chgData name="Ardito pierre" userId="9e11f0feb1ea2800" providerId="LiveId" clId="{9D05002B-8EBF-460E-BF30-0F1A33FEBE23}" dt="2022-01-25T10:26:06.368" v="17" actId="26606"/>
          <ac:spMkLst>
            <pc:docMk/>
            <pc:sldMk cId="97129573" sldId="259"/>
            <ac:spMk id="3" creationId="{77353F31-0357-4C14-85C7-18F28780329B}"/>
          </ac:spMkLst>
        </pc:spChg>
        <pc:spChg chg="add del mod">
          <ac:chgData name="Ardito pierre" userId="9e11f0feb1ea2800" providerId="LiveId" clId="{9D05002B-8EBF-460E-BF30-0F1A33FEBE23}" dt="2022-01-25T14:16:32.924" v="72" actId="26606"/>
          <ac:spMkLst>
            <pc:docMk/>
            <pc:sldMk cId="97129573" sldId="259"/>
            <ac:spMk id="3" creationId="{B50FC7DF-AB60-4C1C-B9AE-8AC036C1289F}"/>
          </ac:spMkLst>
        </pc:spChg>
        <pc:spChg chg="add del mod">
          <ac:chgData name="Ardito pierre" userId="9e11f0feb1ea2800" providerId="LiveId" clId="{9D05002B-8EBF-460E-BF30-0F1A33FEBE23}" dt="2022-01-28T13:49:08.422" v="144" actId="26606"/>
          <ac:spMkLst>
            <pc:docMk/>
            <pc:sldMk cId="97129573" sldId="259"/>
            <ac:spMk id="3" creationId="{BE187F29-ABDA-4504-87AA-1E9639F8692B}"/>
          </ac:spMkLst>
        </pc:spChg>
        <pc:spChg chg="add del mod">
          <ac:chgData name="Ardito pierre" userId="9e11f0feb1ea2800" providerId="LiveId" clId="{9D05002B-8EBF-460E-BF30-0F1A33FEBE23}" dt="2022-01-28T13:50:23.021" v="149" actId="26606"/>
          <ac:spMkLst>
            <pc:docMk/>
            <pc:sldMk cId="97129573" sldId="259"/>
            <ac:spMk id="7" creationId="{903A7719-4AF0-4956-92BF-161C92C5998B}"/>
          </ac:spMkLst>
        </pc:spChg>
        <pc:spChg chg="add del mod">
          <ac:chgData name="Ardito pierre" userId="9e11f0feb1ea2800" providerId="LiveId" clId="{9D05002B-8EBF-460E-BF30-0F1A33FEBE23}" dt="2022-01-25T14:17:06.865" v="77" actId="26606"/>
          <ac:spMkLst>
            <pc:docMk/>
            <pc:sldMk cId="97129573" sldId="259"/>
            <ac:spMk id="8" creationId="{5976AE7E-DCA6-4A34-BCC6-F6FD088371FF}"/>
          </ac:spMkLst>
        </pc:spChg>
        <pc:spChg chg="add del">
          <ac:chgData name="Ardito pierre" userId="9e11f0feb1ea2800" providerId="LiveId" clId="{9D05002B-8EBF-460E-BF30-0F1A33FEBE23}" dt="2022-01-28T13:55:20.546" v="171" actId="26606"/>
          <ac:spMkLst>
            <pc:docMk/>
            <pc:sldMk cId="97129573" sldId="259"/>
            <ac:spMk id="17" creationId="{42A4FC2C-047E-45A5-965D-8E1E3BF09BC6}"/>
          </ac:spMkLst>
        </pc:spChg>
        <pc:picChg chg="add del mod">
          <ac:chgData name="Ardito pierre" userId="9e11f0feb1ea2800" providerId="LiveId" clId="{9D05002B-8EBF-460E-BF30-0F1A33FEBE23}" dt="2022-01-25T14:17:02.062" v="74" actId="478"/>
          <ac:picMkLst>
            <pc:docMk/>
            <pc:sldMk cId="97129573" sldId="259"/>
            <ac:picMk id="5" creationId="{74478F88-901E-47FF-BF53-91F6417A7E35}"/>
          </ac:picMkLst>
        </pc:picChg>
        <pc:picChg chg="add del mod">
          <ac:chgData name="Ardito pierre" userId="9e11f0feb1ea2800" providerId="LiveId" clId="{9D05002B-8EBF-460E-BF30-0F1A33FEBE23}" dt="2022-01-28T13:50:19.378" v="147" actId="478"/>
          <ac:picMkLst>
            <pc:docMk/>
            <pc:sldMk cId="97129573" sldId="259"/>
            <ac:picMk id="5" creationId="{BB2D57AC-F69F-44AF-97E2-5B2DF5CA3A91}"/>
          </ac:picMkLst>
        </pc:picChg>
        <pc:picChg chg="del mod">
          <ac:chgData name="Ardito pierre" userId="9e11f0feb1ea2800" providerId="LiveId" clId="{9D05002B-8EBF-460E-BF30-0F1A33FEBE23}" dt="2022-01-25T14:16:29.591" v="70" actId="478"/>
          <ac:picMkLst>
            <pc:docMk/>
            <pc:sldMk cId="97129573" sldId="259"/>
            <ac:picMk id="7" creationId="{C86180F0-FE44-4250-9E60-4D3FE144495D}"/>
          </ac:picMkLst>
        </pc:picChg>
        <pc:picChg chg="add mod">
          <ac:chgData name="Ardito pierre" userId="9e11f0feb1ea2800" providerId="LiveId" clId="{9D05002B-8EBF-460E-BF30-0F1A33FEBE23}" dt="2022-01-28T13:55:20.546" v="172" actId="26606"/>
          <ac:picMkLst>
            <pc:docMk/>
            <pc:sldMk cId="97129573" sldId="259"/>
            <ac:picMk id="9" creationId="{3D50E56C-E932-488C-9D38-AAE94672AD90}"/>
          </ac:picMkLst>
        </pc:picChg>
        <pc:picChg chg="add del mod">
          <ac:chgData name="Ardito pierre" userId="9e11f0feb1ea2800" providerId="LiveId" clId="{9D05002B-8EBF-460E-BF30-0F1A33FEBE23}" dt="2022-01-28T13:49:05.449" v="142" actId="478"/>
          <ac:picMkLst>
            <pc:docMk/>
            <pc:sldMk cId="97129573" sldId="259"/>
            <ac:picMk id="10" creationId="{E487903A-2F03-462A-AC49-7D167B700918}"/>
          </ac:picMkLst>
        </pc:picChg>
        <pc:picChg chg="add mod">
          <ac:chgData name="Ardito pierre" userId="9e11f0feb1ea2800" providerId="LiveId" clId="{9D05002B-8EBF-460E-BF30-0F1A33FEBE23}" dt="2022-01-28T13:50:41.671" v="152" actId="14100"/>
          <ac:picMkLst>
            <pc:docMk/>
            <pc:sldMk cId="97129573" sldId="259"/>
            <ac:picMk id="12" creationId="{9E188E50-9A7C-41CF-9AD6-1995E96EEF20}"/>
          </ac:picMkLst>
        </pc:picChg>
      </pc:sldChg>
      <pc:sldChg chg="addSp delSp modSp mod setBg">
        <pc:chgData name="Ardito pierre" userId="9e11f0feb1ea2800" providerId="LiveId" clId="{9D05002B-8EBF-460E-BF30-0F1A33FEBE23}" dt="2022-01-28T14:50:17.022" v="265" actId="26606"/>
        <pc:sldMkLst>
          <pc:docMk/>
          <pc:sldMk cId="1138774754" sldId="260"/>
        </pc:sldMkLst>
        <pc:spChg chg="del">
          <ac:chgData name="Ardito pierre" userId="9e11f0feb1ea2800" providerId="LiveId" clId="{9D05002B-8EBF-460E-BF30-0F1A33FEBE23}" dt="2022-01-25T10:26:10.708" v="18" actId="26606"/>
          <ac:spMkLst>
            <pc:docMk/>
            <pc:sldMk cId="1138774754" sldId="260"/>
            <ac:spMk id="2" creationId="{3DFACAA3-3FF6-4BAD-B386-261CC69EC5FD}"/>
          </ac:spMkLst>
        </pc:spChg>
        <pc:spChg chg="add del mod">
          <ac:chgData name="Ardito pierre" userId="9e11f0feb1ea2800" providerId="LiveId" clId="{9D05002B-8EBF-460E-BF30-0F1A33FEBE23}" dt="2022-01-28T14:50:17.022" v="265" actId="26606"/>
          <ac:spMkLst>
            <pc:docMk/>
            <pc:sldMk cId="1138774754" sldId="260"/>
            <ac:spMk id="3" creationId="{2A94002B-031D-41AA-8673-32CB5D289F45}"/>
          </ac:spMkLst>
        </pc:spChg>
        <pc:spChg chg="del">
          <ac:chgData name="Ardito pierre" userId="9e11f0feb1ea2800" providerId="LiveId" clId="{9D05002B-8EBF-460E-BF30-0F1A33FEBE23}" dt="2022-01-25T10:26:10.708" v="18" actId="26606"/>
          <ac:spMkLst>
            <pc:docMk/>
            <pc:sldMk cId="1138774754" sldId="260"/>
            <ac:spMk id="3" creationId="{5AB43BB6-A300-4C1F-B0C2-A716EC300BBA}"/>
          </ac:spMkLst>
        </pc:spChg>
        <pc:picChg chg="del mod">
          <ac:chgData name="Ardito pierre" userId="9e11f0feb1ea2800" providerId="LiveId" clId="{9D05002B-8EBF-460E-BF30-0F1A33FEBE23}" dt="2022-01-28T14:50:12.916" v="262" actId="478"/>
          <ac:picMkLst>
            <pc:docMk/>
            <pc:sldMk cId="1138774754" sldId="260"/>
            <ac:picMk id="5" creationId="{D04E5E98-7860-434F-ABA0-F69DE8437671}"/>
          </ac:picMkLst>
        </pc:picChg>
        <pc:picChg chg="add mod">
          <ac:chgData name="Ardito pierre" userId="9e11f0feb1ea2800" providerId="LiveId" clId="{9D05002B-8EBF-460E-BF30-0F1A33FEBE23}" dt="2022-01-28T14:50:17.022" v="265" actId="26606"/>
          <ac:picMkLst>
            <pc:docMk/>
            <pc:sldMk cId="1138774754" sldId="260"/>
            <ac:picMk id="6" creationId="{6898A2DA-9E20-4668-9D5F-88159DBF0D90}"/>
          </ac:picMkLst>
        </pc:picChg>
      </pc:sldChg>
      <pc:sldChg chg="addSp delSp modSp mod setBg">
        <pc:chgData name="Ardito pierre" userId="9e11f0feb1ea2800" providerId="LiveId" clId="{9D05002B-8EBF-460E-BF30-0F1A33FEBE23}" dt="2022-01-28T14:50:42.026" v="268" actId="1076"/>
        <pc:sldMkLst>
          <pc:docMk/>
          <pc:sldMk cId="3083841590" sldId="261"/>
        </pc:sldMkLst>
        <pc:spChg chg="del">
          <ac:chgData name="Ardito pierre" userId="9e11f0feb1ea2800" providerId="LiveId" clId="{9D05002B-8EBF-460E-BF30-0F1A33FEBE23}" dt="2022-01-25T10:26:03.333" v="16" actId="26606"/>
          <ac:spMkLst>
            <pc:docMk/>
            <pc:sldMk cId="3083841590" sldId="261"/>
            <ac:spMk id="2" creationId="{500D44C8-4CD3-473A-B775-6CB289EA7B3F}"/>
          </ac:spMkLst>
        </pc:spChg>
        <pc:spChg chg="del">
          <ac:chgData name="Ardito pierre" userId="9e11f0feb1ea2800" providerId="LiveId" clId="{9D05002B-8EBF-460E-BF30-0F1A33FEBE23}" dt="2022-01-25T10:26:03.333" v="16" actId="26606"/>
          <ac:spMkLst>
            <pc:docMk/>
            <pc:sldMk cId="3083841590" sldId="261"/>
            <ac:spMk id="3" creationId="{167CF208-038A-41F6-83A5-C9C9AAAFA62A}"/>
          </ac:spMkLst>
        </pc:spChg>
        <pc:spChg chg="add del mod">
          <ac:chgData name="Ardito pierre" userId="9e11f0feb1ea2800" providerId="LiveId" clId="{9D05002B-8EBF-460E-BF30-0F1A33FEBE23}" dt="2022-01-28T14:45:45.388" v="253" actId="26606"/>
          <ac:spMkLst>
            <pc:docMk/>
            <pc:sldMk cId="3083841590" sldId="261"/>
            <ac:spMk id="3" creationId="{51FE588E-AB37-44B8-A146-CE4C8E8A9B7C}"/>
          </ac:spMkLst>
        </pc:spChg>
        <pc:picChg chg="add mod">
          <ac:chgData name="Ardito pierre" userId="9e11f0feb1ea2800" providerId="LiveId" clId="{9D05002B-8EBF-460E-BF30-0F1A33FEBE23}" dt="2022-01-28T14:50:42.026" v="268" actId="1076"/>
          <ac:picMkLst>
            <pc:docMk/>
            <pc:sldMk cId="3083841590" sldId="261"/>
            <ac:picMk id="5" creationId="{A32FCDEE-A098-4244-AC5B-B8E6FB8A3678}"/>
          </ac:picMkLst>
        </pc:picChg>
        <pc:picChg chg="del mod">
          <ac:chgData name="Ardito pierre" userId="9e11f0feb1ea2800" providerId="LiveId" clId="{9D05002B-8EBF-460E-BF30-0F1A33FEBE23}" dt="2022-01-28T14:45:41.233" v="251" actId="478"/>
          <ac:picMkLst>
            <pc:docMk/>
            <pc:sldMk cId="3083841590" sldId="261"/>
            <ac:picMk id="7" creationId="{B66F2B92-032A-4A65-8B21-21E8B475CFCF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40.093" v="1450"/>
        <pc:sldMkLst>
          <pc:docMk/>
          <pc:sldMk cId="2665044658" sldId="262"/>
        </pc:sldMkLst>
        <pc:spChg chg="del">
          <ac:chgData name="Ardito pierre" userId="9e11f0feb1ea2800" providerId="LiveId" clId="{9D05002B-8EBF-460E-BF30-0F1A33FEBE23}" dt="2022-01-25T10:25:59.734" v="15" actId="26606"/>
          <ac:spMkLst>
            <pc:docMk/>
            <pc:sldMk cId="2665044658" sldId="262"/>
            <ac:spMk id="2" creationId="{D32FD07E-624B-4DF6-A2BE-E57465DDD5A3}"/>
          </ac:spMkLst>
        </pc:spChg>
        <pc:spChg chg="del">
          <ac:chgData name="Ardito pierre" userId="9e11f0feb1ea2800" providerId="LiveId" clId="{9D05002B-8EBF-460E-BF30-0F1A33FEBE23}" dt="2022-01-25T10:25:59.734" v="15" actId="26606"/>
          <ac:spMkLst>
            <pc:docMk/>
            <pc:sldMk cId="2665044658" sldId="262"/>
            <ac:spMk id="3" creationId="{21FFD599-7FA9-4DC6-9328-26C8CA77D1CD}"/>
          </ac:spMkLst>
        </pc:spChg>
        <pc:spChg chg="add del mod">
          <ac:chgData name="Ardito pierre" userId="9e11f0feb1ea2800" providerId="LiveId" clId="{9D05002B-8EBF-460E-BF30-0F1A33FEBE23}" dt="2022-01-28T14:05:31.746" v="191" actId="26606"/>
          <ac:spMkLst>
            <pc:docMk/>
            <pc:sldMk cId="2665044658" sldId="262"/>
            <ac:spMk id="3" creationId="{2A775ABF-E8A7-45E5-A2C0-FF9C16BBB58B}"/>
          </ac:spMkLst>
        </pc:spChg>
        <pc:picChg chg="del mod">
          <ac:chgData name="Ardito pierre" userId="9e11f0feb1ea2800" providerId="LiveId" clId="{9D05002B-8EBF-460E-BF30-0F1A33FEBE23}" dt="2022-01-28T14:05:26.981" v="189" actId="478"/>
          <ac:picMkLst>
            <pc:docMk/>
            <pc:sldMk cId="2665044658" sldId="262"/>
            <ac:picMk id="5" creationId="{8A73DC5A-ABFD-46F2-B4D1-35064A8FE0F9}"/>
          </ac:picMkLst>
        </pc:picChg>
        <pc:picChg chg="add mod">
          <ac:chgData name="Ardito pierre" userId="9e11f0feb1ea2800" providerId="LiveId" clId="{9D05002B-8EBF-460E-BF30-0F1A33FEBE23}" dt="2022-01-28T14:06:08.405" v="197" actId="14100"/>
          <ac:picMkLst>
            <pc:docMk/>
            <pc:sldMk cId="2665044658" sldId="262"/>
            <ac:picMk id="6" creationId="{9FBB6072-6323-4F68-B216-DF4AEE6D1B6D}"/>
          </ac:picMkLst>
        </pc:picChg>
        <pc:picChg chg="add mod">
          <ac:chgData name="Ardito pierre" userId="9e11f0feb1ea2800" providerId="LiveId" clId="{9D05002B-8EBF-460E-BF30-0F1A33FEBE23}" dt="2022-01-28T14:06:04.397" v="196" actId="1076"/>
          <ac:picMkLst>
            <pc:docMk/>
            <pc:sldMk cId="2665044658" sldId="262"/>
            <ac:picMk id="8" creationId="{65169695-2736-4D7B-8577-72FAFEA9AF82}"/>
          </ac:picMkLst>
        </pc:picChg>
      </pc:sldChg>
      <pc:sldChg chg="addSp delSp modSp mod setBg delDesignElem">
        <pc:chgData name="Ardito pierre" userId="9e11f0feb1ea2800" providerId="LiveId" clId="{9D05002B-8EBF-460E-BF30-0F1A33FEBE23}" dt="2022-01-29T16:47:58.674" v="1355"/>
        <pc:sldMkLst>
          <pc:docMk/>
          <pc:sldMk cId="3854869839" sldId="263"/>
        </pc:sldMkLst>
        <pc:spChg chg="del mod">
          <ac:chgData name="Ardito pierre" userId="9e11f0feb1ea2800" providerId="LiveId" clId="{9D05002B-8EBF-460E-BF30-0F1A33FEBE23}" dt="2022-01-25T10:27:18.450" v="28" actId="21"/>
          <ac:spMkLst>
            <pc:docMk/>
            <pc:sldMk cId="3854869839" sldId="263"/>
            <ac:spMk id="2" creationId="{36773C98-8055-4AEF-8DDA-7D088B44A1F9}"/>
          </ac:spMkLst>
        </pc:spChg>
        <pc:spChg chg="add del mod">
          <ac:chgData name="Ardito pierre" userId="9e11f0feb1ea2800" providerId="LiveId" clId="{9D05002B-8EBF-460E-BF30-0F1A33FEBE23}" dt="2022-01-28T14:06:21.427" v="200" actId="21"/>
          <ac:spMkLst>
            <pc:docMk/>
            <pc:sldMk cId="3854869839" sldId="263"/>
            <ac:spMk id="3" creationId="{086FDBBC-D8FC-4307-A79A-FAD9CF42992C}"/>
          </ac:spMkLst>
        </pc:spChg>
        <pc:spChg chg="del">
          <ac:chgData name="Ardito pierre" userId="9e11f0feb1ea2800" providerId="LiveId" clId="{9D05002B-8EBF-460E-BF30-0F1A33FEBE23}" dt="2022-01-25T10:25:55.317" v="14" actId="26606"/>
          <ac:spMkLst>
            <pc:docMk/>
            <pc:sldMk cId="3854869839" sldId="263"/>
            <ac:spMk id="3" creationId="{A5735693-0B23-470B-BB84-56E643D26C53}"/>
          </ac:spMkLst>
        </pc:spChg>
        <pc:spChg chg="add del mod">
          <ac:chgData name="Ardito pierre" userId="9e11f0feb1ea2800" providerId="LiveId" clId="{9D05002B-8EBF-460E-BF30-0F1A33FEBE23}" dt="2022-01-25T10:27:05.032" v="26" actId="26606"/>
          <ac:spMkLst>
            <pc:docMk/>
            <pc:sldMk cId="3854869839" sldId="263"/>
            <ac:spMk id="7" creationId="{5A000937-30C0-4B79-BE14-F2FD21EF9EC4}"/>
          </ac:spMkLst>
        </pc:spChg>
        <pc:spChg chg="add del">
          <ac:chgData name="Ardito pierre" userId="9e11f0feb1ea2800" providerId="LiveId" clId="{9D05002B-8EBF-460E-BF30-0F1A33FEBE23}" dt="2022-01-25T10:27:05.032" v="26" actId="26606"/>
          <ac:spMkLst>
            <pc:docMk/>
            <pc:sldMk cId="3854869839" sldId="263"/>
            <ac:spMk id="10" creationId="{A4AC5506-6312-4701-8D3C-40187889A947}"/>
          </ac:spMkLst>
        </pc:spChg>
        <pc:spChg chg="add del">
          <ac:chgData name="Ardito pierre" userId="9e11f0feb1ea2800" providerId="LiveId" clId="{9D05002B-8EBF-460E-BF30-0F1A33FEBE23}" dt="2022-01-29T16:47:58.674" v="1355"/>
          <ac:spMkLst>
            <pc:docMk/>
            <pc:sldMk cId="3854869839" sldId="263"/>
            <ac:spMk id="15" creationId="{16F6A608-4CCB-4D48-BF00-4A579AC8C52C}"/>
          </ac:spMkLst>
        </pc:spChg>
        <pc:spChg chg="add del">
          <ac:chgData name="Ardito pierre" userId="9e11f0feb1ea2800" providerId="LiveId" clId="{9D05002B-8EBF-460E-BF30-0F1A33FEBE23}" dt="2022-01-28T14:00:50.114" v="176" actId="26606"/>
          <ac:spMkLst>
            <pc:docMk/>
            <pc:sldMk cId="3854869839" sldId="263"/>
            <ac:spMk id="20" creationId="{B9FF99BD-075F-4761-A995-6FC574BD25EA}"/>
          </ac:spMkLst>
        </pc:spChg>
        <pc:spChg chg="add del">
          <ac:chgData name="Ardito pierre" userId="9e11f0feb1ea2800" providerId="LiveId" clId="{9D05002B-8EBF-460E-BF30-0F1A33FEBE23}" dt="2022-01-28T14:00:50.114" v="176" actId="26606"/>
          <ac:spMkLst>
            <pc:docMk/>
            <pc:sldMk cId="3854869839" sldId="263"/>
            <ac:spMk id="22" creationId="{A7B21A54-9BA3-4EA9-B460-5A829ADD9051}"/>
          </ac:spMkLst>
        </pc:spChg>
        <pc:spChg chg="add del">
          <ac:chgData name="Ardito pierre" userId="9e11f0feb1ea2800" providerId="LiveId" clId="{9D05002B-8EBF-460E-BF30-0F1A33FEBE23}" dt="2022-01-28T14:00:50.114" v="176" actId="26606"/>
          <ac:spMkLst>
            <pc:docMk/>
            <pc:sldMk cId="3854869839" sldId="263"/>
            <ac:spMk id="24" creationId="{6FA8F714-B9D8-488A-8CCA-E9948FF913A9}"/>
          </ac:spMkLst>
        </pc:spChg>
        <pc:spChg chg="add del">
          <ac:chgData name="Ardito pierre" userId="9e11f0feb1ea2800" providerId="LiveId" clId="{9D05002B-8EBF-460E-BF30-0F1A33FEBE23}" dt="2022-01-28T14:01:42.057" v="186" actId="26606"/>
          <ac:spMkLst>
            <pc:docMk/>
            <pc:sldMk cId="3854869839" sldId="263"/>
            <ac:spMk id="26" creationId="{69D184B2-2226-4E31-BCCB-444330767440}"/>
          </ac:spMkLst>
        </pc:spChg>
        <pc:spChg chg="add del">
          <ac:chgData name="Ardito pierre" userId="9e11f0feb1ea2800" providerId="LiveId" clId="{9D05002B-8EBF-460E-BF30-0F1A33FEBE23}" dt="2022-01-28T14:01:42.057" v="186" actId="26606"/>
          <ac:spMkLst>
            <pc:docMk/>
            <pc:sldMk cId="3854869839" sldId="263"/>
            <ac:spMk id="27" creationId="{1AC4D4E3-486A-464A-8EC8-D44881097267}"/>
          </ac:spMkLst>
        </pc:spChg>
        <pc:spChg chg="add del">
          <ac:chgData name="Ardito pierre" userId="9e11f0feb1ea2800" providerId="LiveId" clId="{9D05002B-8EBF-460E-BF30-0F1A33FEBE23}" dt="2022-01-28T14:01:42.057" v="186" actId="26606"/>
          <ac:spMkLst>
            <pc:docMk/>
            <pc:sldMk cId="3854869839" sldId="263"/>
            <ac:spMk id="28" creationId="{864DE13E-58EB-4475-B79C-0D4FC651239B}"/>
          </ac:spMkLst>
        </pc:spChg>
        <pc:picChg chg="add del">
          <ac:chgData name="Ardito pierre" userId="9e11f0feb1ea2800" providerId="LiveId" clId="{9D05002B-8EBF-460E-BF30-0F1A33FEBE23}" dt="2022-01-29T12:08:21.272" v="363" actId="22"/>
          <ac:picMkLst>
            <pc:docMk/>
            <pc:sldMk cId="3854869839" sldId="263"/>
            <ac:picMk id="3" creationId="{A9586A3A-04CF-432A-822E-63C380479A7B}"/>
          </ac:picMkLst>
        </pc:picChg>
        <pc:picChg chg="add del mod">
          <ac:chgData name="Ardito pierre" userId="9e11f0feb1ea2800" providerId="LiveId" clId="{9D05002B-8EBF-460E-BF30-0F1A33FEBE23}" dt="2022-01-29T12:08:37.371" v="365" actId="478"/>
          <ac:picMkLst>
            <pc:docMk/>
            <pc:sldMk cId="3854869839" sldId="263"/>
            <ac:picMk id="5" creationId="{05C82C9F-A612-4CA2-A0BB-09A79CBB51A3}"/>
          </ac:picMkLst>
        </pc:picChg>
        <pc:picChg chg="del mod">
          <ac:chgData name="Ardito pierre" userId="9e11f0feb1ea2800" providerId="LiveId" clId="{9D05002B-8EBF-460E-BF30-0F1A33FEBE23}" dt="2022-01-25T10:27:03.197" v="25" actId="478"/>
          <ac:picMkLst>
            <pc:docMk/>
            <pc:sldMk cId="3854869839" sldId="263"/>
            <ac:picMk id="5" creationId="{24849846-04EB-499C-BF90-4CFACE3D13B6}"/>
          </ac:picMkLst>
        </pc:picChg>
        <pc:picChg chg="add mod">
          <ac:chgData name="Ardito pierre" userId="9e11f0feb1ea2800" providerId="LiveId" clId="{9D05002B-8EBF-460E-BF30-0F1A33FEBE23}" dt="2022-01-29T12:08:42.376" v="368" actId="1076"/>
          <ac:picMkLst>
            <pc:docMk/>
            <pc:sldMk cId="3854869839" sldId="263"/>
            <ac:picMk id="6" creationId="{21ABBD9C-CC1F-4EBE-8E9D-209897F85601}"/>
          </ac:picMkLst>
        </pc:picChg>
        <pc:picChg chg="add del mod">
          <ac:chgData name="Ardito pierre" userId="9e11f0feb1ea2800" providerId="LiveId" clId="{9D05002B-8EBF-460E-BF30-0F1A33FEBE23}" dt="2022-01-28T14:00:46.080" v="173" actId="478"/>
          <ac:picMkLst>
            <pc:docMk/>
            <pc:sldMk cId="3854869839" sldId="263"/>
            <ac:picMk id="11" creationId="{35B202FD-164F-4D15-A6FC-D442920D72AD}"/>
          </ac:picMkLst>
        </pc:picChg>
      </pc:sldChg>
      <pc:sldChg chg="addSp delSp modSp mod ord setBg">
        <pc:chgData name="Ardito pierre" userId="9e11f0feb1ea2800" providerId="LiveId" clId="{9D05002B-8EBF-460E-BF30-0F1A33FEBE23}" dt="2022-01-30T08:35:46.335" v="1452"/>
        <pc:sldMkLst>
          <pc:docMk/>
          <pc:sldMk cId="449648865" sldId="264"/>
        </pc:sldMkLst>
        <pc:spChg chg="del">
          <ac:chgData name="Ardito pierre" userId="9e11f0feb1ea2800" providerId="LiveId" clId="{9D05002B-8EBF-460E-BF30-0F1A33FEBE23}" dt="2022-01-25T10:25:49.211" v="13" actId="26606"/>
          <ac:spMkLst>
            <pc:docMk/>
            <pc:sldMk cId="449648865" sldId="264"/>
            <ac:spMk id="2" creationId="{17398991-0DEE-4B68-9345-1682967E8D60}"/>
          </ac:spMkLst>
        </pc:spChg>
        <pc:spChg chg="del">
          <ac:chgData name="Ardito pierre" userId="9e11f0feb1ea2800" providerId="LiveId" clId="{9D05002B-8EBF-460E-BF30-0F1A33FEBE23}" dt="2022-01-25T10:25:49.211" v="13" actId="26606"/>
          <ac:spMkLst>
            <pc:docMk/>
            <pc:sldMk cId="449648865" sldId="264"/>
            <ac:spMk id="3" creationId="{1EC85014-9099-4585-871B-EA470847B635}"/>
          </ac:spMkLst>
        </pc:spChg>
        <pc:spChg chg="add del mod">
          <ac:chgData name="Ardito pierre" userId="9e11f0feb1ea2800" providerId="LiveId" clId="{9D05002B-8EBF-460E-BF30-0F1A33FEBE23}" dt="2022-01-28T14:31:50.122" v="222" actId="26606"/>
          <ac:spMkLst>
            <pc:docMk/>
            <pc:sldMk cId="449648865" sldId="264"/>
            <ac:spMk id="3" creationId="{449911B5-81E1-41C7-A292-C07D809A3913}"/>
          </ac:spMkLst>
        </pc:spChg>
        <pc:picChg chg="del mod">
          <ac:chgData name="Ardito pierre" userId="9e11f0feb1ea2800" providerId="LiveId" clId="{9D05002B-8EBF-460E-BF30-0F1A33FEBE23}" dt="2022-01-28T14:31:47.834" v="220" actId="478"/>
          <ac:picMkLst>
            <pc:docMk/>
            <pc:sldMk cId="449648865" sldId="264"/>
            <ac:picMk id="5" creationId="{0824034E-2145-4929-9A80-68422D5D6AAA}"/>
          </ac:picMkLst>
        </pc:picChg>
        <pc:picChg chg="add mod">
          <ac:chgData name="Ardito pierre" userId="9e11f0feb1ea2800" providerId="LiveId" clId="{9D05002B-8EBF-460E-BF30-0F1A33FEBE23}" dt="2022-01-28T14:32:28.842" v="230" actId="1076"/>
          <ac:picMkLst>
            <pc:docMk/>
            <pc:sldMk cId="449648865" sldId="264"/>
            <ac:picMk id="6" creationId="{4DAC7BA4-D35C-4096-B34F-CF0846C46B67}"/>
          </ac:picMkLst>
        </pc:picChg>
        <pc:picChg chg="add mod">
          <ac:chgData name="Ardito pierre" userId="9e11f0feb1ea2800" providerId="LiveId" clId="{9D05002B-8EBF-460E-BF30-0F1A33FEBE23}" dt="2022-01-28T14:32:19.195" v="229" actId="14100"/>
          <ac:picMkLst>
            <pc:docMk/>
            <pc:sldMk cId="449648865" sldId="264"/>
            <ac:picMk id="8" creationId="{FB1FA66C-5B1E-4582-862A-5E9D6AA0D569}"/>
          </ac:picMkLst>
        </pc:picChg>
      </pc:sldChg>
      <pc:sldChg chg="addSp delSp modSp del mod setBg">
        <pc:chgData name="Ardito pierre" userId="9e11f0feb1ea2800" providerId="LiveId" clId="{9D05002B-8EBF-460E-BF30-0F1A33FEBE23}" dt="2022-01-30T14:34:24.750" v="1461" actId="2696"/>
        <pc:sldMkLst>
          <pc:docMk/>
          <pc:sldMk cId="372988359" sldId="265"/>
        </pc:sldMkLst>
        <pc:spChg chg="del">
          <ac:chgData name="Ardito pierre" userId="9e11f0feb1ea2800" providerId="LiveId" clId="{9D05002B-8EBF-460E-BF30-0F1A33FEBE23}" dt="2022-01-25T10:25:45.722" v="12" actId="26606"/>
          <ac:spMkLst>
            <pc:docMk/>
            <pc:sldMk cId="372988359" sldId="265"/>
            <ac:spMk id="2" creationId="{5879E2B3-5A48-4855-AD09-3FFC244B247C}"/>
          </ac:spMkLst>
        </pc:spChg>
        <pc:spChg chg="del">
          <ac:chgData name="Ardito pierre" userId="9e11f0feb1ea2800" providerId="LiveId" clId="{9D05002B-8EBF-460E-BF30-0F1A33FEBE23}" dt="2022-01-25T10:25:45.722" v="12" actId="26606"/>
          <ac:spMkLst>
            <pc:docMk/>
            <pc:sldMk cId="372988359" sldId="265"/>
            <ac:spMk id="3" creationId="{2D6C96DA-D787-43D6-9F11-79ECFCB4B013}"/>
          </ac:spMkLst>
        </pc:spChg>
        <pc:spChg chg="add del mod">
          <ac:chgData name="Ardito pierre" userId="9e11f0feb1ea2800" providerId="LiveId" clId="{9D05002B-8EBF-460E-BF30-0F1A33FEBE23}" dt="2022-01-28T13:25:07.044" v="89" actId="26606"/>
          <ac:spMkLst>
            <pc:docMk/>
            <pc:sldMk cId="372988359" sldId="265"/>
            <ac:spMk id="3" creationId="{95A7B6F8-E252-4DDD-A604-C26B81300E71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14" creationId="{FDF19D7A-7F29-4798-BE62-6666B29D678D}"/>
          </ac:spMkLst>
        </pc:spChg>
        <pc:spChg chg="add del">
          <ac:chgData name="Ardito pierre" userId="9e11f0feb1ea2800" providerId="LiveId" clId="{9D05002B-8EBF-460E-BF30-0F1A33FEBE23}" dt="2022-01-28T13:26:40.844" v="101" actId="26606"/>
          <ac:spMkLst>
            <pc:docMk/>
            <pc:sldMk cId="372988359" sldId="265"/>
            <ac:spMk id="15" creationId="{D55CA618-78A6-47F6-B865-E9315164FB49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19" creationId="{0990C621-3B8B-4820-8328-D47EF7CE823C}"/>
          </ac:spMkLst>
        </pc:spChg>
        <pc:spChg chg="add del">
          <ac:chgData name="Ardito pierre" userId="9e11f0feb1ea2800" providerId="LiveId" clId="{9D05002B-8EBF-460E-BF30-0F1A33FEBE23}" dt="2022-01-28T13:26:40.844" v="101" actId="26606"/>
          <ac:spMkLst>
            <pc:docMk/>
            <pc:sldMk cId="372988359" sldId="265"/>
            <ac:spMk id="21" creationId="{8ED94938-268E-4C0A-A08A-B3980C78BAEB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3" creationId="{86806086-A782-4311-A63B-1A68574D8067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4" creationId="{854ECEBE-9353-406C-9313-02A517A310EF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5" creationId="{71A74C97-ECC4-4C3A-988A-A72C1F8BBAC8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6" creationId="{5FB5F3BA-58DF-40DA-AE44-974A00E0619C}"/>
          </ac:spMkLst>
        </pc:spChg>
        <pc:spChg chg="add del">
          <ac:chgData name="Ardito pierre" userId="9e11f0feb1ea2800" providerId="LiveId" clId="{9D05002B-8EBF-460E-BF30-0F1A33FEBE23}" dt="2022-01-28T13:26:42.327" v="103" actId="26606"/>
          <ac:spMkLst>
            <pc:docMk/>
            <pc:sldMk cId="372988359" sldId="265"/>
            <ac:spMk id="27" creationId="{DE1994AC-22D1-4B48-9EDA-BE373E704567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29" creationId="{385E1BDC-A9B0-4A87-82E3-F3187F69A802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30" creationId="{C1A2385B-1D2A-4E17-84FA-6CB7F0AAE473}"/>
          </ac:spMkLst>
        </pc:spChg>
        <pc:spChg chg="add del">
          <ac:chgData name="Ardito pierre" userId="9e11f0feb1ea2800" providerId="LiveId" clId="{9D05002B-8EBF-460E-BF30-0F1A33FEBE23}" dt="2022-01-28T13:26:45.568" v="105" actId="26606"/>
          <ac:spMkLst>
            <pc:docMk/>
            <pc:sldMk cId="372988359" sldId="265"/>
            <ac:spMk id="31" creationId="{5E791F2F-79DB-4CC0-9FA1-001E3E91E8B7}"/>
          </ac:spMkLst>
        </pc:spChg>
        <pc:grpChg chg="add del">
          <ac:chgData name="Ardito pierre" userId="9e11f0feb1ea2800" providerId="LiveId" clId="{9D05002B-8EBF-460E-BF30-0F1A33FEBE23}" dt="2022-01-28T13:26:40.844" v="101" actId="26606"/>
          <ac:grpSpMkLst>
            <pc:docMk/>
            <pc:sldMk cId="372988359" sldId="265"/>
            <ac:grpSpMk id="17" creationId="{B83D307E-DF68-43F8-97CE-0AAE950A7129}"/>
          </ac:grpSpMkLst>
        </pc:grpChg>
        <pc:picChg chg="add del mod">
          <ac:chgData name="Ardito pierre" userId="9e11f0feb1ea2800" providerId="LiveId" clId="{9D05002B-8EBF-460E-BF30-0F1A33FEBE23}" dt="2022-01-28T13:25:03.613" v="87" actId="478"/>
          <ac:picMkLst>
            <pc:docMk/>
            <pc:sldMk cId="372988359" sldId="265"/>
            <ac:picMk id="5" creationId="{9FF194D5-E43A-4BF9-9527-EF0FA4D7A50B}"/>
          </ac:picMkLst>
        </pc:picChg>
        <pc:picChg chg="add mod ord">
          <ac:chgData name="Ardito pierre" userId="9e11f0feb1ea2800" providerId="LiveId" clId="{9D05002B-8EBF-460E-BF30-0F1A33FEBE23}" dt="2022-01-28T13:41:41.253" v="130" actId="14100"/>
          <ac:picMkLst>
            <pc:docMk/>
            <pc:sldMk cId="372988359" sldId="265"/>
            <ac:picMk id="6" creationId="{E04BFBF5-956E-4C75-8A42-F8D47E6346EF}"/>
          </ac:picMkLst>
        </pc:picChg>
        <pc:picChg chg="add del mod">
          <ac:chgData name="Ardito pierre" userId="9e11f0feb1ea2800" providerId="LiveId" clId="{9D05002B-8EBF-460E-BF30-0F1A33FEBE23}" dt="2022-01-28T13:26:29.705" v="97" actId="478"/>
          <ac:picMkLst>
            <pc:docMk/>
            <pc:sldMk cId="372988359" sldId="265"/>
            <ac:picMk id="8" creationId="{31DA4AD1-7A3F-4023-B8A8-6591219FA454}"/>
          </ac:picMkLst>
        </pc:picChg>
        <pc:picChg chg="add del mod">
          <ac:chgData name="Ardito pierre" userId="9e11f0feb1ea2800" providerId="LiveId" clId="{9D05002B-8EBF-460E-BF30-0F1A33FEBE23}" dt="2022-01-28T13:51:06.914" v="155" actId="1076"/>
          <ac:picMkLst>
            <pc:docMk/>
            <pc:sldMk cId="372988359" sldId="265"/>
            <ac:picMk id="10" creationId="{CF12D9DA-1990-4250-B1BB-90D74594D420}"/>
          </ac:picMkLst>
        </pc:picChg>
      </pc:sldChg>
      <pc:sldChg chg="addSp delSp modSp new del mod setBg">
        <pc:chgData name="Ardito pierre" userId="9e11f0feb1ea2800" providerId="LiveId" clId="{9D05002B-8EBF-460E-BF30-0F1A33FEBE23}" dt="2022-01-30T14:33:43.346" v="1460" actId="2696"/>
        <pc:sldMkLst>
          <pc:docMk/>
          <pc:sldMk cId="1146071884" sldId="266"/>
        </pc:sldMkLst>
        <pc:spChg chg="add del">
          <ac:chgData name="Ardito pierre" userId="9e11f0feb1ea2800" providerId="LiveId" clId="{9D05002B-8EBF-460E-BF30-0F1A33FEBE23}" dt="2022-01-25T10:25:41.857" v="11" actId="26606"/>
          <ac:spMkLst>
            <pc:docMk/>
            <pc:sldMk cId="1146071884" sldId="266"/>
            <ac:spMk id="2" creationId="{8517E90C-02AD-40A0-B770-07EAD62CA33E}"/>
          </ac:spMkLst>
        </pc:spChg>
        <pc:spChg chg="add del mod">
          <ac:chgData name="Ardito pierre" userId="9e11f0feb1ea2800" providerId="LiveId" clId="{9D05002B-8EBF-460E-BF30-0F1A33FEBE23}" dt="2022-01-28T13:40:29.055" v="122" actId="26606"/>
          <ac:spMkLst>
            <pc:docMk/>
            <pc:sldMk cId="1146071884" sldId="266"/>
            <ac:spMk id="3" creationId="{0D197F2C-5BB9-41F3-8C18-8FF493DE0879}"/>
          </ac:spMkLst>
        </pc:spChg>
        <pc:spChg chg="add del">
          <ac:chgData name="Ardito pierre" userId="9e11f0feb1ea2800" providerId="LiveId" clId="{9D05002B-8EBF-460E-BF30-0F1A33FEBE23}" dt="2022-01-25T10:25:41.857" v="11" actId="26606"/>
          <ac:spMkLst>
            <pc:docMk/>
            <pc:sldMk cId="1146071884" sldId="266"/>
            <ac:spMk id="3" creationId="{E5576753-8B7D-455E-9068-D6B5640AD7EC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2" creationId="{F3060C83-F051-4F0E-ABAD-AA0DFC48B218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4" creationId="{83C98ABE-055B-441F-B07E-44F97F083C39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6" creationId="{29FDB030-9B49-4CED-8CCD-4D99382388AC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18" creationId="{3783CA14-24A1-485C-8B30-D6A5D87987AD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20" creationId="{9A97C86A-04D6-40F7-AE84-31AB43E6A846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22" creationId="{FF9F2414-84E8-453E-B1F3-389FDE8192D9}"/>
          </ac:spMkLst>
        </pc:spChg>
        <pc:spChg chg="add del">
          <ac:chgData name="Ardito pierre" userId="9e11f0feb1ea2800" providerId="LiveId" clId="{9D05002B-8EBF-460E-BF30-0F1A33FEBE23}" dt="2022-01-25T10:25:41.848" v="10" actId="26606"/>
          <ac:spMkLst>
            <pc:docMk/>
            <pc:sldMk cId="1146071884" sldId="266"/>
            <ac:spMk id="24" creationId="{3ECA69A1-7536-43AC-85EF-C7106179F5ED}"/>
          </ac:spMkLst>
        </pc:spChg>
        <pc:picChg chg="add mod">
          <ac:chgData name="Ardito pierre" userId="9e11f0feb1ea2800" providerId="LiveId" clId="{9D05002B-8EBF-460E-BF30-0F1A33FEBE23}" dt="2022-01-28T14:51:05.581" v="269" actId="14100"/>
          <ac:picMkLst>
            <pc:docMk/>
            <pc:sldMk cId="1146071884" sldId="266"/>
            <ac:picMk id="5" creationId="{35167AA1-C693-450D-9EE6-4521A6360F26}"/>
          </ac:picMkLst>
        </pc:picChg>
        <pc:picChg chg="add del mod">
          <ac:chgData name="Ardito pierre" userId="9e11f0feb1ea2800" providerId="LiveId" clId="{9D05002B-8EBF-460E-BF30-0F1A33FEBE23}" dt="2022-01-25T10:25:13.369" v="6" actId="478"/>
          <ac:picMkLst>
            <pc:docMk/>
            <pc:sldMk cId="1146071884" sldId="266"/>
            <ac:picMk id="5" creationId="{5C16D048-EEB6-4DDA-BA67-765409F96320}"/>
          </ac:picMkLst>
        </pc:picChg>
        <pc:picChg chg="add del mod">
          <ac:chgData name="Ardito pierre" userId="9e11f0feb1ea2800" providerId="LiveId" clId="{9D05002B-8EBF-460E-BF30-0F1A33FEBE23}" dt="2022-01-28T13:40:26.550" v="120" actId="478"/>
          <ac:picMkLst>
            <pc:docMk/>
            <pc:sldMk cId="1146071884" sldId="266"/>
            <ac:picMk id="7" creationId="{97F936A6-FD39-41AC-A9A5-1E31B42EE3FF}"/>
          </ac:picMkLst>
        </pc:picChg>
        <pc:picChg chg="add mod">
          <ac:chgData name="Ardito pierre" userId="9e11f0feb1ea2800" providerId="LiveId" clId="{9D05002B-8EBF-460E-BF30-0F1A33FEBE23}" dt="2022-01-28T13:41:15.530" v="125" actId="1076"/>
          <ac:picMkLst>
            <pc:docMk/>
            <pc:sldMk cId="1146071884" sldId="266"/>
            <ac:picMk id="8" creationId="{E8DBBECC-3EFC-4FDE-AEB8-D0DEB28C41B1}"/>
          </ac:picMkLst>
        </pc:picChg>
      </pc:sldChg>
      <pc:sldChg chg="addSp delSp modSp new mod ord setBg">
        <pc:chgData name="Ardito pierre" userId="9e11f0feb1ea2800" providerId="LiveId" clId="{9D05002B-8EBF-460E-BF30-0F1A33FEBE23}" dt="2022-01-30T08:42:22.893" v="1456"/>
        <pc:sldMkLst>
          <pc:docMk/>
          <pc:sldMk cId="2373429169" sldId="267"/>
        </pc:sldMkLst>
        <pc:spChg chg="del">
          <ac:chgData name="Ardito pierre" userId="9e11f0feb1ea2800" providerId="LiveId" clId="{9D05002B-8EBF-460E-BF30-0F1A33FEBE23}" dt="2022-01-25T10:30:58.039" v="35" actId="26606"/>
          <ac:spMkLst>
            <pc:docMk/>
            <pc:sldMk cId="2373429169" sldId="267"/>
            <ac:spMk id="2" creationId="{27A3DF6C-09B4-4CE3-9C80-FDEA1C9CF023}"/>
          </ac:spMkLst>
        </pc:spChg>
        <pc:spChg chg="del">
          <ac:chgData name="Ardito pierre" userId="9e11f0feb1ea2800" providerId="LiveId" clId="{9D05002B-8EBF-460E-BF30-0F1A33FEBE23}" dt="2022-01-25T10:30:58.039" v="35" actId="26606"/>
          <ac:spMkLst>
            <pc:docMk/>
            <pc:sldMk cId="2373429169" sldId="267"/>
            <ac:spMk id="3" creationId="{7041E1A1-43B2-47FF-A883-06E0CF0E0DD0}"/>
          </ac:spMkLst>
        </pc:spChg>
        <pc:spChg chg="add del mod">
          <ac:chgData name="Ardito pierre" userId="9e11f0feb1ea2800" providerId="LiveId" clId="{9D05002B-8EBF-460E-BF30-0F1A33FEBE23}" dt="2022-01-25T13:55:07.760" v="55" actId="26606"/>
          <ac:spMkLst>
            <pc:docMk/>
            <pc:sldMk cId="2373429169" sldId="267"/>
            <ac:spMk id="3" creationId="{865C9A61-6335-43C8-A359-F5C3BEFCF895}"/>
          </ac:spMkLst>
        </pc:spChg>
        <pc:spChg chg="add del mod">
          <ac:chgData name="Ardito pierre" userId="9e11f0feb1ea2800" providerId="LiveId" clId="{9D05002B-8EBF-460E-BF30-0F1A33FEBE23}" dt="2022-01-28T14:27:10.313" v="215" actId="26606"/>
          <ac:spMkLst>
            <pc:docMk/>
            <pc:sldMk cId="2373429169" sldId="267"/>
            <ac:spMk id="3" creationId="{A919B3F7-7B41-43E1-86CE-3346CE1085F2}"/>
          </ac:spMkLst>
        </pc:spChg>
        <pc:picChg chg="add del mod">
          <ac:chgData name="Ardito pierre" userId="9e11f0feb1ea2800" providerId="LiveId" clId="{9D05002B-8EBF-460E-BF30-0F1A33FEBE23}" dt="2022-01-25T13:55:03.522" v="53" actId="478"/>
          <ac:picMkLst>
            <pc:docMk/>
            <pc:sldMk cId="2373429169" sldId="267"/>
            <ac:picMk id="5" creationId="{1A812B76-71B2-4903-A1FE-C2CE46A12A7E}"/>
          </ac:picMkLst>
        </pc:picChg>
        <pc:picChg chg="add mod">
          <ac:chgData name="Ardito pierre" userId="9e11f0feb1ea2800" providerId="LiveId" clId="{9D05002B-8EBF-460E-BF30-0F1A33FEBE23}" dt="2022-01-28T14:27:47.237" v="219" actId="14100"/>
          <ac:picMkLst>
            <pc:docMk/>
            <pc:sldMk cId="2373429169" sldId="267"/>
            <ac:picMk id="5" creationId="{55E24916-8C4E-4749-98EF-BAE67C9DD333}"/>
          </ac:picMkLst>
        </pc:picChg>
        <pc:picChg chg="add del mod">
          <ac:chgData name="Ardito pierre" userId="9e11f0feb1ea2800" providerId="LiveId" clId="{9D05002B-8EBF-460E-BF30-0F1A33FEBE23}" dt="2022-01-28T14:27:07.269" v="213" actId="478"/>
          <ac:picMkLst>
            <pc:docMk/>
            <pc:sldMk cId="2373429169" sldId="267"/>
            <ac:picMk id="6" creationId="{79C09578-5524-4F86-AB74-AC93C4554CE4}"/>
          </ac:picMkLst>
        </pc:picChg>
        <pc:picChg chg="add mod">
          <ac:chgData name="Ardito pierre" userId="9e11f0feb1ea2800" providerId="LiveId" clId="{9D05002B-8EBF-460E-BF30-0F1A33FEBE23}" dt="2022-01-28T14:27:43.471" v="218" actId="14100"/>
          <ac:picMkLst>
            <pc:docMk/>
            <pc:sldMk cId="2373429169" sldId="267"/>
            <ac:picMk id="8" creationId="{0136DCAA-E2D9-4665-BE5A-FAA4DAA7D8EC}"/>
          </ac:picMkLst>
        </pc:picChg>
      </pc:sldChg>
      <pc:sldChg chg="addSp delSp modSp new mod setBg">
        <pc:chgData name="Ardito pierre" userId="9e11f0feb1ea2800" providerId="LiveId" clId="{9D05002B-8EBF-460E-BF30-0F1A33FEBE23}" dt="2022-01-30T14:33:08.027" v="1459" actId="22"/>
        <pc:sldMkLst>
          <pc:docMk/>
          <pc:sldMk cId="3715470566" sldId="268"/>
        </pc:sldMkLst>
        <pc:spChg chg="del">
          <ac:chgData name="Ardito pierre" userId="9e11f0feb1ea2800" providerId="LiveId" clId="{9D05002B-8EBF-460E-BF30-0F1A33FEBE23}" dt="2022-01-25T10:32:49.982" v="38" actId="26606"/>
          <ac:spMkLst>
            <pc:docMk/>
            <pc:sldMk cId="3715470566" sldId="268"/>
            <ac:spMk id="2" creationId="{690DEDA1-7DFA-4378-B268-DABABBE9B643}"/>
          </ac:spMkLst>
        </pc:spChg>
        <pc:spChg chg="del">
          <ac:chgData name="Ardito pierre" userId="9e11f0feb1ea2800" providerId="LiveId" clId="{9D05002B-8EBF-460E-BF30-0F1A33FEBE23}" dt="2022-01-25T10:32:49.982" v="38" actId="26606"/>
          <ac:spMkLst>
            <pc:docMk/>
            <pc:sldMk cId="3715470566" sldId="268"/>
            <ac:spMk id="3" creationId="{7AFD6628-8E11-4CE6-A406-FF116FAED242}"/>
          </ac:spMkLst>
        </pc:spChg>
        <pc:spChg chg="add del mod">
          <ac:chgData name="Ardito pierre" userId="9e11f0feb1ea2800" providerId="LiveId" clId="{9D05002B-8EBF-460E-BF30-0F1A33FEBE23}" dt="2022-01-28T15:02:35.331" v="310" actId="21"/>
          <ac:spMkLst>
            <pc:docMk/>
            <pc:sldMk cId="3715470566" sldId="268"/>
            <ac:spMk id="3" creationId="{7C38F4CD-E0AB-45AB-A100-F80A176420FE}"/>
          </ac:spMkLst>
        </pc:spChg>
        <pc:picChg chg="add">
          <ac:chgData name="Ardito pierre" userId="9e11f0feb1ea2800" providerId="LiveId" clId="{9D05002B-8EBF-460E-BF30-0F1A33FEBE23}" dt="2022-01-30T14:33:08.027" v="1459" actId="22"/>
          <ac:picMkLst>
            <pc:docMk/>
            <pc:sldMk cId="3715470566" sldId="268"/>
            <ac:picMk id="3" creationId="{8040AF38-B7F0-4E20-8414-88ED49F30AC8}"/>
          </ac:picMkLst>
        </pc:picChg>
        <pc:picChg chg="add del mod">
          <ac:chgData name="Ardito pierre" userId="9e11f0feb1ea2800" providerId="LiveId" clId="{9D05002B-8EBF-460E-BF30-0F1A33FEBE23}" dt="2022-01-28T15:01:43.623" v="297" actId="478"/>
          <ac:picMkLst>
            <pc:docMk/>
            <pc:sldMk cId="3715470566" sldId="268"/>
            <ac:picMk id="5" creationId="{ED650BD8-9AE0-46B3-8180-C358AABC6ECD}"/>
          </ac:picMkLst>
        </pc:picChg>
        <pc:picChg chg="add del mod">
          <ac:chgData name="Ardito pierre" userId="9e11f0feb1ea2800" providerId="LiveId" clId="{9D05002B-8EBF-460E-BF30-0F1A33FEBE23}" dt="2022-01-30T14:33:07.267" v="1458" actId="478"/>
          <ac:picMkLst>
            <pc:docMk/>
            <pc:sldMk cId="3715470566" sldId="268"/>
            <ac:picMk id="6" creationId="{D135163C-C8C6-4415-8260-30F5639C5BA2}"/>
          </ac:picMkLst>
        </pc:picChg>
        <pc:picChg chg="add mod">
          <ac:chgData name="Ardito pierre" userId="9e11f0feb1ea2800" providerId="LiveId" clId="{9D05002B-8EBF-460E-BF30-0F1A33FEBE23}" dt="2022-01-28T15:02:39.548" v="312" actId="1076"/>
          <ac:picMkLst>
            <pc:docMk/>
            <pc:sldMk cId="3715470566" sldId="268"/>
            <ac:picMk id="8" creationId="{12BA883B-3C9F-4BEE-9262-38C046ED3A5B}"/>
          </ac:picMkLst>
        </pc:picChg>
      </pc:sldChg>
      <pc:sldChg chg="addSp delSp modSp new del mod setBg">
        <pc:chgData name="Ardito pierre" userId="9e11f0feb1ea2800" providerId="LiveId" clId="{9D05002B-8EBF-460E-BF30-0F1A33FEBE23}" dt="2022-01-30T14:28:12.117" v="1457" actId="2696"/>
        <pc:sldMkLst>
          <pc:docMk/>
          <pc:sldMk cId="933979375" sldId="269"/>
        </pc:sldMkLst>
        <pc:spChg chg="del">
          <ac:chgData name="Ardito pierre" userId="9e11f0feb1ea2800" providerId="LiveId" clId="{9D05002B-8EBF-460E-BF30-0F1A33FEBE23}" dt="2022-01-25T10:38:58.783" v="45" actId="26606"/>
          <ac:spMkLst>
            <pc:docMk/>
            <pc:sldMk cId="933979375" sldId="269"/>
            <ac:spMk id="2" creationId="{BA2C53D9-D47F-4D2D-9635-EA8EAF37CAAA}"/>
          </ac:spMkLst>
        </pc:spChg>
        <pc:spChg chg="add del mod">
          <ac:chgData name="Ardito pierre" userId="9e11f0feb1ea2800" providerId="LiveId" clId="{9D05002B-8EBF-460E-BF30-0F1A33FEBE23}" dt="2022-01-28T14:56:17.889" v="276" actId="26606"/>
          <ac:spMkLst>
            <pc:docMk/>
            <pc:sldMk cId="933979375" sldId="269"/>
            <ac:spMk id="3" creationId="{6A99A0A2-906C-4E59-9C05-B572D1CD147A}"/>
          </ac:spMkLst>
        </pc:spChg>
        <pc:spChg chg="del">
          <ac:chgData name="Ardito pierre" userId="9e11f0feb1ea2800" providerId="LiveId" clId="{9D05002B-8EBF-460E-BF30-0F1A33FEBE23}" dt="2022-01-25T10:38:58.783" v="45" actId="26606"/>
          <ac:spMkLst>
            <pc:docMk/>
            <pc:sldMk cId="933979375" sldId="269"/>
            <ac:spMk id="3" creationId="{85FB3925-ADAD-4D3F-89E7-29A4FBCC7CF6}"/>
          </ac:spMkLst>
        </pc:spChg>
        <pc:spChg chg="add del mod">
          <ac:chgData name="Ardito pierre" userId="9e11f0feb1ea2800" providerId="LiveId" clId="{9D05002B-8EBF-460E-BF30-0F1A33FEBE23}" dt="2022-01-28T14:58:14.640" v="295" actId="21"/>
          <ac:spMkLst>
            <pc:docMk/>
            <pc:sldMk cId="933979375" sldId="269"/>
            <ac:spMk id="11" creationId="{E2223981-41B1-4DD5-904B-7894C1998132}"/>
          </ac:spMkLst>
        </pc:spChg>
        <pc:picChg chg="add del mod">
          <ac:chgData name="Ardito pierre" userId="9e11f0feb1ea2800" providerId="LiveId" clId="{9D05002B-8EBF-460E-BF30-0F1A33FEBE23}" dt="2022-01-28T14:56:13.737" v="272" actId="478"/>
          <ac:picMkLst>
            <pc:docMk/>
            <pc:sldMk cId="933979375" sldId="269"/>
            <ac:picMk id="5" creationId="{95452FBE-E13F-4464-81C9-9C02BBCB5EDD}"/>
          </ac:picMkLst>
        </pc:picChg>
        <pc:picChg chg="add del mod">
          <ac:chgData name="Ardito pierre" userId="9e11f0feb1ea2800" providerId="LiveId" clId="{9D05002B-8EBF-460E-BF30-0F1A33FEBE23}" dt="2022-01-28T14:57:36.736" v="287" actId="478"/>
          <ac:picMkLst>
            <pc:docMk/>
            <pc:sldMk cId="933979375" sldId="269"/>
            <ac:picMk id="6" creationId="{2AE5B687-9DA7-42B8-B628-23F7402B85AA}"/>
          </ac:picMkLst>
        </pc:picChg>
        <pc:picChg chg="add del mod">
          <ac:chgData name="Ardito pierre" userId="9e11f0feb1ea2800" providerId="LiveId" clId="{9D05002B-8EBF-460E-BF30-0F1A33FEBE23}" dt="2022-01-28T14:56:50.670" v="281"/>
          <ac:picMkLst>
            <pc:docMk/>
            <pc:sldMk cId="933979375" sldId="269"/>
            <ac:picMk id="7" creationId="{97AEE1F4-BF5B-44EF-B5CD-E83E02309F4F}"/>
          </ac:picMkLst>
        </pc:picChg>
        <pc:picChg chg="add del mod">
          <ac:chgData name="Ardito pierre" userId="9e11f0feb1ea2800" providerId="LiveId" clId="{9D05002B-8EBF-460E-BF30-0F1A33FEBE23}" dt="2022-01-28T14:57:42.156" v="290" actId="478"/>
          <ac:picMkLst>
            <pc:docMk/>
            <pc:sldMk cId="933979375" sldId="269"/>
            <ac:picMk id="9" creationId="{680F7FBB-3372-4780-9151-41E3A1085E69}"/>
          </ac:picMkLst>
        </pc:picChg>
        <pc:picChg chg="add mod">
          <ac:chgData name="Ardito pierre" userId="9e11f0feb1ea2800" providerId="LiveId" clId="{9D05002B-8EBF-460E-BF30-0F1A33FEBE23}" dt="2022-01-28T14:58:17.464" v="296" actId="1076"/>
          <ac:picMkLst>
            <pc:docMk/>
            <pc:sldMk cId="933979375" sldId="269"/>
            <ac:picMk id="13" creationId="{BE8C2727-E0B5-49E7-8195-5C651BF3D47D}"/>
          </ac:picMkLst>
        </pc:picChg>
        <pc:picChg chg="add mod">
          <ac:chgData name="Ardito pierre" userId="9e11f0feb1ea2800" providerId="LiveId" clId="{9D05002B-8EBF-460E-BF30-0F1A33FEBE23}" dt="2022-01-28T14:58:06.831" v="293" actId="14100"/>
          <ac:picMkLst>
            <pc:docMk/>
            <pc:sldMk cId="933979375" sldId="269"/>
            <ac:picMk id="15" creationId="{CF648DBD-C9FC-4D50-8F3E-8F768107ADFD}"/>
          </ac:picMkLst>
        </pc:picChg>
      </pc:sldChg>
      <pc:sldChg chg="addSp delSp modSp new mod ord setBg">
        <pc:chgData name="Ardito pierre" userId="9e11f0feb1ea2800" providerId="LiveId" clId="{9D05002B-8EBF-460E-BF30-0F1A33FEBE23}" dt="2022-01-31T08:36:43.771" v="1620"/>
        <pc:sldMkLst>
          <pc:docMk/>
          <pc:sldMk cId="2977095048" sldId="270"/>
        </pc:sldMkLst>
        <pc:spChg chg="del">
          <ac:chgData name="Ardito pierre" userId="9e11f0feb1ea2800" providerId="LiveId" clId="{9D05002B-8EBF-460E-BF30-0F1A33FEBE23}" dt="2022-01-25T10:38:54.756" v="44" actId="26606"/>
          <ac:spMkLst>
            <pc:docMk/>
            <pc:sldMk cId="2977095048" sldId="270"/>
            <ac:spMk id="2" creationId="{2A97A089-77F3-48CA-8C24-007759C291D9}"/>
          </ac:spMkLst>
        </pc:spChg>
        <pc:spChg chg="del">
          <ac:chgData name="Ardito pierre" userId="9e11f0feb1ea2800" providerId="LiveId" clId="{9D05002B-8EBF-460E-BF30-0F1A33FEBE23}" dt="2022-01-25T10:38:54.756" v="44" actId="26606"/>
          <ac:spMkLst>
            <pc:docMk/>
            <pc:sldMk cId="2977095048" sldId="270"/>
            <ac:spMk id="3" creationId="{71EEDF39-68CA-4FAF-A17F-C56B4A60887B}"/>
          </ac:spMkLst>
        </pc:spChg>
        <pc:spChg chg="add del mod">
          <ac:chgData name="Ardito pierre" userId="9e11f0feb1ea2800" providerId="LiveId" clId="{9D05002B-8EBF-460E-BF30-0F1A33FEBE23}" dt="2022-01-28T13:45:48.079" v="135" actId="26606"/>
          <ac:spMkLst>
            <pc:docMk/>
            <pc:sldMk cId="2977095048" sldId="270"/>
            <ac:spMk id="3" creationId="{828DDA96-DCCD-4D7E-8D7E-37734C89460E}"/>
          </ac:spMkLst>
        </pc:spChg>
        <pc:spChg chg="add del mod">
          <ac:chgData name="Ardito pierre" userId="9e11f0feb1ea2800" providerId="LiveId" clId="{9D05002B-8EBF-460E-BF30-0F1A33FEBE23}" dt="2022-01-25T13:58:01.344" v="62" actId="26606"/>
          <ac:spMkLst>
            <pc:docMk/>
            <pc:sldMk cId="2977095048" sldId="270"/>
            <ac:spMk id="3" creationId="{9324D96F-C33C-4FEE-B8A6-FB4F6EB8B1EC}"/>
          </ac:spMkLst>
        </pc:spChg>
        <pc:spChg chg="add del mod">
          <ac:chgData name="Ardito pierre" userId="9e11f0feb1ea2800" providerId="LiveId" clId="{9D05002B-8EBF-460E-BF30-0F1A33FEBE23}" dt="2022-01-25T14:12:13.556" v="68" actId="26606"/>
          <ac:spMkLst>
            <pc:docMk/>
            <pc:sldMk cId="2977095048" sldId="270"/>
            <ac:spMk id="8" creationId="{F171CCDA-7CB3-401C-AA57-6E576597C1D7}"/>
          </ac:spMkLst>
        </pc:spChg>
        <pc:spChg chg="add del mod">
          <ac:chgData name="Ardito pierre" userId="9e11f0feb1ea2800" providerId="LiveId" clId="{9D05002B-8EBF-460E-BF30-0F1A33FEBE23}" dt="2022-01-28T13:53:21.590" v="159" actId="26606"/>
          <ac:spMkLst>
            <pc:docMk/>
            <pc:sldMk cId="2977095048" sldId="270"/>
            <ac:spMk id="12" creationId="{D79A26F3-44A2-4C1D-99D8-F79F8627B1C5}"/>
          </ac:spMkLst>
        </pc:spChg>
        <pc:spChg chg="add del mod">
          <ac:chgData name="Ardito pierre" userId="9e11f0feb1ea2800" providerId="LiveId" clId="{9D05002B-8EBF-460E-BF30-0F1A33FEBE23}" dt="2022-01-28T13:54:48.279" v="168" actId="26606"/>
          <ac:spMkLst>
            <pc:docMk/>
            <pc:sldMk cId="2977095048" sldId="270"/>
            <ac:spMk id="19" creationId="{2EA4AC31-AD79-4BA2-8D2A-282C28D8A3FD}"/>
          </ac:spMkLst>
        </pc:spChg>
        <pc:picChg chg="add del mod">
          <ac:chgData name="Ardito pierre" userId="9e11f0feb1ea2800" providerId="LiveId" clId="{9D05002B-8EBF-460E-BF30-0F1A33FEBE23}" dt="2022-01-25T13:57:58.967" v="60" actId="478"/>
          <ac:picMkLst>
            <pc:docMk/>
            <pc:sldMk cId="2977095048" sldId="270"/>
            <ac:picMk id="5" creationId="{40BCF93B-1A2C-4B43-8D47-5DD1FF39FE71}"/>
          </ac:picMkLst>
        </pc:picChg>
        <pc:picChg chg="add del">
          <ac:chgData name="Ardito pierre" userId="9e11f0feb1ea2800" providerId="LiveId" clId="{9D05002B-8EBF-460E-BF30-0F1A33FEBE23}" dt="2022-01-28T13:45:42.182" v="133" actId="478"/>
          <ac:picMkLst>
            <pc:docMk/>
            <pc:sldMk cId="2977095048" sldId="270"/>
            <ac:picMk id="5" creationId="{F73ACDCB-5EBB-4F7F-A735-979BC5914924}"/>
          </ac:picMkLst>
        </pc:picChg>
        <pc:picChg chg="add del mod">
          <ac:chgData name="Ardito pierre" userId="9e11f0feb1ea2800" providerId="LiveId" clId="{9D05002B-8EBF-460E-BF30-0F1A33FEBE23}" dt="2022-01-25T14:12:10.864" v="66" actId="478"/>
          <ac:picMkLst>
            <pc:docMk/>
            <pc:sldMk cId="2977095048" sldId="270"/>
            <ac:picMk id="6" creationId="{A2993326-A500-47BE-AF17-F80CE7448123}"/>
          </ac:picMkLst>
        </pc:picChg>
        <pc:picChg chg="add del mod">
          <ac:chgData name="Ardito pierre" userId="9e11f0feb1ea2800" providerId="LiveId" clId="{9D05002B-8EBF-460E-BF30-0F1A33FEBE23}" dt="2022-01-28T13:53:16.814" v="156" actId="478"/>
          <ac:picMkLst>
            <pc:docMk/>
            <pc:sldMk cId="2977095048" sldId="270"/>
            <ac:picMk id="7" creationId="{42F62448-87A5-400F-B8B0-D0C520C7D442}"/>
          </ac:picMkLst>
        </pc:picChg>
        <pc:picChg chg="add del mod">
          <ac:chgData name="Ardito pierre" userId="9e11f0feb1ea2800" providerId="LiveId" clId="{9D05002B-8EBF-460E-BF30-0F1A33FEBE23}" dt="2022-01-28T13:53:19.026" v="158" actId="478"/>
          <ac:picMkLst>
            <pc:docMk/>
            <pc:sldMk cId="2977095048" sldId="270"/>
            <ac:picMk id="9" creationId="{CA25F7BD-ED56-4D29-815B-21D106934525}"/>
          </ac:picMkLst>
        </pc:picChg>
        <pc:picChg chg="add del mod">
          <ac:chgData name="Ardito pierre" userId="9e11f0feb1ea2800" providerId="LiveId" clId="{9D05002B-8EBF-460E-BF30-0F1A33FEBE23}" dt="2022-01-28T13:45:20.502" v="131" actId="478"/>
          <ac:picMkLst>
            <pc:docMk/>
            <pc:sldMk cId="2977095048" sldId="270"/>
            <ac:picMk id="10" creationId="{5B400A46-0D06-4F70-98BF-C93876E06C80}"/>
          </ac:picMkLst>
        </pc:picChg>
        <pc:picChg chg="add del mod">
          <ac:chgData name="Ardito pierre" userId="9e11f0feb1ea2800" providerId="LiveId" clId="{9D05002B-8EBF-460E-BF30-0F1A33FEBE23}" dt="2022-01-28T13:54:44.730" v="166" actId="478"/>
          <ac:picMkLst>
            <pc:docMk/>
            <pc:sldMk cId="2977095048" sldId="270"/>
            <ac:picMk id="14" creationId="{2F1E01D2-FFB3-4B13-904E-86389E368E4E}"/>
          </ac:picMkLst>
        </pc:picChg>
        <pc:picChg chg="add del">
          <ac:chgData name="Ardito pierre" userId="9e11f0feb1ea2800" providerId="LiveId" clId="{9D05002B-8EBF-460E-BF30-0F1A33FEBE23}" dt="2022-01-28T13:53:23.871" v="160" actId="478"/>
          <ac:picMkLst>
            <pc:docMk/>
            <pc:sldMk cId="2977095048" sldId="270"/>
            <ac:picMk id="16" creationId="{CA25F7BD-ED56-4D29-815B-21D106934525}"/>
          </ac:picMkLst>
        </pc:picChg>
        <pc:picChg chg="add mod ord">
          <ac:chgData name="Ardito pierre" userId="9e11f0feb1ea2800" providerId="LiveId" clId="{9D05002B-8EBF-460E-BF30-0F1A33FEBE23}" dt="2022-01-28T13:54:48.279" v="168" actId="26606"/>
          <ac:picMkLst>
            <pc:docMk/>
            <pc:sldMk cId="2977095048" sldId="270"/>
            <ac:picMk id="17" creationId="{B11CFF36-931D-4863-AC6B-C263CA8332DE}"/>
          </ac:picMkLst>
        </pc:picChg>
        <pc:picChg chg="add mod">
          <ac:chgData name="Ardito pierre" userId="9e11f0feb1ea2800" providerId="LiveId" clId="{9D05002B-8EBF-460E-BF30-0F1A33FEBE23}" dt="2022-01-28T13:54:52.188" v="169" actId="14100"/>
          <ac:picMkLst>
            <pc:docMk/>
            <pc:sldMk cId="2977095048" sldId="270"/>
            <ac:picMk id="21" creationId="{09355A31-4CD2-486A-A132-7F393F19F92A}"/>
          </ac:picMkLst>
        </pc:picChg>
      </pc:sldChg>
      <pc:sldChg chg="addSp delSp modSp new del mod ord setBg">
        <pc:chgData name="Ardito pierre" userId="9e11f0feb1ea2800" providerId="LiveId" clId="{9D05002B-8EBF-460E-BF30-0F1A33FEBE23}" dt="2022-01-25T13:50:31.914" v="52" actId="2696"/>
        <pc:sldMkLst>
          <pc:docMk/>
          <pc:sldMk cId="1750280830" sldId="271"/>
        </pc:sldMkLst>
        <pc:spChg chg="del">
          <ac:chgData name="Ardito pierre" userId="9e11f0feb1ea2800" providerId="LiveId" clId="{9D05002B-8EBF-460E-BF30-0F1A33FEBE23}" dt="2022-01-25T10:44:11.334" v="48" actId="26606"/>
          <ac:spMkLst>
            <pc:docMk/>
            <pc:sldMk cId="1750280830" sldId="271"/>
            <ac:spMk id="2" creationId="{6705C704-379D-4B80-8AC8-28A6971C1BB5}"/>
          </ac:spMkLst>
        </pc:spChg>
        <pc:spChg chg="del">
          <ac:chgData name="Ardito pierre" userId="9e11f0feb1ea2800" providerId="LiveId" clId="{9D05002B-8EBF-460E-BF30-0F1A33FEBE23}" dt="2022-01-25T10:44:11.334" v="48" actId="26606"/>
          <ac:spMkLst>
            <pc:docMk/>
            <pc:sldMk cId="1750280830" sldId="271"/>
            <ac:spMk id="3" creationId="{6FE5DF9B-E135-41A8-B4CB-AAAB7508D0CB}"/>
          </ac:spMkLst>
        </pc:spChg>
        <pc:picChg chg="add mod">
          <ac:chgData name="Ardito pierre" userId="9e11f0feb1ea2800" providerId="LiveId" clId="{9D05002B-8EBF-460E-BF30-0F1A33FEBE23}" dt="2022-01-25T10:44:13.702" v="49" actId="1076"/>
          <ac:picMkLst>
            <pc:docMk/>
            <pc:sldMk cId="1750280830" sldId="271"/>
            <ac:picMk id="5" creationId="{C8589178-985C-4098-A564-AB1030004151}"/>
          </ac:picMkLst>
        </pc:picChg>
      </pc:sldChg>
      <pc:sldChg chg="addSp delSp modSp new mod setBg">
        <pc:chgData name="Ardito pierre" userId="9e11f0feb1ea2800" providerId="LiveId" clId="{9D05002B-8EBF-460E-BF30-0F1A33FEBE23}" dt="2022-01-31T12:42:19.925" v="1664" actId="14100"/>
        <pc:sldMkLst>
          <pc:docMk/>
          <pc:sldMk cId="2127416363" sldId="271"/>
        </pc:sldMkLst>
        <pc:spChg chg="del">
          <ac:chgData name="Ardito pierre" userId="9e11f0feb1ea2800" providerId="LiveId" clId="{9D05002B-8EBF-460E-BF30-0F1A33FEBE23}" dt="2022-01-27T08:28:04.336" v="85" actId="26606"/>
          <ac:spMkLst>
            <pc:docMk/>
            <pc:sldMk cId="2127416363" sldId="271"/>
            <ac:spMk id="2" creationId="{73DCD3EE-757C-411B-90FC-2D57AFB69C3D}"/>
          </ac:spMkLst>
        </pc:spChg>
        <pc:spChg chg="del">
          <ac:chgData name="Ardito pierre" userId="9e11f0feb1ea2800" providerId="LiveId" clId="{9D05002B-8EBF-460E-BF30-0F1A33FEBE23}" dt="2022-01-27T08:28:04.336" v="85" actId="26606"/>
          <ac:spMkLst>
            <pc:docMk/>
            <pc:sldMk cId="2127416363" sldId="271"/>
            <ac:spMk id="3" creationId="{8CE3FA10-3B53-4545-9B70-A79AD33FBEAB}"/>
          </ac:spMkLst>
        </pc:spChg>
        <pc:picChg chg="add mod">
          <ac:chgData name="Ardito pierre" userId="9e11f0feb1ea2800" providerId="LiveId" clId="{9D05002B-8EBF-460E-BF30-0F1A33FEBE23}" dt="2022-01-31T12:42:19.925" v="1664" actId="14100"/>
          <ac:picMkLst>
            <pc:docMk/>
            <pc:sldMk cId="2127416363" sldId="271"/>
            <ac:picMk id="5" creationId="{D1DA00D7-1B99-416D-BB8B-3094D73B5991}"/>
          </ac:picMkLst>
        </pc:picChg>
      </pc:sldChg>
      <pc:sldChg chg="addSp delSp modSp new mod ord setBg">
        <pc:chgData name="Ardito pierre" userId="9e11f0feb1ea2800" providerId="LiveId" clId="{9D05002B-8EBF-460E-BF30-0F1A33FEBE23}" dt="2022-01-30T08:42:14.801" v="1454"/>
        <pc:sldMkLst>
          <pc:docMk/>
          <pc:sldMk cId="2756606711" sldId="272"/>
        </pc:sldMkLst>
        <pc:spChg chg="del">
          <ac:chgData name="Ardito pierre" userId="9e11f0feb1ea2800" providerId="LiveId" clId="{9D05002B-8EBF-460E-BF30-0F1A33FEBE23}" dt="2022-01-28T14:23:59.493" v="205" actId="26606"/>
          <ac:spMkLst>
            <pc:docMk/>
            <pc:sldMk cId="2756606711" sldId="272"/>
            <ac:spMk id="2" creationId="{815603F0-C46D-49B7-83A0-4F1FA0AA2F4F}"/>
          </ac:spMkLst>
        </pc:spChg>
        <pc:spChg chg="del">
          <ac:chgData name="Ardito pierre" userId="9e11f0feb1ea2800" providerId="LiveId" clId="{9D05002B-8EBF-460E-BF30-0F1A33FEBE23}" dt="2022-01-28T14:23:59.493" v="205" actId="26606"/>
          <ac:spMkLst>
            <pc:docMk/>
            <pc:sldMk cId="2756606711" sldId="272"/>
            <ac:spMk id="3" creationId="{B0A15A99-E34A-4456-8D8C-AAD3350EFA0C}"/>
          </ac:spMkLst>
        </pc:spChg>
        <pc:picChg chg="add mod">
          <ac:chgData name="Ardito pierre" userId="9e11f0feb1ea2800" providerId="LiveId" clId="{9D05002B-8EBF-460E-BF30-0F1A33FEBE23}" dt="2022-01-28T14:24:26.022" v="212" actId="1076"/>
          <ac:picMkLst>
            <pc:docMk/>
            <pc:sldMk cId="2756606711" sldId="272"/>
            <ac:picMk id="5" creationId="{B0D5A935-1D89-4F64-B30E-ECEA2115BAD7}"/>
          </ac:picMkLst>
        </pc:picChg>
        <pc:picChg chg="add mod">
          <ac:chgData name="Ardito pierre" userId="9e11f0feb1ea2800" providerId="LiveId" clId="{9D05002B-8EBF-460E-BF30-0F1A33FEBE23}" dt="2022-01-28T14:24:22.421" v="210" actId="1076"/>
          <ac:picMkLst>
            <pc:docMk/>
            <pc:sldMk cId="2756606711" sldId="272"/>
            <ac:picMk id="7" creationId="{735C64D9-943C-4EAC-BAD9-F7EBD958BCCD}"/>
          </ac:picMkLst>
        </pc:picChg>
      </pc:sldChg>
      <pc:sldChg chg="addSp delSp modSp new mod ord setBg addAnim delAnim setClrOvrMap">
        <pc:chgData name="Ardito pierre" userId="9e11f0feb1ea2800" providerId="LiveId" clId="{9D05002B-8EBF-460E-BF30-0F1A33FEBE23}" dt="2022-01-29T16:49:26.624" v="1438" actId="255"/>
        <pc:sldMkLst>
          <pc:docMk/>
          <pc:sldMk cId="3401675444" sldId="273"/>
        </pc:sldMkLst>
        <pc:spChg chg="mod">
          <ac:chgData name="Ardito pierre" userId="9e11f0feb1ea2800" providerId="LiveId" clId="{9D05002B-8EBF-460E-BF30-0F1A33FEBE23}" dt="2022-01-29T16:49:26.624" v="1438" actId="255"/>
          <ac:spMkLst>
            <pc:docMk/>
            <pc:sldMk cId="3401675444" sldId="273"/>
            <ac:spMk id="2" creationId="{088FDB0A-6AE9-4A4A-91B1-C390173A3026}"/>
          </ac:spMkLst>
        </pc:spChg>
        <pc:spChg chg="add del mod">
          <ac:chgData name="Ardito pierre" userId="9e11f0feb1ea2800" providerId="LiveId" clId="{9D05002B-8EBF-460E-BF30-0F1A33FEBE23}" dt="2022-01-29T16:48:01.687" v="1356" actId="26606"/>
          <ac:spMkLst>
            <pc:docMk/>
            <pc:sldMk cId="3401675444" sldId="273"/>
            <ac:spMk id="3" creationId="{351B9852-0A10-44FF-B987-E1C64A3C5C5C}"/>
          </ac:spMkLst>
        </pc:spChg>
        <pc:spChg chg="add">
          <ac:chgData name="Ardito pierre" userId="9e11f0feb1ea2800" providerId="LiveId" clId="{9D05002B-8EBF-460E-BF30-0F1A33FEBE23}" dt="2022-01-29T16:48:01.687" v="1356" actId="26606"/>
          <ac:spMkLst>
            <pc:docMk/>
            <pc:sldMk cId="3401675444" sldId="273"/>
            <ac:spMk id="5" creationId="{66B332A4-D438-4773-A77F-5ED49A448D9D}"/>
          </ac:spMkLst>
        </pc:spChg>
        <pc:spChg chg="add">
          <ac:chgData name="Ardito pierre" userId="9e11f0feb1ea2800" providerId="LiveId" clId="{9D05002B-8EBF-460E-BF30-0F1A33FEBE23}" dt="2022-01-29T16:48:01.687" v="1356" actId="26606"/>
          <ac:spMkLst>
            <pc:docMk/>
            <pc:sldMk cId="3401675444" sldId="273"/>
            <ac:spMk id="6" creationId="{DF9AD32D-FF05-44F4-BD4D-9CEE89B71EB9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8" creationId="{EFA9B6C6-A247-48A8-9A1C-1E36FA9456B5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10" creationId="{C5CB530E-515E-412C-9DF1-5F8FFBD6F383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12" creationId="{712D4376-A578-4FF1-94FC-245E7A6A489F}"/>
          </ac:spMkLst>
        </pc:spChg>
        <pc:spChg chg="add del">
          <ac:chgData name="Ardito pierre" userId="9e11f0feb1ea2800" providerId="LiveId" clId="{9D05002B-8EBF-460E-BF30-0F1A33FEBE23}" dt="2022-01-29T16:47:42.111" v="1353" actId="26606"/>
          <ac:spMkLst>
            <pc:docMk/>
            <pc:sldMk cId="3401675444" sldId="273"/>
            <ac:spMk id="14" creationId="{AEA7509D-F04F-40CB-A0B3-EEF16499CC9F}"/>
          </ac:spMkLst>
        </pc:spChg>
        <pc:spChg chg="add del">
          <ac:chgData name="Ardito pierre" userId="9e11f0feb1ea2800" providerId="LiveId" clId="{9D05002B-8EBF-460E-BF30-0F1A33FEBE23}" dt="2022-01-29T16:46:55.008" v="1340" actId="26606"/>
          <ac:spMkLst>
            <pc:docMk/>
            <pc:sldMk cId="3401675444" sldId="273"/>
            <ac:spMk id="21" creationId="{4E94261F-1ED3-4E90-88E6-13479144005B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5" creationId="{C7F28D52-2A5F-4D23-81AE-7CB8B591C7AF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6" creationId="{FFD48BC7-DC40-47DE-87EE-9F4B6ECB9ABB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7" creationId="{3629484E-3792-4B3D-89AD-7C8A1ED0E0D4}"/>
          </ac:spMkLst>
        </pc:spChg>
        <pc:spChg chg="add del">
          <ac:chgData name="Ardito pierre" userId="9e11f0feb1ea2800" providerId="LiveId" clId="{9D05002B-8EBF-460E-BF30-0F1A33FEBE23}" dt="2022-01-29T16:47:03.866" v="1343" actId="26606"/>
          <ac:spMkLst>
            <pc:docMk/>
            <pc:sldMk cId="3401675444" sldId="273"/>
            <ac:spMk id="28" creationId="{E502BBC7-2C76-46F3-BC24-5985BC13DB88}"/>
          </ac:spMkLst>
        </pc:spChg>
        <pc:spChg chg="add del">
          <ac:chgData name="Ardito pierre" userId="9e11f0feb1ea2800" providerId="LiveId" clId="{9D05002B-8EBF-460E-BF30-0F1A33FEBE23}" dt="2022-01-29T16:47:41.389" v="1352" actId="26606"/>
          <ac:spMkLst>
            <pc:docMk/>
            <pc:sldMk cId="3401675444" sldId="273"/>
            <ac:spMk id="30" creationId="{934F1179-B481-4F9E-BCA3-AFB972070F83}"/>
          </ac:spMkLst>
        </pc:spChg>
        <pc:spChg chg="add del">
          <ac:chgData name="Ardito pierre" userId="9e11f0feb1ea2800" providerId="LiveId" clId="{9D05002B-8EBF-460E-BF30-0F1A33FEBE23}" dt="2022-01-29T16:47:41.389" v="1352" actId="26606"/>
          <ac:spMkLst>
            <pc:docMk/>
            <pc:sldMk cId="3401675444" sldId="273"/>
            <ac:spMk id="31" creationId="{827DC2C4-B485-428A-BF4A-472D2967F47F}"/>
          </ac:spMkLst>
        </pc:spChg>
        <pc:spChg chg="add del">
          <ac:chgData name="Ardito pierre" userId="9e11f0feb1ea2800" providerId="LiveId" clId="{9D05002B-8EBF-460E-BF30-0F1A33FEBE23}" dt="2022-01-29T16:47:41.389" v="1352" actId="26606"/>
          <ac:spMkLst>
            <pc:docMk/>
            <pc:sldMk cId="3401675444" sldId="273"/>
            <ac:spMk id="32" creationId="{EE04B5EB-F158-4507-90DD-BD23620C7CC9}"/>
          </ac:spMkLst>
        </pc:spChg>
        <pc:spChg chg="add del">
          <ac:chgData name="Ardito pierre" userId="9e11f0feb1ea2800" providerId="LiveId" clId="{9D05002B-8EBF-460E-BF30-0F1A33FEBE23}" dt="2022-01-29T16:47:34.382" v="1349" actId="26606"/>
          <ac:spMkLst>
            <pc:docMk/>
            <pc:sldMk cId="3401675444" sldId="273"/>
            <ac:spMk id="37" creationId="{66B332A4-D438-4773-A77F-5ED49A448D9D}"/>
          </ac:spMkLst>
        </pc:spChg>
        <pc:spChg chg="add del">
          <ac:chgData name="Ardito pierre" userId="9e11f0feb1ea2800" providerId="LiveId" clId="{9D05002B-8EBF-460E-BF30-0F1A33FEBE23}" dt="2022-01-29T16:47:34.382" v="1349" actId="26606"/>
          <ac:spMkLst>
            <pc:docMk/>
            <pc:sldMk cId="3401675444" sldId="273"/>
            <ac:spMk id="39" creationId="{DF9AD32D-FF05-44F4-BD4D-9CEE89B71EB9}"/>
          </ac:spMkLst>
        </pc:spChg>
        <pc:cxnChg chg="add del">
          <ac:chgData name="Ardito pierre" userId="9e11f0feb1ea2800" providerId="LiveId" clId="{9D05002B-8EBF-460E-BF30-0F1A33FEBE23}" dt="2022-01-29T16:47:42.111" v="1353" actId="26606"/>
          <ac:cxnSpMkLst>
            <pc:docMk/>
            <pc:sldMk cId="3401675444" sldId="273"/>
            <ac:cxnSpMk id="16" creationId="{56020367-4FD5-4596-8E10-C5F095CD8DBF}"/>
          </ac:cxnSpMkLst>
        </pc:cxnChg>
        <pc:cxnChg chg="add del">
          <ac:chgData name="Ardito pierre" userId="9e11f0feb1ea2800" providerId="LiveId" clId="{9D05002B-8EBF-460E-BF30-0F1A33FEBE23}" dt="2022-01-29T16:46:55.008" v="1340" actId="26606"/>
          <ac:cxnSpMkLst>
            <pc:docMk/>
            <pc:sldMk cId="3401675444" sldId="273"/>
            <ac:cxnSpMk id="23" creationId="{56020367-4FD5-4596-8E10-C5F095CD8DBF}"/>
          </ac:cxnSpMkLst>
        </pc:cxnChg>
      </pc:sldChg>
      <pc:sldChg chg="modSp new mod">
        <pc:chgData name="Ardito pierre" userId="9e11f0feb1ea2800" providerId="LiveId" clId="{9D05002B-8EBF-460E-BF30-0F1A33FEBE23}" dt="2022-01-31T12:43:28.247" v="1678" actId="113"/>
        <pc:sldMkLst>
          <pc:docMk/>
          <pc:sldMk cId="2802856736" sldId="274"/>
        </pc:sldMkLst>
        <pc:spChg chg="mod">
          <ac:chgData name="Ardito pierre" userId="9e11f0feb1ea2800" providerId="LiveId" clId="{9D05002B-8EBF-460E-BF30-0F1A33FEBE23}" dt="2022-01-31T12:43:28.247" v="1678" actId="113"/>
          <ac:spMkLst>
            <pc:docMk/>
            <pc:sldMk cId="2802856736" sldId="274"/>
            <ac:spMk id="2" creationId="{BF2D20D3-A5C4-49D5-B6ED-D48E43E1052B}"/>
          </ac:spMkLst>
        </pc:spChg>
        <pc:spChg chg="mod">
          <ac:chgData name="Ardito pierre" userId="9e11f0feb1ea2800" providerId="LiveId" clId="{9D05002B-8EBF-460E-BF30-0F1A33FEBE23}" dt="2022-01-31T12:43:17.716" v="1676" actId="2711"/>
          <ac:spMkLst>
            <pc:docMk/>
            <pc:sldMk cId="2802856736" sldId="274"/>
            <ac:spMk id="3" creationId="{F8272C07-EEFA-460F-8AE2-4651214BC5C9}"/>
          </ac:spMkLst>
        </pc:spChg>
      </pc:sldChg>
      <pc:sldChg chg="addSp delSp modSp new mod ord">
        <pc:chgData name="Ardito pierre" userId="9e11f0feb1ea2800" providerId="LiveId" clId="{9D05002B-8EBF-460E-BF30-0F1A33FEBE23}" dt="2022-01-31T08:36:46.132" v="1622"/>
        <pc:sldMkLst>
          <pc:docMk/>
          <pc:sldMk cId="4214125738" sldId="275"/>
        </pc:sldMkLst>
        <pc:spChg chg="del">
          <ac:chgData name="Ardito pierre" userId="9e11f0feb1ea2800" providerId="LiveId" clId="{9D05002B-8EBF-460E-BF30-0F1A33FEBE23}" dt="2022-01-31T08:35:55.798" v="1610" actId="21"/>
          <ac:spMkLst>
            <pc:docMk/>
            <pc:sldMk cId="4214125738" sldId="275"/>
            <ac:spMk id="2" creationId="{835F3440-C733-46B4-B739-B055402AF39E}"/>
          </ac:spMkLst>
        </pc:spChg>
        <pc:spChg chg="del">
          <ac:chgData name="Ardito pierre" userId="9e11f0feb1ea2800" providerId="LiveId" clId="{9D05002B-8EBF-460E-BF30-0F1A33FEBE23}" dt="2022-01-31T08:35:47.356" v="1608" actId="22"/>
          <ac:spMkLst>
            <pc:docMk/>
            <pc:sldMk cId="4214125738" sldId="275"/>
            <ac:spMk id="3" creationId="{47562BDE-9665-43F2-9707-462CE34BBA96}"/>
          </ac:spMkLst>
        </pc:spChg>
        <pc:spChg chg="add del mod">
          <ac:chgData name="Ardito pierre" userId="9e11f0feb1ea2800" providerId="LiveId" clId="{9D05002B-8EBF-460E-BF30-0F1A33FEBE23}" dt="2022-01-31T08:36:31.653" v="1616" actId="21"/>
          <ac:spMkLst>
            <pc:docMk/>
            <pc:sldMk cId="4214125738" sldId="275"/>
            <ac:spMk id="7" creationId="{F8510146-3AD1-45AD-A32E-C0604F2AC6E8}"/>
          </ac:spMkLst>
        </pc:spChg>
        <pc:picChg chg="add del mod ord">
          <ac:chgData name="Ardito pierre" userId="9e11f0feb1ea2800" providerId="LiveId" clId="{9D05002B-8EBF-460E-BF30-0F1A33FEBE23}" dt="2022-01-31T08:36:26.590" v="1614" actId="478"/>
          <ac:picMkLst>
            <pc:docMk/>
            <pc:sldMk cId="4214125738" sldId="275"/>
            <ac:picMk id="5" creationId="{5B4EDD38-4128-44C8-B5F9-21F9D5E74747}"/>
          </ac:picMkLst>
        </pc:picChg>
        <pc:picChg chg="add mod">
          <ac:chgData name="Ardito pierre" userId="9e11f0feb1ea2800" providerId="LiveId" clId="{9D05002B-8EBF-460E-BF30-0F1A33FEBE23}" dt="2022-01-31T08:36:35.910" v="1618" actId="1076"/>
          <ac:picMkLst>
            <pc:docMk/>
            <pc:sldMk cId="4214125738" sldId="275"/>
            <ac:picMk id="9" creationId="{3B6518BE-6980-43C4-B32B-9D7DE33473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5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3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3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5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8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4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F45-7DC9-4B34-80FE-BB3D6655DBDE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1F28-0223-4DF4-B0C3-FDC578D30B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2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8FDB0A-6AE9-4A4A-91B1-C390173A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Egalité</a:t>
            </a:r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 </a:t>
            </a:r>
            <a:b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Hommes-Femmes</a:t>
            </a:r>
          </a:p>
        </p:txBody>
      </p:sp>
    </p:spTree>
    <p:extLst>
      <p:ext uri="{BB962C8B-B14F-4D97-AF65-F5344CB8AC3E}">
        <p14:creationId xmlns:p14="http://schemas.microsoft.com/office/powerpoint/2010/main" val="340167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BB6072-6323-4F68-B216-DF4AEE6D1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96" y="643466"/>
            <a:ext cx="7982481" cy="582721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5169695-2736-4D7B-8577-72FAFEA9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770" y="358603"/>
            <a:ext cx="724715" cy="7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2FCDEE-A098-4244-AC5B-B8E6FB8A3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86" y="2181225"/>
            <a:ext cx="11245822" cy="20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4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DAC7BA4-D35C-4096-B34F-CF0846C46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531471"/>
            <a:ext cx="8061424" cy="60863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B1FA66C-5B1E-4582-862A-5E9D6AA0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359" y="426695"/>
            <a:ext cx="857306" cy="6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4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1ABBD9C-CC1F-4EBE-8E9D-209897F8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16" y="2352676"/>
            <a:ext cx="10066119" cy="16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6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2BA883B-3C9F-4BEE-9262-38C046ED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80" y="217684"/>
            <a:ext cx="704730" cy="7047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040AF38-B7F0-4E20-8414-88ED49F3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37" y="552200"/>
            <a:ext cx="6759526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DA00D7-1B99-416D-BB8B-3094D73B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90" y="2099144"/>
            <a:ext cx="11052313" cy="24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1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D20D3-A5C4-49D5-B6ED-D48E43E1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72C07-EEFA-460F-8AE2-4651214B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Gill Sans MT" panose="020B0502020104020203" pitchFamily="34" charset="0"/>
              </a:rPr>
              <a:t>- Le salaire horaire (moyen et médian) est plus élevé chez les hommes.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Les femmes ont plus d’augmentations et de promotions.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Les hommes sont les plus représentés parmi les grosses rémunérations.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Il y a plus de CDD pour les femmes et plus de CDI pour les hommes.</a:t>
            </a:r>
          </a:p>
          <a:p>
            <a:pPr>
              <a:buFontTx/>
              <a:buChar char="-"/>
            </a:pPr>
            <a:endParaRPr lang="fr-FR" dirty="0">
              <a:latin typeface="Gill Sans MT" panose="020B0502020104020203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Gill Sans MT" panose="020B0502020104020203" pitchFamily="34" charset="0"/>
              </a:rPr>
              <a:t>Les taux d’accidents de travail entre les hommes et femmes sont équivalents.</a:t>
            </a:r>
          </a:p>
          <a:p>
            <a:endParaRPr lang="fr-FR" dirty="0">
              <a:latin typeface="Gill Sans MT" panose="020B05020201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8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E24916-8C4E-4749-98EF-BAE67C9DD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260" y="643466"/>
            <a:ext cx="7818011" cy="59221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36DCAA-E2D9-4665-BE5A-FAA4DAA7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74" y="479550"/>
            <a:ext cx="651287" cy="7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D5A935-1D89-4F64-B30E-ECEA2115B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375" y="448913"/>
            <a:ext cx="6427612" cy="61062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5C64D9-943C-4EAC-BAD9-F7EBD958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93" y="241048"/>
            <a:ext cx="748158" cy="8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0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373B045-6DDC-4500-97E1-E1986EFAA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528306"/>
            <a:ext cx="7787095" cy="58013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F98456-88F5-463B-9219-18973066E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881" y="528306"/>
            <a:ext cx="981322" cy="7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2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EDE7DC-84E8-42A1-9D72-C3114806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41" y="2409825"/>
            <a:ext cx="9235911" cy="15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09355A31-4CD2-486A-A132-7F393F19F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55" y="643466"/>
            <a:ext cx="8299429" cy="570585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11CFF36-931D-4863-AC6B-C263CA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1508" y="479549"/>
            <a:ext cx="735530" cy="6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9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B6518BE-6980-43C4-B32B-9D7DE334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6" y="2393342"/>
            <a:ext cx="9544383" cy="15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D50E56C-E932-488C-9D38-AAE94672A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39" y="643466"/>
            <a:ext cx="8015921" cy="55710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188E50-9A7C-41CF-9AD6-1995E96E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755" y="555264"/>
            <a:ext cx="1264964" cy="6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898A2DA-9E20-4668-9D5F-88159DBF0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02069"/>
            <a:ext cx="10905066" cy="18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7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Grand écran</PresentationFormat>
  <Paragraphs>11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Office Theme</vt:lpstr>
      <vt:lpstr>Egalité  Hommes-Femmes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Ardito pierre</dc:creator>
  <cp:lastModifiedBy>Ardito pierre</cp:lastModifiedBy>
  <cp:revision>1</cp:revision>
  <dcterms:created xsi:type="dcterms:W3CDTF">2022-01-25T09:22:07Z</dcterms:created>
  <dcterms:modified xsi:type="dcterms:W3CDTF">2022-01-31T12:43:34Z</dcterms:modified>
</cp:coreProperties>
</file>