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74" r:id="rId3"/>
    <p:sldId id="265" r:id="rId4"/>
    <p:sldId id="267" r:id="rId5"/>
    <p:sldId id="257" r:id="rId6"/>
    <p:sldId id="276" r:id="rId7"/>
    <p:sldId id="261" r:id="rId8"/>
    <p:sldId id="262" r:id="rId9"/>
    <p:sldId id="272" r:id="rId10"/>
    <p:sldId id="271" r:id="rId11"/>
    <p:sldId id="270" r:id="rId12"/>
    <p:sldId id="273" r:id="rId13"/>
    <p:sldId id="275" r:id="rId14"/>
    <p:sldId id="277" r:id="rId15"/>
    <p:sldId id="279" r:id="rId16"/>
    <p:sldId id="281" r:id="rId17"/>
    <p:sldId id="280" r:id="rId18"/>
    <p:sldId id="282" r:id="rId19"/>
    <p:sldId id="283" r:id="rId20"/>
    <p:sldId id="284" r:id="rId21"/>
    <p:sldId id="289" r:id="rId22"/>
    <p:sldId id="290" r:id="rId23"/>
    <p:sldId id="285" r:id="rId24"/>
    <p:sldId id="286" r:id="rId25"/>
    <p:sldId id="291" r:id="rId26"/>
    <p:sldId id="287" r:id="rId27"/>
    <p:sldId id="292" r:id="rId28"/>
    <p:sldId id="293" r:id="rId29"/>
    <p:sldId id="294" r:id="rId30"/>
    <p:sldId id="296" r:id="rId31"/>
    <p:sldId id="295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38FBC-72DC-4341-A0AB-126FA8B506FB}" v="2" dt="2022-01-19T13:07:1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ito pierre" userId="9e11f0feb1ea2800" providerId="LiveId" clId="{D77C32EA-740A-48FB-9A62-44B17BD2A282}"/>
    <pc:docChg chg="undo redo custSel addSld delSld modSld sldOrd">
      <pc:chgData name="Ardito pierre" userId="9e11f0feb1ea2800" providerId="LiveId" clId="{D77C32EA-740A-48FB-9A62-44B17BD2A282}" dt="2022-01-17T14:28:49.131" v="4241" actId="20577"/>
      <pc:docMkLst>
        <pc:docMk/>
      </pc:docMkLst>
      <pc:sldChg chg="del">
        <pc:chgData name="Ardito pierre" userId="9e11f0feb1ea2800" providerId="LiveId" clId="{D77C32EA-740A-48FB-9A62-44B17BD2A282}" dt="2022-01-12T09:01:23.930" v="311" actId="2696"/>
        <pc:sldMkLst>
          <pc:docMk/>
          <pc:sldMk cId="140482483" sldId="258"/>
        </pc:sldMkLst>
      </pc:sldChg>
      <pc:sldChg chg="addSp modSp mod">
        <pc:chgData name="Ardito pierre" userId="9e11f0feb1ea2800" providerId="LiveId" clId="{D77C32EA-740A-48FB-9A62-44B17BD2A282}" dt="2022-01-13T13:43:26.956" v="2852" actId="1076"/>
        <pc:sldMkLst>
          <pc:docMk/>
          <pc:sldMk cId="2577612483" sldId="262"/>
        </pc:sldMkLst>
        <pc:spChg chg="mod">
          <ac:chgData name="Ardito pierre" userId="9e11f0feb1ea2800" providerId="LiveId" clId="{D77C32EA-740A-48FB-9A62-44B17BD2A282}" dt="2022-01-12T09:00:20.196" v="307" actId="20577"/>
          <ac:spMkLst>
            <pc:docMk/>
            <pc:sldMk cId="2577612483" sldId="262"/>
            <ac:spMk id="2" creationId="{138BCFAC-8C7E-4212-9D2A-901B225DE57C}"/>
          </ac:spMkLst>
        </pc:spChg>
        <pc:spChg chg="add mod">
          <ac:chgData name="Ardito pierre" userId="9e11f0feb1ea2800" providerId="LiveId" clId="{D77C32EA-740A-48FB-9A62-44B17BD2A282}" dt="2022-01-13T13:42:17.696" v="2813" actId="1076"/>
          <ac:spMkLst>
            <pc:docMk/>
            <pc:sldMk cId="2577612483" sldId="262"/>
            <ac:spMk id="3" creationId="{7B9943FF-CDA2-40A3-8E6D-D9015E59B6B5}"/>
          </ac:spMkLst>
        </pc:spChg>
        <pc:spChg chg="mod">
          <ac:chgData name="Ardito pierre" userId="9e11f0feb1ea2800" providerId="LiveId" clId="{D77C32EA-740A-48FB-9A62-44B17BD2A282}" dt="2022-01-13T13:43:09.998" v="2843" actId="5793"/>
          <ac:spMkLst>
            <pc:docMk/>
            <pc:sldMk cId="2577612483" sldId="262"/>
            <ac:spMk id="4" creationId="{8008AF3B-FD46-45D4-8EA3-A409F7B6584D}"/>
          </ac:spMkLst>
        </pc:spChg>
        <pc:spChg chg="add mod">
          <ac:chgData name="Ardito pierre" userId="9e11f0feb1ea2800" providerId="LiveId" clId="{D77C32EA-740A-48FB-9A62-44B17BD2A282}" dt="2022-01-13T13:42:34.707" v="2822" actId="1076"/>
          <ac:spMkLst>
            <pc:docMk/>
            <pc:sldMk cId="2577612483" sldId="262"/>
            <ac:spMk id="6" creationId="{1BEF11D9-6E3D-4331-85BD-267F75AB7DB0}"/>
          </ac:spMkLst>
        </pc:spChg>
        <pc:spChg chg="add mod">
          <ac:chgData name="Ardito pierre" userId="9e11f0feb1ea2800" providerId="LiveId" clId="{D77C32EA-740A-48FB-9A62-44B17BD2A282}" dt="2022-01-13T13:43:26.956" v="2852" actId="1076"/>
          <ac:spMkLst>
            <pc:docMk/>
            <pc:sldMk cId="2577612483" sldId="262"/>
            <ac:spMk id="9" creationId="{C1375B44-62AE-47D2-95B0-CDF5EEB01933}"/>
          </ac:spMkLst>
        </pc:spChg>
        <pc:spChg chg="add mod">
          <ac:chgData name="Ardito pierre" userId="9e11f0feb1ea2800" providerId="LiveId" clId="{D77C32EA-740A-48FB-9A62-44B17BD2A282}" dt="2022-01-13T13:43:00.250" v="2826" actId="14100"/>
          <ac:spMkLst>
            <pc:docMk/>
            <pc:sldMk cId="2577612483" sldId="262"/>
            <ac:spMk id="10" creationId="{3A5C1DCE-4B54-4034-BFCB-8F67AAE18EA6}"/>
          </ac:spMkLst>
        </pc:spChg>
        <pc:picChg chg="mod">
          <ac:chgData name="Ardito pierre" userId="9e11f0feb1ea2800" providerId="LiveId" clId="{D77C32EA-740A-48FB-9A62-44B17BD2A282}" dt="2022-01-12T09:00:05.632" v="304" actId="1076"/>
          <ac:picMkLst>
            <pc:docMk/>
            <pc:sldMk cId="2577612483" sldId="262"/>
            <ac:picMk id="5" creationId="{AEABFE3F-007D-40CA-981E-1916A916B0B5}"/>
          </ac:picMkLst>
        </pc:picChg>
        <pc:picChg chg="mod">
          <ac:chgData name="Ardito pierre" userId="9e11f0feb1ea2800" providerId="LiveId" clId="{D77C32EA-740A-48FB-9A62-44B17BD2A282}" dt="2022-01-12T09:00:10.635" v="305" actId="14100"/>
          <ac:picMkLst>
            <pc:docMk/>
            <pc:sldMk cId="2577612483" sldId="262"/>
            <ac:picMk id="7" creationId="{D5F41D4C-C987-46F5-BD31-04A333C2D628}"/>
          </ac:picMkLst>
        </pc:picChg>
      </pc:sldChg>
      <pc:sldChg chg="modSp del mod">
        <pc:chgData name="Ardito pierre" userId="9e11f0feb1ea2800" providerId="LiveId" clId="{D77C32EA-740A-48FB-9A62-44B17BD2A282}" dt="2022-01-12T09:10:41.290" v="392" actId="2696"/>
        <pc:sldMkLst>
          <pc:docMk/>
          <pc:sldMk cId="1893226889" sldId="263"/>
        </pc:sldMkLst>
        <pc:spChg chg="mod">
          <ac:chgData name="Ardito pierre" userId="9e11f0feb1ea2800" providerId="LiveId" clId="{D77C32EA-740A-48FB-9A62-44B17BD2A282}" dt="2022-01-12T09:00:27.595" v="309" actId="20577"/>
          <ac:spMkLst>
            <pc:docMk/>
            <pc:sldMk cId="1893226889" sldId="263"/>
            <ac:spMk id="2" creationId="{138BCFAC-8C7E-4212-9D2A-901B225DE57C}"/>
          </ac:spMkLst>
        </pc:spChg>
      </pc:sldChg>
      <pc:sldChg chg="modSp mod">
        <pc:chgData name="Ardito pierre" userId="9e11f0feb1ea2800" providerId="LiveId" clId="{D77C32EA-740A-48FB-9A62-44B17BD2A282}" dt="2022-01-12T08:59:42.329" v="303" actId="20577"/>
        <pc:sldMkLst>
          <pc:docMk/>
          <pc:sldMk cId="717346487" sldId="267"/>
        </pc:sldMkLst>
        <pc:spChg chg="mod">
          <ac:chgData name="Ardito pierre" userId="9e11f0feb1ea2800" providerId="LiveId" clId="{D77C32EA-740A-48FB-9A62-44B17BD2A282}" dt="2022-01-12T08:59:42.329" v="303" actId="20577"/>
          <ac:spMkLst>
            <pc:docMk/>
            <pc:sldMk cId="717346487" sldId="267"/>
            <ac:spMk id="2" creationId="{138BCFAC-8C7E-4212-9D2A-901B225DE57C}"/>
          </ac:spMkLst>
        </pc:spChg>
      </pc:sldChg>
      <pc:sldChg chg="modSp del mod">
        <pc:chgData name="Ardito pierre" userId="9e11f0feb1ea2800" providerId="LiveId" clId="{D77C32EA-740A-48FB-9A62-44B17BD2A282}" dt="2022-01-17T12:49:51.943" v="3229" actId="2696"/>
        <pc:sldMkLst>
          <pc:docMk/>
          <pc:sldMk cId="3324200861" sldId="268"/>
        </pc:sldMkLst>
        <pc:picChg chg="mod">
          <ac:chgData name="Ardito pierre" userId="9e11f0feb1ea2800" providerId="LiveId" clId="{D77C32EA-740A-48FB-9A62-44B17BD2A282}" dt="2022-01-12T09:11:21.670" v="395" actId="1076"/>
          <ac:picMkLst>
            <pc:docMk/>
            <pc:sldMk cId="3324200861" sldId="268"/>
            <ac:picMk id="6" creationId="{59A67CED-8DFC-417A-8CAD-FE4C95DB7AFF}"/>
          </ac:picMkLst>
        </pc:picChg>
        <pc:picChg chg="mod">
          <ac:chgData name="Ardito pierre" userId="9e11f0feb1ea2800" providerId="LiveId" clId="{D77C32EA-740A-48FB-9A62-44B17BD2A282}" dt="2022-01-12T09:11:27.378" v="397" actId="1076"/>
          <ac:picMkLst>
            <pc:docMk/>
            <pc:sldMk cId="3324200861" sldId="268"/>
            <ac:picMk id="9" creationId="{AEEE9BF6-2D96-4E7A-93D8-0281FF7957A9}"/>
          </ac:picMkLst>
        </pc:picChg>
      </pc:sldChg>
      <pc:sldChg chg="modSp mod">
        <pc:chgData name="Ardito pierre" userId="9e11f0feb1ea2800" providerId="LiveId" clId="{D77C32EA-740A-48FB-9A62-44B17BD2A282}" dt="2022-01-13T09:35:26.840" v="427" actId="1076"/>
        <pc:sldMkLst>
          <pc:docMk/>
          <pc:sldMk cId="3707752351" sldId="270"/>
        </pc:sldMkLst>
        <pc:picChg chg="mod">
          <ac:chgData name="Ardito pierre" userId="9e11f0feb1ea2800" providerId="LiveId" clId="{D77C32EA-740A-48FB-9A62-44B17BD2A282}" dt="2022-01-13T09:35:26.840" v="427" actId="1076"/>
          <ac:picMkLst>
            <pc:docMk/>
            <pc:sldMk cId="3707752351" sldId="270"/>
            <ac:picMk id="8" creationId="{947B4889-E89D-4140-B487-023D15ADAC9C}"/>
          </ac:picMkLst>
        </pc:picChg>
      </pc:sldChg>
      <pc:sldChg chg="ord">
        <pc:chgData name="Ardito pierre" userId="9e11f0feb1ea2800" providerId="LiveId" clId="{D77C32EA-740A-48FB-9A62-44B17BD2A282}" dt="2022-01-13T13:47:11.780" v="2854"/>
        <pc:sldMkLst>
          <pc:docMk/>
          <pc:sldMk cId="1905731618" sldId="271"/>
        </pc:sldMkLst>
      </pc:sldChg>
      <pc:sldChg chg="addSp delSp modSp mod">
        <pc:chgData name="Ardito pierre" userId="9e11f0feb1ea2800" providerId="LiveId" clId="{D77C32EA-740A-48FB-9A62-44B17BD2A282}" dt="2022-01-17T12:39:19.976" v="3168" actId="1076"/>
        <pc:sldMkLst>
          <pc:docMk/>
          <pc:sldMk cId="2991201542" sldId="272"/>
        </pc:sldMkLst>
        <pc:spChg chg="mod">
          <ac:chgData name="Ardito pierre" userId="9e11f0feb1ea2800" providerId="LiveId" clId="{D77C32EA-740A-48FB-9A62-44B17BD2A282}" dt="2022-01-14T08:29:59.513" v="2874" actId="20577"/>
          <ac:spMkLst>
            <pc:docMk/>
            <pc:sldMk cId="2991201542" sldId="272"/>
            <ac:spMk id="2" creationId="{138BCFAC-8C7E-4212-9D2A-901B225DE57C}"/>
          </ac:spMkLst>
        </pc:spChg>
        <pc:picChg chg="add del mod">
          <ac:chgData name="Ardito pierre" userId="9e11f0feb1ea2800" providerId="LiveId" clId="{D77C32EA-740A-48FB-9A62-44B17BD2A282}" dt="2022-01-17T12:39:05.808" v="3165" actId="478"/>
          <ac:picMkLst>
            <pc:docMk/>
            <pc:sldMk cId="2991201542" sldId="272"/>
            <ac:picMk id="5" creationId="{D1E47604-64BD-4DB4-96E7-3E20E744EEBA}"/>
          </ac:picMkLst>
        </pc:picChg>
        <pc:picChg chg="add mod">
          <ac:chgData name="Ardito pierre" userId="9e11f0feb1ea2800" providerId="LiveId" clId="{D77C32EA-740A-48FB-9A62-44B17BD2A282}" dt="2022-01-17T12:39:19.976" v="3168" actId="1076"/>
          <ac:picMkLst>
            <pc:docMk/>
            <pc:sldMk cId="2991201542" sldId="272"/>
            <ac:picMk id="6" creationId="{0F34B4EC-D75D-4A15-B54E-C2CDD7156941}"/>
          </ac:picMkLst>
        </pc:picChg>
        <pc:picChg chg="del">
          <ac:chgData name="Ardito pierre" userId="9e11f0feb1ea2800" providerId="LiveId" clId="{D77C32EA-740A-48FB-9A62-44B17BD2A282}" dt="2022-01-14T08:29:00.258" v="2861" actId="478"/>
          <ac:picMkLst>
            <pc:docMk/>
            <pc:sldMk cId="2991201542" sldId="272"/>
            <ac:picMk id="7" creationId="{15F5E31F-CB31-492C-B244-70DDBEB221DB}"/>
          </ac:picMkLst>
        </pc:picChg>
      </pc:sldChg>
      <pc:sldChg chg="addSp delSp modSp add mod">
        <pc:chgData name="Ardito pierre" userId="9e11f0feb1ea2800" providerId="LiveId" clId="{D77C32EA-740A-48FB-9A62-44B17BD2A282}" dt="2022-01-17T14:28:49.131" v="4241" actId="20577"/>
        <pc:sldMkLst>
          <pc:docMk/>
          <pc:sldMk cId="1711084943" sldId="274"/>
        </pc:sldMkLst>
        <pc:spChg chg="mod">
          <ac:chgData name="Ardito pierre" userId="9e11f0feb1ea2800" providerId="LiveId" clId="{D77C32EA-740A-48FB-9A62-44B17BD2A282}" dt="2022-01-12T08:59:22.738" v="293" actId="1076"/>
          <ac:spMkLst>
            <pc:docMk/>
            <pc:sldMk cId="1711084943" sldId="274"/>
            <ac:spMk id="2" creationId="{C57914E1-9B5A-411D-A9F7-D70F4726796E}"/>
          </ac:spMkLst>
        </pc:spChg>
        <pc:spChg chg="del">
          <ac:chgData name="Ardito pierre" userId="9e11f0feb1ea2800" providerId="LiveId" clId="{D77C32EA-740A-48FB-9A62-44B17BD2A282}" dt="2022-01-12T08:59:08.315" v="291" actId="21"/>
          <ac:spMkLst>
            <pc:docMk/>
            <pc:sldMk cId="1711084943" sldId="274"/>
            <ac:spMk id="3" creationId="{08F5C53F-AE74-48EA-9585-ACA8E62D0EC5}"/>
          </ac:spMkLst>
        </pc:spChg>
        <pc:spChg chg="add mod">
          <ac:chgData name="Ardito pierre" userId="9e11f0feb1ea2800" providerId="LiveId" clId="{D77C32EA-740A-48FB-9A62-44B17BD2A282}" dt="2022-01-17T14:28:49.131" v="4241" actId="20577"/>
          <ac:spMkLst>
            <pc:docMk/>
            <pc:sldMk cId="1711084943" sldId="274"/>
            <ac:spMk id="4" creationId="{406A3D39-4354-42CC-A71A-350596798D49}"/>
          </ac:spMkLst>
        </pc:spChg>
        <pc:picChg chg="del mod">
          <ac:chgData name="Ardito pierre" userId="9e11f0feb1ea2800" providerId="LiveId" clId="{D77C32EA-740A-48FB-9A62-44B17BD2A282}" dt="2022-01-12T08:51:00.888" v="2" actId="478"/>
          <ac:picMkLst>
            <pc:docMk/>
            <pc:sldMk cId="1711084943" sldId="274"/>
            <ac:picMk id="5" creationId="{88843834-5CBD-47D8-B435-4AA580721AEA}"/>
          </ac:picMkLst>
        </pc:picChg>
      </pc:sldChg>
      <pc:sldChg chg="addSp delSp modSp add mod">
        <pc:chgData name="Ardito pierre" userId="9e11f0feb1ea2800" providerId="LiveId" clId="{D77C32EA-740A-48FB-9A62-44B17BD2A282}" dt="2022-01-13T09:40:00.372" v="472" actId="26606"/>
        <pc:sldMkLst>
          <pc:docMk/>
          <pc:sldMk cId="375670148" sldId="275"/>
        </pc:sldMkLst>
        <pc:spChg chg="mod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4" creationId="{8008AF3B-FD46-45D4-8EA3-A409F7B6584D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19" creationId="{A87EA4E9-DFD6-45D4-965D-8A79984EF440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24" creationId="{B712E947-0734-45F9-9C4F-41114EC3A33E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26" creationId="{4C6B5652-C661-4C58-B937-F0F490F7FCB2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28" creationId="{0B936867-6407-43FB-9DE6-1B0879D0CB31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30" creationId="{ACD0B258-678B-4A8C-894F-848AF24A1922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32" creationId="{C8D58395-74AF-401A-AF2F-76B6FCF71DFE}"/>
          </ac:spMkLst>
        </pc:spChg>
        <pc:spChg chg="add del">
          <ac:chgData name="Ardito pierre" userId="9e11f0feb1ea2800" providerId="LiveId" clId="{D77C32EA-740A-48FB-9A62-44B17BD2A282}" dt="2022-01-13T09:40:00.372" v="472" actId="26606"/>
          <ac:spMkLst>
            <pc:docMk/>
            <pc:sldMk cId="375670148" sldId="275"/>
            <ac:spMk id="34" creationId="{2F003F3F-F118-41D2-AA3F-74DB0D1970BB}"/>
          </ac:spMkLst>
        </pc:spChg>
        <pc:picChg chg="add mod ord">
          <ac:chgData name="Ardito pierre" userId="9e11f0feb1ea2800" providerId="LiveId" clId="{D77C32EA-740A-48FB-9A62-44B17BD2A282}" dt="2022-01-13T09:40:00.372" v="472" actId="26606"/>
          <ac:picMkLst>
            <pc:docMk/>
            <pc:sldMk cId="375670148" sldId="275"/>
            <ac:picMk id="5" creationId="{974B56E6-1DB8-44E9-8891-32B61473D23D}"/>
          </ac:picMkLst>
        </pc:picChg>
        <pc:picChg chg="del mod">
          <ac:chgData name="Ardito pierre" userId="9e11f0feb1ea2800" providerId="LiveId" clId="{D77C32EA-740A-48FB-9A62-44B17BD2A282}" dt="2022-01-12T09:01:26.628" v="313" actId="478"/>
          <ac:picMkLst>
            <pc:docMk/>
            <pc:sldMk cId="375670148" sldId="275"/>
            <ac:picMk id="6" creationId="{439BE264-2990-49DA-A783-3EE925E92B59}"/>
          </ac:picMkLst>
        </pc:picChg>
        <pc:picChg chg="add mod">
          <ac:chgData name="Ardito pierre" userId="9e11f0feb1ea2800" providerId="LiveId" clId="{D77C32EA-740A-48FB-9A62-44B17BD2A282}" dt="2022-01-13T09:40:00.372" v="472" actId="26606"/>
          <ac:picMkLst>
            <pc:docMk/>
            <pc:sldMk cId="375670148" sldId="275"/>
            <ac:picMk id="8" creationId="{9CFED932-60F5-47AF-A1D3-A175D23042BD}"/>
          </ac:picMkLst>
        </pc:picChg>
      </pc:sldChg>
      <pc:sldChg chg="addSp delSp modSp add mod">
        <pc:chgData name="Ardito pierre" userId="9e11f0feb1ea2800" providerId="LiveId" clId="{D77C32EA-740A-48FB-9A62-44B17BD2A282}" dt="2022-01-12T09:05:24.015" v="356" actId="20577"/>
        <pc:sldMkLst>
          <pc:docMk/>
          <pc:sldMk cId="2963937741" sldId="276"/>
        </pc:sldMkLst>
        <pc:spChg chg="mod">
          <ac:chgData name="Ardito pierre" userId="9e11f0feb1ea2800" providerId="LiveId" clId="{D77C32EA-740A-48FB-9A62-44B17BD2A282}" dt="2022-01-12T09:05:24.015" v="356" actId="20577"/>
          <ac:spMkLst>
            <pc:docMk/>
            <pc:sldMk cId="2963937741" sldId="276"/>
            <ac:spMk id="2" creationId="{138BCFAC-8C7E-4212-9D2A-901B225DE57C}"/>
          </ac:spMkLst>
        </pc:spChg>
        <pc:spChg chg="add del mod">
          <ac:chgData name="Ardito pierre" userId="9e11f0feb1ea2800" providerId="LiveId" clId="{D77C32EA-740A-48FB-9A62-44B17BD2A282}" dt="2022-01-12T09:04:29.234" v="317" actId="21"/>
          <ac:spMkLst>
            <pc:docMk/>
            <pc:sldMk cId="2963937741" sldId="276"/>
            <ac:spMk id="4" creationId="{30125864-DCFA-4C47-ADFF-EDBA2928057D}"/>
          </ac:spMkLst>
        </pc:spChg>
        <pc:picChg chg="add mod">
          <ac:chgData name="Ardito pierre" userId="9e11f0feb1ea2800" providerId="LiveId" clId="{D77C32EA-740A-48FB-9A62-44B17BD2A282}" dt="2022-01-12T09:04:47.860" v="322" actId="1076"/>
          <ac:picMkLst>
            <pc:docMk/>
            <pc:sldMk cId="2963937741" sldId="276"/>
            <ac:picMk id="6" creationId="{554CC6C1-2DE1-4351-B852-8D3EE51B41B2}"/>
          </ac:picMkLst>
        </pc:picChg>
        <pc:picChg chg="del">
          <ac:chgData name="Ardito pierre" userId="9e11f0feb1ea2800" providerId="LiveId" clId="{D77C32EA-740A-48FB-9A62-44B17BD2A282}" dt="2022-01-12T09:04:05.943" v="315" actId="478"/>
          <ac:picMkLst>
            <pc:docMk/>
            <pc:sldMk cId="2963937741" sldId="276"/>
            <ac:picMk id="7" creationId="{E1278A1E-5932-4BC4-8725-99311F2A00A9}"/>
          </ac:picMkLst>
        </pc:picChg>
        <pc:picChg chg="add del mod">
          <ac:chgData name="Ardito pierre" userId="9e11f0feb1ea2800" providerId="LiveId" clId="{D77C32EA-740A-48FB-9A62-44B17BD2A282}" dt="2022-01-12T09:04:35.042" v="320" actId="478"/>
          <ac:picMkLst>
            <pc:docMk/>
            <pc:sldMk cId="2963937741" sldId="276"/>
            <ac:picMk id="8" creationId="{238C5666-117F-40CD-9907-28A5F65010FF}"/>
          </ac:picMkLst>
        </pc:picChg>
        <pc:picChg chg="del">
          <ac:chgData name="Ardito pierre" userId="9e11f0feb1ea2800" providerId="LiveId" clId="{D77C32EA-740A-48FB-9A62-44B17BD2A282}" dt="2022-01-12T09:04:31.427" v="318" actId="21"/>
          <ac:picMkLst>
            <pc:docMk/>
            <pc:sldMk cId="2963937741" sldId="276"/>
            <ac:picMk id="11" creationId="{4DC8BA9E-EA95-4F89-94EE-C9F0AB51DE1F}"/>
          </ac:picMkLst>
        </pc:picChg>
      </pc:sldChg>
      <pc:sldChg chg="addSp delSp modSp add mod">
        <pc:chgData name="Ardito pierre" userId="9e11f0feb1ea2800" providerId="LiveId" clId="{D77C32EA-740A-48FB-9A62-44B17BD2A282}" dt="2022-01-17T13:42:34.312" v="4179" actId="14100"/>
        <pc:sldMkLst>
          <pc:docMk/>
          <pc:sldMk cId="1952895997" sldId="277"/>
        </pc:sldMkLst>
        <pc:spChg chg="mod">
          <ac:chgData name="Ardito pierre" userId="9e11f0feb1ea2800" providerId="LiveId" clId="{D77C32EA-740A-48FB-9A62-44B17BD2A282}" dt="2022-01-17T12:52:05.208" v="3303" actId="20577"/>
          <ac:spMkLst>
            <pc:docMk/>
            <pc:sldMk cId="1952895997" sldId="277"/>
            <ac:spMk id="2" creationId="{138BCFAC-8C7E-4212-9D2A-901B225DE57C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4" creationId="{8008AF3B-FD46-45D4-8EA3-A409F7B6584D}"/>
          </ac:spMkLst>
        </pc:spChg>
        <pc:spChg chg="add mod">
          <ac:chgData name="Ardito pierre" userId="9e11f0feb1ea2800" providerId="LiveId" clId="{D77C32EA-740A-48FB-9A62-44B17BD2A282}" dt="2022-01-17T12:41:51.197" v="3194" actId="1076"/>
          <ac:spMkLst>
            <pc:docMk/>
            <pc:sldMk cId="1952895997" sldId="277"/>
            <ac:spMk id="11" creationId="{B0E68302-EC90-4895-8DAE-2E31F7C5117E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19" creationId="{A87EA4E9-DFD6-45D4-965D-8A79984EF440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24" creationId="{A8384FB5-9ADC-4DDC-881B-597D56F5B15D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26" creationId="{91E5A9A7-95C6-4F4F-B00E-C82E07FE62EF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28" creationId="{D07DD2DE-F619-49DD-B5E7-03A290FF4ED1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30" creationId="{85149191-5F60-4A28-AAFF-039F96B0F3EC}"/>
          </ac:spMkLst>
        </pc:spChg>
        <pc:spChg chg="add del">
          <ac:chgData name="Ardito pierre" userId="9e11f0feb1ea2800" providerId="LiveId" clId="{D77C32EA-740A-48FB-9A62-44B17BD2A282}" dt="2022-01-13T09:40:01.014" v="473" actId="26606"/>
          <ac:spMkLst>
            <pc:docMk/>
            <pc:sldMk cId="1952895997" sldId="277"/>
            <ac:spMk id="32" creationId="{F8260ED5-17F7-4158-B241-D51DD4CF1B7E}"/>
          </ac:spMkLst>
        </pc:spChg>
        <pc:picChg chg="del">
          <ac:chgData name="Ardito pierre" userId="9e11f0feb1ea2800" providerId="LiveId" clId="{D77C32EA-740A-48FB-9A62-44B17BD2A282}" dt="2022-01-13T09:38:59.530" v="465" actId="478"/>
          <ac:picMkLst>
            <pc:docMk/>
            <pc:sldMk cId="1952895997" sldId="277"/>
            <ac:picMk id="5" creationId="{974B56E6-1DB8-44E9-8891-32B61473D23D}"/>
          </ac:picMkLst>
        </pc:picChg>
        <pc:picChg chg="add del mod">
          <ac:chgData name="Ardito pierre" userId="9e11f0feb1ea2800" providerId="LiveId" clId="{D77C32EA-740A-48FB-9A62-44B17BD2A282}" dt="2022-01-17T12:41:00.676" v="3180" actId="478"/>
          <ac:picMkLst>
            <pc:docMk/>
            <pc:sldMk cId="1952895997" sldId="277"/>
            <ac:picMk id="5" creationId="{EB854F56-8BFE-45C9-A820-F43859E1D9EC}"/>
          </ac:picMkLst>
        </pc:picChg>
        <pc:picChg chg="add del mod">
          <ac:chgData name="Ardito pierre" userId="9e11f0feb1ea2800" providerId="LiveId" clId="{D77C32EA-740A-48FB-9A62-44B17BD2A282}" dt="2022-01-13T09:41:08.616" v="479" actId="478"/>
          <ac:picMkLst>
            <pc:docMk/>
            <pc:sldMk cId="1952895997" sldId="277"/>
            <ac:picMk id="6" creationId="{31F0947F-5B12-4C00-825B-0263E23C4FB1}"/>
          </ac:picMkLst>
        </pc:picChg>
        <pc:picChg chg="add mod">
          <ac:chgData name="Ardito pierre" userId="9e11f0feb1ea2800" providerId="LiveId" clId="{D77C32EA-740A-48FB-9A62-44B17BD2A282}" dt="2022-01-17T12:41:35.344" v="3190" actId="1076"/>
          <ac:picMkLst>
            <pc:docMk/>
            <pc:sldMk cId="1952895997" sldId="277"/>
            <ac:picMk id="7" creationId="{63B5D763-2FF0-4C66-9EEF-AD3202E622BB}"/>
          </ac:picMkLst>
        </pc:picChg>
        <pc:picChg chg="del mod">
          <ac:chgData name="Ardito pierre" userId="9e11f0feb1ea2800" providerId="LiveId" clId="{D77C32EA-740A-48FB-9A62-44B17BD2A282}" dt="2022-01-13T09:39:00.744" v="467" actId="478"/>
          <ac:picMkLst>
            <pc:docMk/>
            <pc:sldMk cId="1952895997" sldId="277"/>
            <ac:picMk id="8" creationId="{9CFED932-60F5-47AF-A1D3-A175D23042BD}"/>
          </ac:picMkLst>
        </pc:picChg>
        <pc:picChg chg="add del mod">
          <ac:chgData name="Ardito pierre" userId="9e11f0feb1ea2800" providerId="LiveId" clId="{D77C32EA-740A-48FB-9A62-44B17BD2A282}" dt="2022-01-13T09:41:26.199" v="486" actId="478"/>
          <ac:picMkLst>
            <pc:docMk/>
            <pc:sldMk cId="1952895997" sldId="277"/>
            <ac:picMk id="9" creationId="{D28A16F7-9EB4-4C05-98C5-CF306E292B78}"/>
          </ac:picMkLst>
        </pc:picChg>
        <pc:picChg chg="add del mod">
          <ac:chgData name="Ardito pierre" userId="9e11f0feb1ea2800" providerId="LiveId" clId="{D77C32EA-740A-48FB-9A62-44B17BD2A282}" dt="2022-01-13T09:42:10.258" v="489" actId="478"/>
          <ac:picMkLst>
            <pc:docMk/>
            <pc:sldMk cId="1952895997" sldId="277"/>
            <ac:picMk id="11" creationId="{447AE24C-3A4C-44F4-94BF-AF82EE2BFF00}"/>
          </ac:picMkLst>
        </pc:picChg>
        <pc:picChg chg="add mod">
          <ac:chgData name="Ardito pierre" userId="9e11f0feb1ea2800" providerId="LiveId" clId="{D77C32EA-740A-48FB-9A62-44B17BD2A282}" dt="2022-01-17T13:42:34.312" v="4179" actId="14100"/>
          <ac:picMkLst>
            <pc:docMk/>
            <pc:sldMk cId="1952895997" sldId="277"/>
            <ac:picMk id="12" creationId="{731D4531-BD93-4A71-8B1D-7D0C10B3AAB3}"/>
          </ac:picMkLst>
        </pc:picChg>
        <pc:picChg chg="add mod">
          <ac:chgData name="Ardito pierre" userId="9e11f0feb1ea2800" providerId="LiveId" clId="{D77C32EA-740A-48FB-9A62-44B17BD2A282}" dt="2022-01-17T12:44:18.386" v="3213" actId="14100"/>
          <ac:picMkLst>
            <pc:docMk/>
            <pc:sldMk cId="1952895997" sldId="277"/>
            <ac:picMk id="13" creationId="{5B75E4F0-EE8F-4564-B6DB-9196FEC50EA4}"/>
          </ac:picMkLst>
        </pc:picChg>
        <pc:picChg chg="add del mod">
          <ac:chgData name="Ardito pierre" userId="9e11f0feb1ea2800" providerId="LiveId" clId="{D77C32EA-740A-48FB-9A62-44B17BD2A282}" dt="2022-01-13T09:45:08.578" v="508" actId="478"/>
          <ac:picMkLst>
            <pc:docMk/>
            <pc:sldMk cId="1952895997" sldId="277"/>
            <ac:picMk id="13" creationId="{F0369B32-9C0E-41D5-B4AE-54213C2D4B4F}"/>
          </ac:picMkLst>
        </pc:picChg>
        <pc:picChg chg="add del mod">
          <ac:chgData name="Ardito pierre" userId="9e11f0feb1ea2800" providerId="LiveId" clId="{D77C32EA-740A-48FB-9A62-44B17BD2A282}" dt="2022-01-17T12:39:52.726" v="3169" actId="478"/>
          <ac:picMkLst>
            <pc:docMk/>
            <pc:sldMk cId="1952895997" sldId="277"/>
            <ac:picMk id="15" creationId="{66832C03-A274-4175-91FD-B78F468BED7E}"/>
          </ac:picMkLst>
        </pc:picChg>
        <pc:picChg chg="add del mod">
          <ac:chgData name="Ardito pierre" userId="9e11f0feb1ea2800" providerId="LiveId" clId="{D77C32EA-740A-48FB-9A62-44B17BD2A282}" dt="2022-01-13T09:48:55.568" v="518" actId="478"/>
          <ac:picMkLst>
            <pc:docMk/>
            <pc:sldMk cId="1952895997" sldId="277"/>
            <ac:picMk id="17" creationId="{C0DB9C8E-0419-4143-B79D-EB6157915A5B}"/>
          </ac:picMkLst>
        </pc:picChg>
      </pc:sldChg>
      <pc:sldChg chg="addSp delSp modSp add del mod">
        <pc:chgData name="Ardito pierre" userId="9e11f0feb1ea2800" providerId="LiveId" clId="{D77C32EA-740A-48FB-9A62-44B17BD2A282}" dt="2022-01-17T12:44:50.335" v="3214" actId="2696"/>
        <pc:sldMkLst>
          <pc:docMk/>
          <pc:sldMk cId="4061682240" sldId="278"/>
        </pc:sldMkLst>
        <pc:spChg chg="mod">
          <ac:chgData name="Ardito pierre" userId="9e11f0feb1ea2800" providerId="LiveId" clId="{D77C32EA-740A-48FB-9A62-44B17BD2A282}" dt="2022-01-13T09:49:35.569" v="578" actId="20577"/>
          <ac:spMkLst>
            <pc:docMk/>
            <pc:sldMk cId="4061682240" sldId="278"/>
            <ac:spMk id="2" creationId="{138BCFAC-8C7E-4212-9D2A-901B225DE57C}"/>
          </ac:spMkLst>
        </pc:spChg>
        <pc:picChg chg="add mod">
          <ac:chgData name="Ardito pierre" userId="9e11f0feb1ea2800" providerId="LiveId" clId="{D77C32EA-740A-48FB-9A62-44B17BD2A282}" dt="2022-01-13T09:50:37.269" v="589" actId="14100"/>
          <ac:picMkLst>
            <pc:docMk/>
            <pc:sldMk cId="4061682240" sldId="278"/>
            <ac:picMk id="5" creationId="{866B730F-D102-4698-8096-6D21515F494C}"/>
          </ac:picMkLst>
        </pc:picChg>
        <pc:picChg chg="add mod">
          <ac:chgData name="Ardito pierre" userId="9e11f0feb1ea2800" providerId="LiveId" clId="{D77C32EA-740A-48FB-9A62-44B17BD2A282}" dt="2022-01-13T09:50:20.110" v="585" actId="14100"/>
          <ac:picMkLst>
            <pc:docMk/>
            <pc:sldMk cId="4061682240" sldId="278"/>
            <ac:picMk id="7" creationId="{998146CA-BBCB-46A0-8E2A-62D5BC381B9C}"/>
          </ac:picMkLst>
        </pc:picChg>
        <pc:picChg chg="del">
          <ac:chgData name="Ardito pierre" userId="9e11f0feb1ea2800" providerId="LiveId" clId="{D77C32EA-740A-48FB-9A62-44B17BD2A282}" dt="2022-01-13T09:49:39.279" v="579" actId="478"/>
          <ac:picMkLst>
            <pc:docMk/>
            <pc:sldMk cId="4061682240" sldId="278"/>
            <ac:picMk id="15" creationId="{66832C03-A274-4175-91FD-B78F468BED7E}"/>
          </ac:picMkLst>
        </pc:picChg>
      </pc:sldChg>
      <pc:sldChg chg="addSp delSp modSp add mod">
        <pc:chgData name="Ardito pierre" userId="9e11f0feb1ea2800" providerId="LiveId" clId="{D77C32EA-740A-48FB-9A62-44B17BD2A282}" dt="2022-01-17T12:59:32.387" v="3620" actId="20577"/>
        <pc:sldMkLst>
          <pc:docMk/>
          <pc:sldMk cId="383393326" sldId="279"/>
        </pc:sldMkLst>
        <pc:spChg chg="mod">
          <ac:chgData name="Ardito pierre" userId="9e11f0feb1ea2800" providerId="LiveId" clId="{D77C32EA-740A-48FB-9A62-44B17BD2A282}" dt="2022-01-13T09:58:27.374" v="727" actId="20577"/>
          <ac:spMkLst>
            <pc:docMk/>
            <pc:sldMk cId="383393326" sldId="279"/>
            <ac:spMk id="2" creationId="{138BCFAC-8C7E-4212-9D2A-901B225DE57C}"/>
          </ac:spMkLst>
        </pc:spChg>
        <pc:spChg chg="add mod">
          <ac:chgData name="Ardito pierre" userId="9e11f0feb1ea2800" providerId="LiveId" clId="{D77C32EA-740A-48FB-9A62-44B17BD2A282}" dt="2022-01-17T12:59:19.306" v="3588" actId="20577"/>
          <ac:spMkLst>
            <pc:docMk/>
            <pc:sldMk cId="383393326" sldId="279"/>
            <ac:spMk id="10" creationId="{B95DB49C-0354-4096-898C-A680130E0FE6}"/>
          </ac:spMkLst>
        </pc:spChg>
        <pc:spChg chg="add mod">
          <ac:chgData name="Ardito pierre" userId="9e11f0feb1ea2800" providerId="LiveId" clId="{D77C32EA-740A-48FB-9A62-44B17BD2A282}" dt="2022-01-17T12:59:32.387" v="3620" actId="20577"/>
          <ac:spMkLst>
            <pc:docMk/>
            <pc:sldMk cId="383393326" sldId="279"/>
            <ac:spMk id="11" creationId="{7DC74EDB-DE32-4CD0-9A8C-34937F38E12E}"/>
          </ac:spMkLst>
        </pc:spChg>
        <pc:picChg chg="del">
          <ac:chgData name="Ardito pierre" userId="9e11f0feb1ea2800" providerId="LiveId" clId="{D77C32EA-740A-48FB-9A62-44B17BD2A282}" dt="2022-01-13T09:52:21.759" v="604" actId="478"/>
          <ac:picMkLst>
            <pc:docMk/>
            <pc:sldMk cId="383393326" sldId="279"/>
            <ac:picMk id="5" creationId="{866B730F-D102-4698-8096-6D21515F494C}"/>
          </ac:picMkLst>
        </pc:picChg>
        <pc:picChg chg="add mod">
          <ac:chgData name="Ardito pierre" userId="9e11f0feb1ea2800" providerId="LiveId" clId="{D77C32EA-740A-48FB-9A62-44B17BD2A282}" dt="2022-01-13T09:58:17.797" v="724" actId="1076"/>
          <ac:picMkLst>
            <pc:docMk/>
            <pc:sldMk cId="383393326" sldId="279"/>
            <ac:picMk id="6" creationId="{A7226721-0421-491E-B454-7BD42FE9B384}"/>
          </ac:picMkLst>
        </pc:picChg>
        <pc:picChg chg="del">
          <ac:chgData name="Ardito pierre" userId="9e11f0feb1ea2800" providerId="LiveId" clId="{D77C32EA-740A-48FB-9A62-44B17BD2A282}" dt="2022-01-13T09:52:23.481" v="605" actId="478"/>
          <ac:picMkLst>
            <pc:docMk/>
            <pc:sldMk cId="383393326" sldId="279"/>
            <ac:picMk id="7" creationId="{998146CA-BBCB-46A0-8E2A-62D5BC381B9C}"/>
          </ac:picMkLst>
        </pc:picChg>
        <pc:picChg chg="add del mod">
          <ac:chgData name="Ardito pierre" userId="9e11f0feb1ea2800" providerId="LiveId" clId="{D77C32EA-740A-48FB-9A62-44B17BD2A282}" dt="2022-01-13T13:38:51.149" v="2795" actId="1076"/>
          <ac:picMkLst>
            <pc:docMk/>
            <pc:sldMk cId="383393326" sldId="279"/>
            <ac:picMk id="9" creationId="{CAAA9BE1-BBE5-4001-BC1A-794A628FA1E2}"/>
          </ac:picMkLst>
        </pc:picChg>
      </pc:sldChg>
      <pc:sldChg chg="addSp delSp modSp add mod">
        <pc:chgData name="Ardito pierre" userId="9e11f0feb1ea2800" providerId="LiveId" clId="{D77C32EA-740A-48FB-9A62-44B17BD2A282}" dt="2022-01-13T10:29:25.555" v="887" actId="1076"/>
        <pc:sldMkLst>
          <pc:docMk/>
          <pc:sldMk cId="945805525" sldId="280"/>
        </pc:sldMkLst>
        <pc:spChg chg="mod">
          <ac:chgData name="Ardito pierre" userId="9e11f0feb1ea2800" providerId="LiveId" clId="{D77C32EA-740A-48FB-9A62-44B17BD2A282}" dt="2022-01-13T10:24:02.762" v="875" actId="20577"/>
          <ac:spMkLst>
            <pc:docMk/>
            <pc:sldMk cId="945805525" sldId="280"/>
            <ac:spMk id="2" creationId="{138BCFAC-8C7E-4212-9D2A-901B225DE57C}"/>
          </ac:spMkLst>
        </pc:spChg>
        <pc:spChg chg="del mod">
          <ac:chgData name="Ardito pierre" userId="9e11f0feb1ea2800" providerId="LiveId" clId="{D77C32EA-740A-48FB-9A62-44B17BD2A282}" dt="2022-01-13T10:16:47.558" v="857"/>
          <ac:spMkLst>
            <pc:docMk/>
            <pc:sldMk cId="945805525" sldId="280"/>
            <ac:spMk id="10" creationId="{B95DB49C-0354-4096-898C-A680130E0FE6}"/>
          </ac:spMkLst>
        </pc:spChg>
        <pc:spChg chg="del mod">
          <ac:chgData name="Ardito pierre" userId="9e11f0feb1ea2800" providerId="LiveId" clId="{D77C32EA-740A-48FB-9A62-44B17BD2A282}" dt="2022-01-13T10:16:47.558" v="859"/>
          <ac:spMkLst>
            <pc:docMk/>
            <pc:sldMk cId="945805525" sldId="280"/>
            <ac:spMk id="11" creationId="{7DC74EDB-DE32-4CD0-9A8C-34937F38E12E}"/>
          </ac:spMkLst>
        </pc:spChg>
        <pc:picChg chg="add mod">
          <ac:chgData name="Ardito pierre" userId="9e11f0feb1ea2800" providerId="LiveId" clId="{D77C32EA-740A-48FB-9A62-44B17BD2A282}" dt="2022-01-13T10:27:20.264" v="879" actId="1076"/>
          <ac:picMkLst>
            <pc:docMk/>
            <pc:sldMk cId="945805525" sldId="280"/>
            <ac:picMk id="5" creationId="{ED9251C1-8961-443E-9F96-31AFC8A90AEC}"/>
          </ac:picMkLst>
        </pc:picChg>
        <pc:picChg chg="del">
          <ac:chgData name="Ardito pierre" userId="9e11f0feb1ea2800" providerId="LiveId" clId="{D77C32EA-740A-48FB-9A62-44B17BD2A282}" dt="2022-01-13T10:16:36.875" v="852" actId="478"/>
          <ac:picMkLst>
            <pc:docMk/>
            <pc:sldMk cId="945805525" sldId="280"/>
            <ac:picMk id="6" creationId="{A7226721-0421-491E-B454-7BD42FE9B384}"/>
          </ac:picMkLst>
        </pc:picChg>
        <pc:picChg chg="add mod">
          <ac:chgData name="Ardito pierre" userId="9e11f0feb1ea2800" providerId="LiveId" clId="{D77C32EA-740A-48FB-9A62-44B17BD2A282}" dt="2022-01-13T10:29:25.555" v="887" actId="1076"/>
          <ac:picMkLst>
            <pc:docMk/>
            <pc:sldMk cId="945805525" sldId="280"/>
            <ac:picMk id="8" creationId="{4079D2B8-DB27-4373-A767-8A65A242B491}"/>
          </ac:picMkLst>
        </pc:picChg>
        <pc:picChg chg="del">
          <ac:chgData name="Ardito pierre" userId="9e11f0feb1ea2800" providerId="LiveId" clId="{D77C32EA-740A-48FB-9A62-44B17BD2A282}" dt="2022-01-13T10:16:38.116" v="853" actId="478"/>
          <ac:picMkLst>
            <pc:docMk/>
            <pc:sldMk cId="945805525" sldId="280"/>
            <ac:picMk id="9" creationId="{CAAA9BE1-BBE5-4001-BC1A-794A628FA1E2}"/>
          </ac:picMkLst>
        </pc:picChg>
      </pc:sldChg>
      <pc:sldChg chg="addSp delSp modSp add mod">
        <pc:chgData name="Ardito pierre" userId="9e11f0feb1ea2800" providerId="LiveId" clId="{D77C32EA-740A-48FB-9A62-44B17BD2A282}" dt="2022-01-17T12:59:06.598" v="3575" actId="1076"/>
        <pc:sldMkLst>
          <pc:docMk/>
          <pc:sldMk cId="1169079880" sldId="281"/>
        </pc:sldMkLst>
        <pc:spChg chg="mod">
          <ac:chgData name="Ardito pierre" userId="9e11f0feb1ea2800" providerId="LiveId" clId="{D77C32EA-740A-48FB-9A62-44B17BD2A282}" dt="2022-01-13T10:30:12.076" v="905" actId="20577"/>
          <ac:spMkLst>
            <pc:docMk/>
            <pc:sldMk cId="1169079880" sldId="281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2:58:51.961" v="3543" actId="20577"/>
          <ac:spMkLst>
            <pc:docMk/>
            <pc:sldMk cId="1169079880" sldId="281"/>
            <ac:spMk id="10" creationId="{B95DB49C-0354-4096-898C-A680130E0FE6}"/>
          </ac:spMkLst>
        </pc:spChg>
        <pc:spChg chg="mod">
          <ac:chgData name="Ardito pierre" userId="9e11f0feb1ea2800" providerId="LiveId" clId="{D77C32EA-740A-48FB-9A62-44B17BD2A282}" dt="2022-01-17T12:59:05.510" v="3574" actId="1076"/>
          <ac:spMkLst>
            <pc:docMk/>
            <pc:sldMk cId="1169079880" sldId="281"/>
            <ac:spMk id="11" creationId="{7DC74EDB-DE32-4CD0-9A8C-34937F38E12E}"/>
          </ac:spMkLst>
        </pc:spChg>
        <pc:picChg chg="add mod">
          <ac:chgData name="Ardito pierre" userId="9e11f0feb1ea2800" providerId="LiveId" clId="{D77C32EA-740A-48FB-9A62-44B17BD2A282}" dt="2022-01-17T12:59:06.598" v="3575" actId="1076"/>
          <ac:picMkLst>
            <pc:docMk/>
            <pc:sldMk cId="1169079880" sldId="281"/>
            <ac:picMk id="5" creationId="{1ECB2EB7-8EC5-468E-8775-58E395AB2F01}"/>
          </ac:picMkLst>
        </pc:picChg>
        <pc:picChg chg="del">
          <ac:chgData name="Ardito pierre" userId="9e11f0feb1ea2800" providerId="LiveId" clId="{D77C32EA-740A-48FB-9A62-44B17BD2A282}" dt="2022-01-13T10:30:15.228" v="906" actId="478"/>
          <ac:picMkLst>
            <pc:docMk/>
            <pc:sldMk cId="1169079880" sldId="281"/>
            <ac:picMk id="6" creationId="{A7226721-0421-491E-B454-7BD42FE9B384}"/>
          </ac:picMkLst>
        </pc:picChg>
        <pc:picChg chg="add mod">
          <ac:chgData name="Ardito pierre" userId="9e11f0feb1ea2800" providerId="LiveId" clId="{D77C32EA-740A-48FB-9A62-44B17BD2A282}" dt="2022-01-13T10:34:12.595" v="984" actId="14100"/>
          <ac:picMkLst>
            <pc:docMk/>
            <pc:sldMk cId="1169079880" sldId="281"/>
            <ac:picMk id="8" creationId="{B223FC8D-403B-4247-95E2-F89273388862}"/>
          </ac:picMkLst>
        </pc:picChg>
        <pc:picChg chg="del">
          <ac:chgData name="Ardito pierre" userId="9e11f0feb1ea2800" providerId="LiveId" clId="{D77C32EA-740A-48FB-9A62-44B17BD2A282}" dt="2022-01-13T10:30:16.574" v="907" actId="478"/>
          <ac:picMkLst>
            <pc:docMk/>
            <pc:sldMk cId="1169079880" sldId="281"/>
            <ac:picMk id="9" creationId="{CAAA9BE1-BBE5-4001-BC1A-794A628FA1E2}"/>
          </ac:picMkLst>
        </pc:picChg>
      </pc:sldChg>
      <pc:sldChg chg="addSp delSp modSp add mod">
        <pc:chgData name="Ardito pierre" userId="9e11f0feb1ea2800" providerId="LiveId" clId="{D77C32EA-740A-48FB-9A62-44B17BD2A282}" dt="2022-01-13T13:39:34.082" v="2798" actId="20577"/>
        <pc:sldMkLst>
          <pc:docMk/>
          <pc:sldMk cId="1199868672" sldId="282"/>
        </pc:sldMkLst>
        <pc:spChg chg="mod">
          <ac:chgData name="Ardito pierre" userId="9e11f0feb1ea2800" providerId="LiveId" clId="{D77C32EA-740A-48FB-9A62-44B17BD2A282}" dt="2022-01-13T10:35:22.875" v="999" actId="20577"/>
          <ac:spMkLst>
            <pc:docMk/>
            <pc:sldMk cId="1199868672" sldId="282"/>
            <ac:spMk id="2" creationId="{138BCFAC-8C7E-4212-9D2A-901B225DE57C}"/>
          </ac:spMkLst>
        </pc:spChg>
        <pc:spChg chg="add mod">
          <ac:chgData name="Ardito pierre" userId="9e11f0feb1ea2800" providerId="LiveId" clId="{D77C32EA-740A-48FB-9A62-44B17BD2A282}" dt="2022-01-13T13:39:34.082" v="2798" actId="20577"/>
          <ac:spMkLst>
            <pc:docMk/>
            <pc:sldMk cId="1199868672" sldId="282"/>
            <ac:spMk id="3" creationId="{39C0C6C1-BE5D-45C8-BD86-0B24178B2958}"/>
          </ac:spMkLst>
        </pc:spChg>
        <pc:picChg chg="del">
          <ac:chgData name="Ardito pierre" userId="9e11f0feb1ea2800" providerId="LiveId" clId="{D77C32EA-740A-48FB-9A62-44B17BD2A282}" dt="2022-01-13T10:35:24.756" v="1000" actId="478"/>
          <ac:picMkLst>
            <pc:docMk/>
            <pc:sldMk cId="1199868672" sldId="282"/>
            <ac:picMk id="5" creationId="{ED9251C1-8961-443E-9F96-31AFC8A90AEC}"/>
          </ac:picMkLst>
        </pc:picChg>
        <pc:picChg chg="del">
          <ac:chgData name="Ardito pierre" userId="9e11f0feb1ea2800" providerId="LiveId" clId="{D77C32EA-740A-48FB-9A62-44B17BD2A282}" dt="2022-01-13T10:35:26.048" v="1001" actId="478"/>
          <ac:picMkLst>
            <pc:docMk/>
            <pc:sldMk cId="1199868672" sldId="282"/>
            <ac:picMk id="8" creationId="{4079D2B8-DB27-4373-A767-8A65A242B491}"/>
          </ac:picMkLst>
        </pc:picChg>
      </pc:sldChg>
      <pc:sldChg chg="modSp add mod">
        <pc:chgData name="Ardito pierre" userId="9e11f0feb1ea2800" providerId="LiveId" clId="{D77C32EA-740A-48FB-9A62-44B17BD2A282}" dt="2022-01-13T13:33:50.669" v="2619" actId="20577"/>
        <pc:sldMkLst>
          <pc:docMk/>
          <pc:sldMk cId="3046456854" sldId="283"/>
        </pc:sldMkLst>
        <pc:spChg chg="mod">
          <ac:chgData name="Ardito pierre" userId="9e11f0feb1ea2800" providerId="LiveId" clId="{D77C32EA-740A-48FB-9A62-44B17BD2A282}" dt="2022-01-13T12:24:02.217" v="1122" actId="20577"/>
          <ac:spMkLst>
            <pc:docMk/>
            <pc:sldMk cId="3046456854" sldId="283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3T13:33:50.669" v="2619" actId="20577"/>
          <ac:spMkLst>
            <pc:docMk/>
            <pc:sldMk cId="3046456854" sldId="283"/>
            <ac:spMk id="3" creationId="{39C0C6C1-BE5D-45C8-BD86-0B24178B2958}"/>
          </ac:spMkLst>
        </pc:spChg>
      </pc:sldChg>
      <pc:sldChg chg="addSp delSp modSp add mod">
        <pc:chgData name="Ardito pierre" userId="9e11f0feb1ea2800" providerId="LiveId" clId="{D77C32EA-740A-48FB-9A62-44B17BD2A282}" dt="2022-01-17T14:26:50.856" v="4240" actId="1076"/>
        <pc:sldMkLst>
          <pc:docMk/>
          <pc:sldMk cId="2542578607" sldId="284"/>
        </pc:sldMkLst>
        <pc:spChg chg="mod">
          <ac:chgData name="Ardito pierre" userId="9e11f0feb1ea2800" providerId="LiveId" clId="{D77C32EA-740A-48FB-9A62-44B17BD2A282}" dt="2022-01-13T12:31:16.079" v="1262" actId="20577"/>
          <ac:spMkLst>
            <pc:docMk/>
            <pc:sldMk cId="2542578607" sldId="284"/>
            <ac:spMk id="2" creationId="{138BCFAC-8C7E-4212-9D2A-901B225DE57C}"/>
          </ac:spMkLst>
        </pc:spChg>
        <pc:spChg chg="del mod">
          <ac:chgData name="Ardito pierre" userId="9e11f0feb1ea2800" providerId="LiveId" clId="{D77C32EA-740A-48FB-9A62-44B17BD2A282}" dt="2022-01-13T12:31:25.899" v="1264" actId="21"/>
          <ac:spMkLst>
            <pc:docMk/>
            <pc:sldMk cId="2542578607" sldId="284"/>
            <ac:spMk id="3" creationId="{39C0C6C1-BE5D-45C8-BD86-0B24178B2958}"/>
          </ac:spMkLst>
        </pc:spChg>
        <pc:spChg chg="mod">
          <ac:chgData name="Ardito pierre" userId="9e11f0feb1ea2800" providerId="LiveId" clId="{D77C32EA-740A-48FB-9A62-44B17BD2A282}" dt="2022-01-13T12:32:39.587" v="1271" actId="5793"/>
          <ac:spMkLst>
            <pc:docMk/>
            <pc:sldMk cId="2542578607" sldId="284"/>
            <ac:spMk id="4" creationId="{8008AF3B-FD46-45D4-8EA3-A409F7B6584D}"/>
          </ac:spMkLst>
        </pc:spChg>
        <pc:spChg chg="add del mod">
          <ac:chgData name="Ardito pierre" userId="9e11f0feb1ea2800" providerId="LiveId" clId="{D77C32EA-740A-48FB-9A62-44B17BD2A282}" dt="2022-01-13T12:32:24.114" v="1269" actId="21"/>
          <ac:spMkLst>
            <pc:docMk/>
            <pc:sldMk cId="2542578607" sldId="284"/>
            <ac:spMk id="7" creationId="{086D161C-B815-4C82-9CAD-B5D4023F750F}"/>
          </ac:spMkLst>
        </pc:spChg>
        <pc:spChg chg="add del mod">
          <ac:chgData name="Ardito pierre" userId="9e11f0feb1ea2800" providerId="LiveId" clId="{D77C32EA-740A-48FB-9A62-44B17BD2A282}" dt="2022-01-17T14:26:50.856" v="4240" actId="1076"/>
          <ac:spMkLst>
            <pc:docMk/>
            <pc:sldMk cId="2542578607" sldId="284"/>
            <ac:spMk id="8" creationId="{028080C7-3CC1-4861-AC40-6D2E3A686DDA}"/>
          </ac:spMkLst>
        </pc:spChg>
        <pc:spChg chg="add del mod">
          <ac:chgData name="Ardito pierre" userId="9e11f0feb1ea2800" providerId="LiveId" clId="{D77C32EA-740A-48FB-9A62-44B17BD2A282}" dt="2022-01-13T12:38:59.237" v="1640" actId="47"/>
          <ac:spMkLst>
            <pc:docMk/>
            <pc:sldMk cId="2542578607" sldId="284"/>
            <ac:spMk id="9" creationId="{FF8518FE-CFCF-4BD7-81A7-793285EB01BD}"/>
          </ac:spMkLst>
        </pc:spChg>
        <pc:spChg chg="add mod">
          <ac:chgData name="Ardito pierre" userId="9e11f0feb1ea2800" providerId="LiveId" clId="{D77C32EA-740A-48FB-9A62-44B17BD2A282}" dt="2022-01-13T12:38:47.442" v="1635" actId="20577"/>
          <ac:spMkLst>
            <pc:docMk/>
            <pc:sldMk cId="2542578607" sldId="284"/>
            <ac:spMk id="10" creationId="{DE17A5D4-0E3A-4FEC-A660-750804DA6348}"/>
          </ac:spMkLst>
        </pc:spChg>
        <pc:spChg chg="add del mod">
          <ac:chgData name="Ardito pierre" userId="9e11f0feb1ea2800" providerId="LiveId" clId="{D77C32EA-740A-48FB-9A62-44B17BD2A282}" dt="2022-01-13T12:39:04.804" v="1642" actId="20577"/>
          <ac:spMkLst>
            <pc:docMk/>
            <pc:sldMk cId="2542578607" sldId="284"/>
            <ac:spMk id="11" creationId="{1B68D990-3959-4354-8869-E7FAA25FB0A6}"/>
          </ac:spMkLst>
        </pc:spChg>
        <pc:picChg chg="add mod">
          <ac:chgData name="Ardito pierre" userId="9e11f0feb1ea2800" providerId="LiveId" clId="{D77C32EA-740A-48FB-9A62-44B17BD2A282}" dt="2022-01-15T09:45:50.615" v="3164" actId="14100"/>
          <ac:picMkLst>
            <pc:docMk/>
            <pc:sldMk cId="2542578607" sldId="284"/>
            <ac:picMk id="6" creationId="{82174731-8BA0-435C-8997-3FB0D1DA0AEF}"/>
          </ac:picMkLst>
        </pc:picChg>
      </pc:sldChg>
      <pc:sldChg chg="addSp delSp modSp add mod">
        <pc:chgData name="Ardito pierre" userId="9e11f0feb1ea2800" providerId="LiveId" clId="{D77C32EA-740A-48FB-9A62-44B17BD2A282}" dt="2022-01-15T09:40:35.382" v="3012" actId="14100"/>
        <pc:sldMkLst>
          <pc:docMk/>
          <pc:sldMk cId="1205288491" sldId="285"/>
        </pc:sldMkLst>
        <pc:spChg chg="mod">
          <ac:chgData name="Ardito pierre" userId="9e11f0feb1ea2800" providerId="LiveId" clId="{D77C32EA-740A-48FB-9A62-44B17BD2A282}" dt="2022-01-13T13:09:09.886" v="2213" actId="20577"/>
          <ac:spMkLst>
            <pc:docMk/>
            <pc:sldMk cId="1205288491" sldId="285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5T09:36:09.035" v="2995" actId="1076"/>
          <ac:spMkLst>
            <pc:docMk/>
            <pc:sldMk cId="1205288491" sldId="285"/>
            <ac:spMk id="8" creationId="{028080C7-3CC1-4861-AC40-6D2E3A686DDA}"/>
          </ac:spMkLst>
        </pc:spChg>
        <pc:picChg chg="add del mod">
          <ac:chgData name="Ardito pierre" userId="9e11f0feb1ea2800" providerId="LiveId" clId="{D77C32EA-740A-48FB-9A62-44B17BD2A282}" dt="2022-01-13T13:01:30.955" v="2002" actId="478"/>
          <ac:picMkLst>
            <pc:docMk/>
            <pc:sldMk cId="1205288491" sldId="285"/>
            <ac:picMk id="5" creationId="{BF885C28-6F3D-49E5-ACD7-15CE90598E6E}"/>
          </ac:picMkLst>
        </pc:picChg>
        <pc:picChg chg="add mod">
          <ac:chgData name="Ardito pierre" userId="9e11f0feb1ea2800" providerId="LiveId" clId="{D77C32EA-740A-48FB-9A62-44B17BD2A282}" dt="2022-01-15T09:40:35.382" v="3012" actId="14100"/>
          <ac:picMkLst>
            <pc:docMk/>
            <pc:sldMk cId="1205288491" sldId="285"/>
            <ac:picMk id="5" creationId="{E221CCD3-F29F-4D07-A2A9-770B00A657D7}"/>
          </ac:picMkLst>
        </pc:picChg>
        <pc:picChg chg="del mod">
          <ac:chgData name="Ardito pierre" userId="9e11f0feb1ea2800" providerId="LiveId" clId="{D77C32EA-740A-48FB-9A62-44B17BD2A282}" dt="2022-01-13T12:59:02.085" v="1994" actId="478"/>
          <ac:picMkLst>
            <pc:docMk/>
            <pc:sldMk cId="1205288491" sldId="285"/>
            <ac:picMk id="6" creationId="{82174731-8BA0-435C-8997-3FB0D1DA0AEF}"/>
          </ac:picMkLst>
        </pc:picChg>
        <pc:picChg chg="add del mod">
          <ac:chgData name="Ardito pierre" userId="9e11f0feb1ea2800" providerId="LiveId" clId="{D77C32EA-740A-48FB-9A62-44B17BD2A282}" dt="2022-01-13T13:08:56.950" v="2202" actId="478"/>
          <ac:picMkLst>
            <pc:docMk/>
            <pc:sldMk cId="1205288491" sldId="285"/>
            <ac:picMk id="12" creationId="{F9301C62-6F24-45AA-B9CF-3FC32EC29058}"/>
          </ac:picMkLst>
        </pc:picChg>
        <pc:picChg chg="add del mod">
          <ac:chgData name="Ardito pierre" userId="9e11f0feb1ea2800" providerId="LiveId" clId="{D77C32EA-740A-48FB-9A62-44B17BD2A282}" dt="2022-01-15T09:12:05.787" v="2875" actId="478"/>
          <ac:picMkLst>
            <pc:docMk/>
            <pc:sldMk cId="1205288491" sldId="285"/>
            <ac:picMk id="14" creationId="{D3226039-204E-4A13-A7E2-A6FAE9A778DA}"/>
          </ac:picMkLst>
        </pc:picChg>
      </pc:sldChg>
      <pc:sldChg chg="addSp delSp modSp add mod">
        <pc:chgData name="Ardito pierre" userId="9e11f0feb1ea2800" providerId="LiveId" clId="{D77C32EA-740A-48FB-9A62-44B17BD2A282}" dt="2022-01-17T13:19:35.397" v="4081" actId="1076"/>
        <pc:sldMkLst>
          <pc:docMk/>
          <pc:sldMk cId="1254902171" sldId="286"/>
        </pc:sldMkLst>
        <pc:spChg chg="mod">
          <ac:chgData name="Ardito pierre" userId="9e11f0feb1ea2800" providerId="LiveId" clId="{D77C32EA-740A-48FB-9A62-44B17BD2A282}" dt="2022-01-13T13:12:45.509" v="2272" actId="20577"/>
          <ac:spMkLst>
            <pc:docMk/>
            <pc:sldMk cId="1254902171" sldId="286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3:19:04.789" v="4075" actId="20577"/>
          <ac:spMkLst>
            <pc:docMk/>
            <pc:sldMk cId="1254902171" sldId="286"/>
            <ac:spMk id="8" creationId="{028080C7-3CC1-4861-AC40-6D2E3A686DDA}"/>
          </ac:spMkLst>
        </pc:spChg>
        <pc:picChg chg="add del mod">
          <ac:chgData name="Ardito pierre" userId="9e11f0feb1ea2800" providerId="LiveId" clId="{D77C32EA-740A-48FB-9A62-44B17BD2A282}" dt="2022-01-17T13:19:07.208" v="4076" actId="478"/>
          <ac:picMkLst>
            <pc:docMk/>
            <pc:sldMk cId="1254902171" sldId="286"/>
            <ac:picMk id="5" creationId="{FB1108D6-6DCA-4454-B65D-50E29D3A9D73}"/>
          </ac:picMkLst>
        </pc:picChg>
        <pc:picChg chg="add mod">
          <ac:chgData name="Ardito pierre" userId="9e11f0feb1ea2800" providerId="LiveId" clId="{D77C32EA-740A-48FB-9A62-44B17BD2A282}" dt="2022-01-17T13:19:35.397" v="4081" actId="1076"/>
          <ac:picMkLst>
            <pc:docMk/>
            <pc:sldMk cId="1254902171" sldId="286"/>
            <ac:picMk id="6" creationId="{C41C550C-BAC5-4584-B8E9-ED1DAC24BD26}"/>
          </ac:picMkLst>
        </pc:picChg>
        <pc:picChg chg="add del mod">
          <ac:chgData name="Ardito pierre" userId="9e11f0feb1ea2800" providerId="LiveId" clId="{D77C32EA-740A-48FB-9A62-44B17BD2A282}" dt="2022-01-13T13:15:26.410" v="2361" actId="478"/>
          <ac:picMkLst>
            <pc:docMk/>
            <pc:sldMk cId="1254902171" sldId="286"/>
            <ac:picMk id="7" creationId="{99F30BF7-B328-4C58-BC13-4FCEB2BAFF22}"/>
          </ac:picMkLst>
        </pc:picChg>
        <pc:picChg chg="del">
          <ac:chgData name="Ardito pierre" userId="9e11f0feb1ea2800" providerId="LiveId" clId="{D77C32EA-740A-48FB-9A62-44B17BD2A282}" dt="2022-01-13T13:12:49.942" v="2273" actId="478"/>
          <ac:picMkLst>
            <pc:docMk/>
            <pc:sldMk cId="1254902171" sldId="286"/>
            <ac:picMk id="14" creationId="{D3226039-204E-4A13-A7E2-A6FAE9A778DA}"/>
          </ac:picMkLst>
        </pc:picChg>
      </pc:sldChg>
      <pc:sldChg chg="addSp delSp modSp add mod">
        <pc:chgData name="Ardito pierre" userId="9e11f0feb1ea2800" providerId="LiveId" clId="{D77C32EA-740A-48FB-9A62-44B17BD2A282}" dt="2022-01-15T09:37:33.101" v="3010" actId="113"/>
        <pc:sldMkLst>
          <pc:docMk/>
          <pc:sldMk cId="3055878682" sldId="287"/>
        </pc:sldMkLst>
        <pc:spChg chg="mod">
          <ac:chgData name="Ardito pierre" userId="9e11f0feb1ea2800" providerId="LiveId" clId="{D77C32EA-740A-48FB-9A62-44B17BD2A282}" dt="2022-01-13T13:18:31.079" v="2474" actId="20577"/>
          <ac:spMkLst>
            <pc:docMk/>
            <pc:sldMk cId="3055878682" sldId="287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5T09:37:33.101" v="3010" actId="113"/>
          <ac:spMkLst>
            <pc:docMk/>
            <pc:sldMk cId="3055878682" sldId="287"/>
            <ac:spMk id="8" creationId="{028080C7-3CC1-4861-AC40-6D2E3A686DDA}"/>
          </ac:spMkLst>
        </pc:spChg>
        <pc:picChg chg="del">
          <ac:chgData name="Ardito pierre" userId="9e11f0feb1ea2800" providerId="LiveId" clId="{D77C32EA-740A-48FB-9A62-44B17BD2A282}" dt="2022-01-13T13:18:33.188" v="2475" actId="478"/>
          <ac:picMkLst>
            <pc:docMk/>
            <pc:sldMk cId="3055878682" sldId="287"/>
            <ac:picMk id="5" creationId="{FB1108D6-6DCA-4454-B65D-50E29D3A9D73}"/>
          </ac:picMkLst>
        </pc:picChg>
        <pc:picChg chg="add mod">
          <ac:chgData name="Ardito pierre" userId="9e11f0feb1ea2800" providerId="LiveId" clId="{D77C32EA-740A-48FB-9A62-44B17BD2A282}" dt="2022-01-13T13:18:56.276" v="2480" actId="1076"/>
          <ac:picMkLst>
            <pc:docMk/>
            <pc:sldMk cId="3055878682" sldId="287"/>
            <ac:picMk id="6" creationId="{E7670581-0B17-4855-9375-D9DB504135BC}"/>
          </ac:picMkLst>
        </pc:picChg>
      </pc:sldChg>
      <pc:sldChg chg="addSp delSp modSp add del mod">
        <pc:chgData name="Ardito pierre" userId="9e11f0feb1ea2800" providerId="LiveId" clId="{D77C32EA-740A-48FB-9A62-44B17BD2A282}" dt="2022-01-17T13:14:52.949" v="3974" actId="2696"/>
        <pc:sldMkLst>
          <pc:docMk/>
          <pc:sldMk cId="2082234756" sldId="288"/>
        </pc:sldMkLst>
        <pc:spChg chg="mod">
          <ac:chgData name="Ardito pierre" userId="9e11f0feb1ea2800" providerId="LiveId" clId="{D77C32EA-740A-48FB-9A62-44B17BD2A282}" dt="2022-01-13T13:19:59.020" v="2521" actId="20577"/>
          <ac:spMkLst>
            <pc:docMk/>
            <pc:sldMk cId="2082234756" sldId="288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5T09:37:38.761" v="3011" actId="113"/>
          <ac:spMkLst>
            <pc:docMk/>
            <pc:sldMk cId="2082234756" sldId="288"/>
            <ac:spMk id="8" creationId="{028080C7-3CC1-4861-AC40-6D2E3A686DDA}"/>
          </ac:spMkLst>
        </pc:spChg>
        <pc:picChg chg="add mod">
          <ac:chgData name="Ardito pierre" userId="9e11f0feb1ea2800" providerId="LiveId" clId="{D77C32EA-740A-48FB-9A62-44B17BD2A282}" dt="2022-01-13T13:20:24.860" v="2526" actId="1076"/>
          <ac:picMkLst>
            <pc:docMk/>
            <pc:sldMk cId="2082234756" sldId="288"/>
            <ac:picMk id="5" creationId="{E9BEB5FE-3FFA-41D1-9A83-6E1BDA85CC73}"/>
          </ac:picMkLst>
        </pc:picChg>
        <pc:picChg chg="del">
          <ac:chgData name="Ardito pierre" userId="9e11f0feb1ea2800" providerId="LiveId" clId="{D77C32EA-740A-48FB-9A62-44B17BD2A282}" dt="2022-01-13T13:20:17.836" v="2522" actId="478"/>
          <ac:picMkLst>
            <pc:docMk/>
            <pc:sldMk cId="2082234756" sldId="288"/>
            <ac:picMk id="6" creationId="{E7670581-0B17-4855-9375-D9DB504135BC}"/>
          </ac:picMkLst>
        </pc:picChg>
      </pc:sldChg>
      <pc:sldChg chg="addSp delSp modSp add mod">
        <pc:chgData name="Ardito pierre" userId="9e11f0feb1ea2800" providerId="LiveId" clId="{D77C32EA-740A-48FB-9A62-44B17BD2A282}" dt="2022-01-17T14:22:29.181" v="4237" actId="20577"/>
        <pc:sldMkLst>
          <pc:docMk/>
          <pc:sldMk cId="3364127582" sldId="289"/>
        </pc:sldMkLst>
        <pc:spChg chg="mod">
          <ac:chgData name="Ardito pierre" userId="9e11f0feb1ea2800" providerId="LiveId" clId="{D77C32EA-740A-48FB-9A62-44B17BD2A282}" dt="2022-01-17T13:00:42.145" v="3651" actId="20577"/>
          <ac:spMkLst>
            <pc:docMk/>
            <pc:sldMk cId="3364127582" sldId="289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4:22:29.181" v="4237" actId="20577"/>
          <ac:spMkLst>
            <pc:docMk/>
            <pc:sldMk cId="3364127582" sldId="289"/>
            <ac:spMk id="8" creationId="{028080C7-3CC1-4861-AC40-6D2E3A686DDA}"/>
          </ac:spMkLst>
        </pc:spChg>
        <pc:picChg chg="add del mod">
          <ac:chgData name="Ardito pierre" userId="9e11f0feb1ea2800" providerId="LiveId" clId="{D77C32EA-740A-48FB-9A62-44B17BD2A282}" dt="2022-01-17T13:01:56.109" v="3660" actId="478"/>
          <ac:picMkLst>
            <pc:docMk/>
            <pc:sldMk cId="3364127582" sldId="289"/>
            <ac:picMk id="5" creationId="{A4012105-945B-4EEE-82F2-44F467B3B984}"/>
          </ac:picMkLst>
        </pc:picChg>
        <pc:picChg chg="del">
          <ac:chgData name="Ardito pierre" userId="9e11f0feb1ea2800" providerId="LiveId" clId="{D77C32EA-740A-48FB-9A62-44B17BD2A282}" dt="2022-01-17T13:00:44.585" v="3652" actId="478"/>
          <ac:picMkLst>
            <pc:docMk/>
            <pc:sldMk cId="3364127582" sldId="289"/>
            <ac:picMk id="6" creationId="{82174731-8BA0-435C-8997-3FB0D1DA0AEF}"/>
          </ac:picMkLst>
        </pc:picChg>
        <pc:picChg chg="add del mod">
          <ac:chgData name="Ardito pierre" userId="9e11f0feb1ea2800" providerId="LiveId" clId="{D77C32EA-740A-48FB-9A62-44B17BD2A282}" dt="2022-01-17T13:02:11.770" v="3667" actId="478"/>
          <ac:picMkLst>
            <pc:docMk/>
            <pc:sldMk cId="3364127582" sldId="289"/>
            <ac:picMk id="12" creationId="{B7D05D74-59B0-4C2B-9F44-4789612EA72B}"/>
          </ac:picMkLst>
        </pc:picChg>
        <pc:picChg chg="add mod">
          <ac:chgData name="Ardito pierre" userId="9e11f0feb1ea2800" providerId="LiveId" clId="{D77C32EA-740A-48FB-9A62-44B17BD2A282}" dt="2022-01-17T13:02:41.318" v="3675" actId="1076"/>
          <ac:picMkLst>
            <pc:docMk/>
            <pc:sldMk cId="3364127582" sldId="289"/>
            <ac:picMk id="14" creationId="{98F8F67D-4B88-48DE-B1C0-09536AD5C40F}"/>
          </ac:picMkLst>
        </pc:picChg>
      </pc:sldChg>
      <pc:sldChg chg="addSp delSp modSp add mod ord">
        <pc:chgData name="Ardito pierre" userId="9e11f0feb1ea2800" providerId="LiveId" clId="{D77C32EA-740A-48FB-9A62-44B17BD2A282}" dt="2022-01-17T13:09:37.033" v="3889" actId="20577"/>
        <pc:sldMkLst>
          <pc:docMk/>
          <pc:sldMk cId="2264583464" sldId="290"/>
        </pc:sldMkLst>
        <pc:spChg chg="mod">
          <ac:chgData name="Ardito pierre" userId="9e11f0feb1ea2800" providerId="LiveId" clId="{D77C32EA-740A-48FB-9A62-44B17BD2A282}" dt="2022-01-17T13:05:16.962" v="3784" actId="20577"/>
          <ac:spMkLst>
            <pc:docMk/>
            <pc:sldMk cId="2264583464" sldId="290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3:09:37.033" v="3889" actId="20577"/>
          <ac:spMkLst>
            <pc:docMk/>
            <pc:sldMk cId="2264583464" sldId="290"/>
            <ac:spMk id="8" creationId="{028080C7-3CC1-4861-AC40-6D2E3A686DDA}"/>
          </ac:spMkLst>
        </pc:spChg>
        <pc:picChg chg="del">
          <ac:chgData name="Ardito pierre" userId="9e11f0feb1ea2800" providerId="LiveId" clId="{D77C32EA-740A-48FB-9A62-44B17BD2A282}" dt="2022-01-17T13:05:27.296" v="3785" actId="478"/>
          <ac:picMkLst>
            <pc:docMk/>
            <pc:sldMk cId="2264583464" sldId="290"/>
            <ac:picMk id="5" creationId="{E221CCD3-F29F-4D07-A2A9-770B00A657D7}"/>
          </ac:picMkLst>
        </pc:picChg>
        <pc:picChg chg="add mod">
          <ac:chgData name="Ardito pierre" userId="9e11f0feb1ea2800" providerId="LiveId" clId="{D77C32EA-740A-48FB-9A62-44B17BD2A282}" dt="2022-01-17T13:05:49.403" v="3788" actId="14100"/>
          <ac:picMkLst>
            <pc:docMk/>
            <pc:sldMk cId="2264583464" sldId="290"/>
            <ac:picMk id="6" creationId="{9D80AA24-4CFD-4FD5-9A62-CF0BA81BE7A5}"/>
          </ac:picMkLst>
        </pc:picChg>
      </pc:sldChg>
      <pc:sldChg chg="addSp delSp modSp add mod">
        <pc:chgData name="Ardito pierre" userId="9e11f0feb1ea2800" providerId="LiveId" clId="{D77C32EA-740A-48FB-9A62-44B17BD2A282}" dt="2022-01-17T13:25:09.731" v="4101" actId="20577"/>
        <pc:sldMkLst>
          <pc:docMk/>
          <pc:sldMk cId="4096102388" sldId="291"/>
        </pc:sldMkLst>
        <pc:spChg chg="mod">
          <ac:chgData name="Ardito pierre" userId="9e11f0feb1ea2800" providerId="LiveId" clId="{D77C32EA-740A-48FB-9A62-44B17BD2A282}" dt="2022-01-17T13:25:09.731" v="4101" actId="20577"/>
          <ac:spMkLst>
            <pc:docMk/>
            <pc:sldMk cId="4096102388" sldId="291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3:09:57.755" v="3893" actId="20577"/>
          <ac:spMkLst>
            <pc:docMk/>
            <pc:sldMk cId="4096102388" sldId="291"/>
            <ac:spMk id="8" creationId="{028080C7-3CC1-4861-AC40-6D2E3A686DDA}"/>
          </ac:spMkLst>
        </pc:spChg>
        <pc:picChg chg="del">
          <ac:chgData name="Ardito pierre" userId="9e11f0feb1ea2800" providerId="LiveId" clId="{D77C32EA-740A-48FB-9A62-44B17BD2A282}" dt="2022-01-17T13:07:56.321" v="3855" actId="478"/>
          <ac:picMkLst>
            <pc:docMk/>
            <pc:sldMk cId="4096102388" sldId="291"/>
            <ac:picMk id="5" creationId="{E221CCD3-F29F-4D07-A2A9-770B00A657D7}"/>
          </ac:picMkLst>
        </pc:picChg>
        <pc:picChg chg="add del mod">
          <ac:chgData name="Ardito pierre" userId="9e11f0feb1ea2800" providerId="LiveId" clId="{D77C32EA-740A-48FB-9A62-44B17BD2A282}" dt="2022-01-17T13:08:33.446" v="3860" actId="478"/>
          <ac:picMkLst>
            <pc:docMk/>
            <pc:sldMk cId="4096102388" sldId="291"/>
            <ac:picMk id="6" creationId="{A3EBB51F-7482-4F31-A17E-5E301AF9632A}"/>
          </ac:picMkLst>
        </pc:picChg>
        <pc:picChg chg="add mod">
          <ac:chgData name="Ardito pierre" userId="9e11f0feb1ea2800" providerId="LiveId" clId="{D77C32EA-740A-48FB-9A62-44B17BD2A282}" dt="2022-01-17T13:08:39.496" v="3863" actId="14100"/>
          <ac:picMkLst>
            <pc:docMk/>
            <pc:sldMk cId="4096102388" sldId="291"/>
            <ac:picMk id="12" creationId="{944EDCFE-1803-434B-8958-8672180C299F}"/>
          </ac:picMkLst>
        </pc:picChg>
      </pc:sldChg>
      <pc:sldChg chg="addSp delSp modSp add mod">
        <pc:chgData name="Ardito pierre" userId="9e11f0feb1ea2800" providerId="LiveId" clId="{D77C32EA-740A-48FB-9A62-44B17BD2A282}" dt="2022-01-17T13:45:00.402" v="4191" actId="20577"/>
        <pc:sldMkLst>
          <pc:docMk/>
          <pc:sldMk cId="234621364" sldId="292"/>
        </pc:sldMkLst>
        <pc:spChg chg="mod">
          <ac:chgData name="Ardito pierre" userId="9e11f0feb1ea2800" providerId="LiveId" clId="{D77C32EA-740A-48FB-9A62-44B17BD2A282}" dt="2022-01-17T13:11:20.682" v="3918" actId="1076"/>
          <ac:spMkLst>
            <pc:docMk/>
            <pc:sldMk cId="234621364" sldId="292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3:45:00.402" v="4191" actId="20577"/>
          <ac:spMkLst>
            <pc:docMk/>
            <pc:sldMk cId="234621364" sldId="292"/>
            <ac:spMk id="8" creationId="{028080C7-3CC1-4861-AC40-6D2E3A686DDA}"/>
          </ac:spMkLst>
        </pc:spChg>
        <pc:picChg chg="add mod">
          <ac:chgData name="Ardito pierre" userId="9e11f0feb1ea2800" providerId="LiveId" clId="{D77C32EA-740A-48FB-9A62-44B17BD2A282}" dt="2022-01-17T13:14:08.014" v="3973" actId="1076"/>
          <ac:picMkLst>
            <pc:docMk/>
            <pc:sldMk cId="234621364" sldId="292"/>
            <ac:picMk id="5" creationId="{5413544F-2789-4EC0-8B4F-CCD09697F5EF}"/>
          </ac:picMkLst>
        </pc:picChg>
        <pc:picChg chg="del">
          <ac:chgData name="Ardito pierre" userId="9e11f0feb1ea2800" providerId="LiveId" clId="{D77C32EA-740A-48FB-9A62-44B17BD2A282}" dt="2022-01-17T13:12:41.081" v="3919" actId="478"/>
          <ac:picMkLst>
            <pc:docMk/>
            <pc:sldMk cId="234621364" sldId="292"/>
            <ac:picMk id="12" creationId="{944EDCFE-1803-434B-8958-8672180C299F}"/>
          </ac:picMkLst>
        </pc:picChg>
      </pc:sldChg>
      <pc:sldChg chg="addSp delSp modSp add mod">
        <pc:chgData name="Ardito pierre" userId="9e11f0feb1ea2800" providerId="LiveId" clId="{D77C32EA-740A-48FB-9A62-44B17BD2A282}" dt="2022-01-17T13:16:09.013" v="4041" actId="20577"/>
        <pc:sldMkLst>
          <pc:docMk/>
          <pc:sldMk cId="3186397448" sldId="293"/>
        </pc:sldMkLst>
        <pc:spChg chg="mod">
          <ac:chgData name="Ardito pierre" userId="9e11f0feb1ea2800" providerId="LiveId" clId="{D77C32EA-740A-48FB-9A62-44B17BD2A282}" dt="2022-01-17T13:15:12.521" v="4013" actId="20577"/>
          <ac:spMkLst>
            <pc:docMk/>
            <pc:sldMk cId="3186397448" sldId="293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3:16:09.013" v="4041" actId="20577"/>
          <ac:spMkLst>
            <pc:docMk/>
            <pc:sldMk cId="3186397448" sldId="293"/>
            <ac:spMk id="8" creationId="{028080C7-3CC1-4861-AC40-6D2E3A686DDA}"/>
          </ac:spMkLst>
        </pc:spChg>
        <pc:picChg chg="add mod">
          <ac:chgData name="Ardito pierre" userId="9e11f0feb1ea2800" providerId="LiveId" clId="{D77C32EA-740A-48FB-9A62-44B17BD2A282}" dt="2022-01-17T13:15:45.530" v="4016" actId="1076"/>
          <ac:picMkLst>
            <pc:docMk/>
            <pc:sldMk cId="3186397448" sldId="293"/>
            <ac:picMk id="5" creationId="{E6CADF4A-3662-4C7C-B4C3-2F2F4AE7B32E}"/>
          </ac:picMkLst>
        </pc:picChg>
        <pc:picChg chg="del">
          <ac:chgData name="Ardito pierre" userId="9e11f0feb1ea2800" providerId="LiveId" clId="{D77C32EA-740A-48FB-9A62-44B17BD2A282}" dt="2022-01-17T13:15:16.312" v="4014" actId="478"/>
          <ac:picMkLst>
            <pc:docMk/>
            <pc:sldMk cId="3186397448" sldId="293"/>
            <ac:picMk id="6" creationId="{E7670581-0B17-4855-9375-D9DB504135BC}"/>
          </ac:picMkLst>
        </pc:picChg>
      </pc:sldChg>
      <pc:sldChg chg="addSp delSp modSp add mod">
        <pc:chgData name="Ardito pierre" userId="9e11f0feb1ea2800" providerId="LiveId" clId="{D77C32EA-740A-48FB-9A62-44B17BD2A282}" dt="2022-01-17T13:27:07.823" v="4178" actId="20577"/>
        <pc:sldMkLst>
          <pc:docMk/>
          <pc:sldMk cId="3831628503" sldId="294"/>
        </pc:sldMkLst>
        <pc:spChg chg="mod">
          <ac:chgData name="Ardito pierre" userId="9e11f0feb1ea2800" providerId="LiveId" clId="{D77C32EA-740A-48FB-9A62-44B17BD2A282}" dt="2022-01-17T13:16:51.860" v="4064" actId="20577"/>
          <ac:spMkLst>
            <pc:docMk/>
            <pc:sldMk cId="3831628503" sldId="294"/>
            <ac:spMk id="2" creationId="{138BCFAC-8C7E-4212-9D2A-901B225DE57C}"/>
          </ac:spMkLst>
        </pc:spChg>
        <pc:spChg chg="mod">
          <ac:chgData name="Ardito pierre" userId="9e11f0feb1ea2800" providerId="LiveId" clId="{D77C32EA-740A-48FB-9A62-44B17BD2A282}" dt="2022-01-17T13:27:07.823" v="4178" actId="20577"/>
          <ac:spMkLst>
            <pc:docMk/>
            <pc:sldMk cId="3831628503" sldId="294"/>
            <ac:spMk id="8" creationId="{028080C7-3CC1-4861-AC40-6D2E3A686DDA}"/>
          </ac:spMkLst>
        </pc:spChg>
        <pc:picChg chg="del">
          <ac:chgData name="Ardito pierre" userId="9e11f0feb1ea2800" providerId="LiveId" clId="{D77C32EA-740A-48FB-9A62-44B17BD2A282}" dt="2022-01-17T13:16:54.297" v="4065" actId="478"/>
          <ac:picMkLst>
            <pc:docMk/>
            <pc:sldMk cId="3831628503" sldId="294"/>
            <ac:picMk id="5" creationId="{5413544F-2789-4EC0-8B4F-CCD09697F5EF}"/>
          </ac:picMkLst>
        </pc:picChg>
        <pc:picChg chg="add mod">
          <ac:chgData name="Ardito pierre" userId="9e11f0feb1ea2800" providerId="LiveId" clId="{D77C32EA-740A-48FB-9A62-44B17BD2A282}" dt="2022-01-17T13:17:18.364" v="4069" actId="1076"/>
          <ac:picMkLst>
            <pc:docMk/>
            <pc:sldMk cId="3831628503" sldId="294"/>
            <ac:picMk id="6" creationId="{9AFC446D-3E75-4C91-B5FE-87E081B83C97}"/>
          </ac:picMkLst>
        </pc:picChg>
      </pc:sldChg>
    </pc:docChg>
  </pc:docChgLst>
  <pc:docChgLst>
    <pc:chgData name="Ardito pierre" userId="9e11f0feb1ea2800" providerId="LiveId" clId="{78A38FBC-72DC-4341-A0AB-126FA8B506FB}"/>
    <pc:docChg chg="undo custSel addSld modSld sldOrd">
      <pc:chgData name="Ardito pierre" userId="9e11f0feb1ea2800" providerId="LiveId" clId="{78A38FBC-72DC-4341-A0AB-126FA8B506FB}" dt="2022-01-19T13:12:31.554" v="158" actId="20577"/>
      <pc:docMkLst>
        <pc:docMk/>
      </pc:docMkLst>
      <pc:sldChg chg="modSp mod">
        <pc:chgData name="Ardito pierre" userId="9e11f0feb1ea2800" providerId="LiveId" clId="{78A38FBC-72DC-4341-A0AB-126FA8B506FB}" dt="2022-01-18T09:37:02.886" v="1" actId="1076"/>
        <pc:sldMkLst>
          <pc:docMk/>
          <pc:sldMk cId="1169079880" sldId="281"/>
        </pc:sldMkLst>
        <pc:picChg chg="mod">
          <ac:chgData name="Ardito pierre" userId="9e11f0feb1ea2800" providerId="LiveId" clId="{78A38FBC-72DC-4341-A0AB-126FA8B506FB}" dt="2022-01-18T09:37:02.886" v="1" actId="1076"/>
          <ac:picMkLst>
            <pc:docMk/>
            <pc:sldMk cId="1169079880" sldId="281"/>
            <ac:picMk id="8" creationId="{B223FC8D-403B-4247-95E2-F89273388862}"/>
          </ac:picMkLst>
        </pc:picChg>
      </pc:sldChg>
      <pc:sldChg chg="addSp delSp modSp add mod">
        <pc:chgData name="Ardito pierre" userId="9e11f0feb1ea2800" providerId="LiveId" clId="{78A38FBC-72DC-4341-A0AB-126FA8B506FB}" dt="2022-01-19T13:12:31.554" v="158" actId="20577"/>
        <pc:sldMkLst>
          <pc:docMk/>
          <pc:sldMk cId="19137055" sldId="295"/>
        </pc:sldMkLst>
        <pc:spChg chg="mod">
          <ac:chgData name="Ardito pierre" userId="9e11f0feb1ea2800" providerId="LiveId" clId="{78A38FBC-72DC-4341-A0AB-126FA8B506FB}" dt="2022-01-19T13:10:53.644" v="104" actId="20577"/>
          <ac:spMkLst>
            <pc:docMk/>
            <pc:sldMk cId="19137055" sldId="295"/>
            <ac:spMk id="2" creationId="{138BCFAC-8C7E-4212-9D2A-901B225DE57C}"/>
          </ac:spMkLst>
        </pc:spChg>
        <pc:spChg chg="mod">
          <ac:chgData name="Ardito pierre" userId="9e11f0feb1ea2800" providerId="LiveId" clId="{78A38FBC-72DC-4341-A0AB-126FA8B506FB}" dt="2022-01-19T13:12:31.554" v="158" actId="20577"/>
          <ac:spMkLst>
            <pc:docMk/>
            <pc:sldMk cId="19137055" sldId="295"/>
            <ac:spMk id="8" creationId="{028080C7-3CC1-4861-AC40-6D2E3A686DDA}"/>
          </ac:spMkLst>
        </pc:spChg>
        <pc:picChg chg="add mod">
          <ac:chgData name="Ardito pierre" userId="9e11f0feb1ea2800" providerId="LiveId" clId="{78A38FBC-72DC-4341-A0AB-126FA8B506FB}" dt="2022-01-19T13:11:30.577" v="109" actId="14100"/>
          <ac:picMkLst>
            <pc:docMk/>
            <pc:sldMk cId="19137055" sldId="295"/>
            <ac:picMk id="5" creationId="{97ED3648-9028-4FAD-A756-FF41A7EF2135}"/>
          </ac:picMkLst>
        </pc:picChg>
        <pc:picChg chg="del">
          <ac:chgData name="Ardito pierre" userId="9e11f0feb1ea2800" providerId="LiveId" clId="{78A38FBC-72DC-4341-A0AB-126FA8B506FB}" dt="2022-01-19T13:10:56.815" v="105" actId="478"/>
          <ac:picMkLst>
            <pc:docMk/>
            <pc:sldMk cId="19137055" sldId="295"/>
            <ac:picMk id="6" creationId="{9AFC446D-3E75-4C91-B5FE-87E081B83C97}"/>
          </ac:picMkLst>
        </pc:picChg>
      </pc:sldChg>
      <pc:sldChg chg="addSp delSp modSp add mod ord">
        <pc:chgData name="Ardito pierre" userId="9e11f0feb1ea2800" providerId="LiveId" clId="{78A38FBC-72DC-4341-A0AB-126FA8B506FB}" dt="2022-01-19T13:10:36.330" v="72" actId="20577"/>
        <pc:sldMkLst>
          <pc:docMk/>
          <pc:sldMk cId="1343783931" sldId="296"/>
        </pc:sldMkLst>
        <pc:spChg chg="mod">
          <ac:chgData name="Ardito pierre" userId="9e11f0feb1ea2800" providerId="LiveId" clId="{78A38FBC-72DC-4341-A0AB-126FA8B506FB}" dt="2022-01-19T13:07:28.296" v="37" actId="20577"/>
          <ac:spMkLst>
            <pc:docMk/>
            <pc:sldMk cId="1343783931" sldId="296"/>
            <ac:spMk id="2" creationId="{138BCFAC-8C7E-4212-9D2A-901B225DE57C}"/>
          </ac:spMkLst>
        </pc:spChg>
        <pc:spChg chg="mod">
          <ac:chgData name="Ardito pierre" userId="9e11f0feb1ea2800" providerId="LiveId" clId="{78A38FBC-72DC-4341-A0AB-126FA8B506FB}" dt="2022-01-19T13:10:36.330" v="72" actId="20577"/>
          <ac:spMkLst>
            <pc:docMk/>
            <pc:sldMk cId="1343783931" sldId="296"/>
            <ac:spMk id="8" creationId="{028080C7-3CC1-4861-AC40-6D2E3A686DDA}"/>
          </ac:spMkLst>
        </pc:spChg>
        <pc:picChg chg="del">
          <ac:chgData name="Ardito pierre" userId="9e11f0feb1ea2800" providerId="LiveId" clId="{78A38FBC-72DC-4341-A0AB-126FA8B506FB}" dt="2022-01-19T13:07:30.052" v="38" actId="478"/>
          <ac:picMkLst>
            <pc:docMk/>
            <pc:sldMk cId="1343783931" sldId="296"/>
            <ac:picMk id="5" creationId="{E6CADF4A-3662-4C7C-B4C3-2F2F4AE7B32E}"/>
          </ac:picMkLst>
        </pc:picChg>
        <pc:picChg chg="add mod">
          <ac:chgData name="Ardito pierre" userId="9e11f0feb1ea2800" providerId="LiveId" clId="{78A38FBC-72DC-4341-A0AB-126FA8B506FB}" dt="2022-01-19T13:09:43.770" v="42" actId="1076"/>
          <ac:picMkLst>
            <pc:docMk/>
            <pc:sldMk cId="1343783931" sldId="296"/>
            <ac:picMk id="6" creationId="{F909A5D8-5182-4321-804E-A478DA9977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E9AE6-7256-4A52-9C5C-936D1029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1A8159-9078-49FB-A342-D0372DCF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D47CC-B1C0-4060-B780-D4F5DD86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E77C42-A4C6-469D-B8FB-0928F753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E20AC6-9CAC-429B-82EB-664D999A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2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2BA88-4CB6-4F2F-ABBA-212E4F15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EECEF5-45CD-4276-A998-B36D29E2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D5865-259A-424D-B48E-9C4C23CF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0B6F4-8BF1-493C-8FBF-590BDD74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8EACE-F4F1-4B12-B537-7BFF0DF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80E624-2ABA-451F-8587-CB7CFAA0F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EF8E08-D845-40B5-A640-36633E5E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8CAA9-38A5-4E69-AF20-C21F3EDB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F6B19-2CE3-4B07-93E4-F50A28E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13802-1789-4B04-99D3-B87EB67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266AB-F88B-4FBD-BF63-990377BD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BF1C6-497E-468A-83F7-90CBFBEC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DA661-454E-414C-B6B8-AC5430C7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DBF99-67B3-448C-B5A7-F0D8C1C1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519BD-E5F6-41DF-9A76-368C87D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66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2BFB1-EA6B-4B8E-AE4D-1BC28D01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44CBB-27EE-42F5-ADC6-FF626E7A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93070-5460-4F28-A772-11B93ED7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6C974-5554-4588-A1A7-34DA2DB2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1F9BF-C974-4BEC-983C-C093D6F7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B95AB-8C65-4CD4-BB73-D44B74C4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02206-03F6-4907-80BB-BD6B6B0C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81B3A6-A46C-41B6-A700-D57F13C3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2D2AFD-596A-49CE-8127-487747DB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523F9F-545C-4663-8C46-0A63C8E2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D08861-BDBA-4F27-8A2B-E4C87E53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3ED70-32A0-4189-A29E-33762522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9489F3-7796-40C8-9D00-29BDC040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59D5B-CAA6-4330-BAEF-95624272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68A9AC-F36F-4173-ACD5-74695772C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889810-3210-4682-805C-B074CB2FF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424AD2-4EFD-42F1-8BB7-D59A2839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A692A8-0E0F-4C6C-91FB-E556E3AF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7A6773-860C-46AE-A10E-D6F351D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C69D5-5743-4BBE-BEFF-60FDB29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C0BFD6-2109-4F1D-8FD0-278083E8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CE85A3-5B90-40E5-B97A-D9A608DC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0F3F1-8196-4CC1-9B92-7000FCDB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7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82616D-E372-4253-982E-713BBFCD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CD6342-2364-4C0E-8939-2FC65277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D34E03-742E-4C05-A28B-1CA55F7F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582FF-0B44-417D-B75E-375DF7B9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32114-8018-43EE-BA6A-34C7255D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30DDE6-EE9F-41BB-A207-C4EE722D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558611-11C6-4CCE-8144-66996360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63B825-D60B-4AA5-A9CA-F0C2E680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1DEFD8-2FB2-4521-BB1C-17ED1659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95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F9F33-58DB-41BE-9E63-0F0617D4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C74FF-76A4-4CDC-99EB-30CBED63D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17CEE-F974-476E-A2B6-A347BC02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90D503-54E1-430F-A433-8282BFE1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EB609-E8E0-4BD9-8C17-9F3F6C43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11BCF-E160-4478-97CF-AF988DE6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2F95B6-49AF-4CDB-95C7-D112D13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20EB7D-7D38-4CE8-B068-1E2D6CD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52D8C9-7F60-4D31-B7E2-215E281FA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0D73-ABDE-4914-8580-796F22F8F49A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FC75D-234A-410D-9BBA-BA7988C5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81F24-4FB2-4E36-9F56-5501E244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D337-76C5-4BDD-8E18-6B1BB9C50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7914E1-9B5A-411D-A9F7-D70F4726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365760"/>
            <a:ext cx="10765410" cy="12072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00"/>
                </a:solidFill>
                <a:latin typeface="Gill Sans MT" panose="020B0502020104020203" pitchFamily="34" charset="0"/>
              </a:rPr>
              <a:t>Analyse des ventes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F5C53F-AE74-48EA-9585-ACA8E62D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1554480"/>
            <a:ext cx="9426806" cy="719122"/>
          </a:xfrm>
        </p:spPr>
        <p:txBody>
          <a:bodyPr>
            <a:normAutofit/>
          </a:bodyPr>
          <a:lstStyle/>
          <a:p>
            <a:endParaRPr lang="fr-FR">
              <a:solidFill>
                <a:srgbClr val="E7E6E6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843834-5CBD-47D8-B435-4AA58072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65" y="2943847"/>
            <a:ext cx="10318039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48338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mensuelle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du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nombre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de ventes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9A699A-D59B-4715-B7F7-3D289B19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57" y="2912686"/>
            <a:ext cx="8348885" cy="34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mensuelle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du CA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7B4889-E89D-4140-B487-023D15AD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39" y="2863340"/>
            <a:ext cx="8532142" cy="36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CA par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groupe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d’age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9BE264-2990-49DA-A783-3EE925E9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25" y="2425312"/>
            <a:ext cx="6031150" cy="44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00"/>
                </a:solidFill>
                <a:latin typeface="Gill Sans MT" panose="020B0502020104020203" pitchFamily="34" charset="0"/>
              </a:rPr>
              <a:t>CA par groupe d’age et catégorie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B56E6-1DB8-44E9-8891-32B61473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2429301"/>
            <a:ext cx="6579964" cy="44728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FED932-60F5-47AF-A1D3-A175D230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78" y="3414326"/>
            <a:ext cx="5912853" cy="20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Produits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– Distribution des prix par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catégorie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B5D763-2FF0-4C66-9EEF-AD3202E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2" y="2444894"/>
            <a:ext cx="8268510" cy="44131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0E68302-EC90-4895-8DAE-2E31F7C5117E}"/>
              </a:ext>
            </a:extLst>
          </p:cNvPr>
          <p:cNvSpPr txBox="1"/>
          <p:nvPr/>
        </p:nvSpPr>
        <p:spPr>
          <a:xfrm>
            <a:off x="7420407" y="2590969"/>
            <a:ext cx="4607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dirty="0"/>
              <a:t>Moyenne des prix pour la catégorie 0 = 11 €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dirty="0"/>
              <a:t>Moyenne des prix pour la catégorie 1 = 20 €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dirty="0"/>
              <a:t>Moyenne des prix pour la catégorie 2 = 76 €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1D4531-BD93-4A71-8B1D-7D0C10B3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93" y="2873777"/>
            <a:ext cx="3017199" cy="21359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75E4F0-EE8F-4564-B6DB-9196FEC50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067" y="3848431"/>
            <a:ext cx="3124150" cy="23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Produits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26721-0421-491E-B454-7BD42FE9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0" y="2568670"/>
            <a:ext cx="5318377" cy="34689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AA9BE1-BBE5-4001-BC1A-794A628F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06" y="2665344"/>
            <a:ext cx="5592773" cy="337224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95DB49C-0354-4096-898C-A680130E0FE6}"/>
              </a:ext>
            </a:extLst>
          </p:cNvPr>
          <p:cNvSpPr txBox="1"/>
          <p:nvPr/>
        </p:nvSpPr>
        <p:spPr>
          <a:xfrm>
            <a:off x="90832" y="6090357"/>
            <a:ext cx="617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Indice de </a:t>
            </a:r>
            <a:r>
              <a:rPr lang="fr-FR" dirty="0" err="1"/>
              <a:t>gini</a:t>
            </a:r>
            <a:r>
              <a:rPr lang="fr-FR" dirty="0"/>
              <a:t>  =  0.69</a:t>
            </a:r>
          </a:p>
          <a:p>
            <a:r>
              <a:rPr lang="fr-FR" dirty="0"/>
              <a:t>          20 % des produits représentent 73 % des ventes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C74EDB-DE32-4CD0-9A8C-34937F38E12E}"/>
              </a:ext>
            </a:extLst>
          </p:cNvPr>
          <p:cNvSpPr txBox="1"/>
          <p:nvPr/>
        </p:nvSpPr>
        <p:spPr>
          <a:xfrm>
            <a:off x="6268995" y="6090357"/>
            <a:ext cx="592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	             Indice de </a:t>
            </a:r>
            <a:r>
              <a:rPr lang="fr-FR" dirty="0" err="1"/>
              <a:t>gini</a:t>
            </a:r>
            <a:r>
              <a:rPr lang="fr-FR" dirty="0"/>
              <a:t> = 0,74</a:t>
            </a:r>
          </a:p>
          <a:p>
            <a:r>
              <a:rPr lang="fr-FR" dirty="0"/>
              <a:t>            20 % des produits représentent 78 % du CA</a:t>
            </a:r>
          </a:p>
        </p:txBody>
      </p:sp>
    </p:spTree>
    <p:extLst>
      <p:ext uri="{BB962C8B-B14F-4D97-AF65-F5344CB8AC3E}">
        <p14:creationId xmlns:p14="http://schemas.microsoft.com/office/powerpoint/2010/main" val="38339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Clients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5DB49C-0354-4096-898C-A680130E0FE6}"/>
              </a:ext>
            </a:extLst>
          </p:cNvPr>
          <p:cNvSpPr txBox="1"/>
          <p:nvPr/>
        </p:nvSpPr>
        <p:spPr>
          <a:xfrm>
            <a:off x="-77865" y="6090359"/>
            <a:ext cx="646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Indice de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gini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=  0.50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50% des 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clients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représentent 83 % des ventes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C74EDB-DE32-4CD0-9A8C-34937F38E12E}"/>
              </a:ext>
            </a:extLst>
          </p:cNvPr>
          <p:cNvSpPr txBox="1"/>
          <p:nvPr/>
        </p:nvSpPr>
        <p:spPr>
          <a:xfrm>
            <a:off x="6579258" y="6090359"/>
            <a:ext cx="609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Indice de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gini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0,45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       50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% des 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clients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représentent 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80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du CA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CB2EB7-8EC5-468E-8775-58E395AB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39" y="2615292"/>
            <a:ext cx="5705139" cy="33756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3FC8D-403B-4247-95E2-F8927338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6" y="2615292"/>
            <a:ext cx="5705138" cy="34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Clients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Sexe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9251C1-8961-443E-9F96-31AFC8A9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7" y="2801645"/>
            <a:ext cx="3828940" cy="36118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079D2B8-DB27-4373-A767-8A65A242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75" y="2655651"/>
            <a:ext cx="7239820" cy="37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0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Clients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dépensiers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0C6C1-BE5D-45C8-BD86-0B24178B2958}"/>
              </a:ext>
            </a:extLst>
          </p:cNvPr>
          <p:cNvSpPr txBox="1"/>
          <p:nvPr/>
        </p:nvSpPr>
        <p:spPr>
          <a:xfrm>
            <a:off x="446257" y="2945510"/>
            <a:ext cx="108032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48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4 </a:t>
            </a:r>
            <a:r>
              <a:rPr lang="fr-FR" sz="4000" dirty="0">
                <a:latin typeface="Gill Sans MT" panose="020B0502020104020203" pitchFamily="34" charset="0"/>
              </a:rPr>
              <a:t>clients ont dépensé plus de 100 000 €</a:t>
            </a:r>
          </a:p>
          <a:p>
            <a:pPr algn="ctr"/>
            <a:endParaRPr lang="fr-FR" sz="4000" dirty="0">
              <a:latin typeface="Gill Sans MT" panose="020B0502020104020203" pitchFamily="34" charset="0"/>
            </a:endParaRPr>
          </a:p>
          <a:p>
            <a:pPr algn="ctr"/>
            <a:endParaRPr lang="fr-FR" sz="4000" dirty="0">
              <a:latin typeface="Gill Sans MT" panose="020B0502020104020203" pitchFamily="34" charset="0"/>
            </a:endParaRPr>
          </a:p>
          <a:p>
            <a:pPr algn="ctr"/>
            <a:r>
              <a:rPr lang="fr-FR" sz="4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7.4 %</a:t>
            </a:r>
            <a:r>
              <a:rPr lang="fr-FR" sz="4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fr-FR" sz="4000" dirty="0">
                <a:latin typeface="Gill Sans MT" panose="020B0502020104020203" pitchFamily="34" charset="0"/>
              </a:rPr>
              <a:t>du CA total</a:t>
            </a:r>
          </a:p>
        </p:txBody>
      </p:sp>
    </p:spTree>
    <p:extLst>
      <p:ext uri="{BB962C8B-B14F-4D97-AF65-F5344CB8AC3E}">
        <p14:creationId xmlns:p14="http://schemas.microsoft.com/office/powerpoint/2010/main" val="119986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Panier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Moyen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0C6C1-BE5D-45C8-BD86-0B24178B2958}"/>
              </a:ext>
            </a:extLst>
          </p:cNvPr>
          <p:cNvSpPr txBox="1"/>
          <p:nvPr/>
        </p:nvSpPr>
        <p:spPr>
          <a:xfrm>
            <a:off x="477077" y="2782095"/>
            <a:ext cx="106690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Panier Moyen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34.6 €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40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Gill Sans MT" panose="020B0502020104020203" pitchFamily="34" charset="0"/>
              </a:rPr>
              <a:t>   Produits vendus par session (moyenne)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~ 2 produits</a:t>
            </a:r>
          </a:p>
        </p:txBody>
      </p:sp>
    </p:spTree>
    <p:extLst>
      <p:ext uri="{BB962C8B-B14F-4D97-AF65-F5344CB8AC3E}">
        <p14:creationId xmlns:p14="http://schemas.microsoft.com/office/powerpoint/2010/main" val="30464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7914E1-9B5A-411D-A9F7-D70F4726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36" y="497223"/>
            <a:ext cx="10765410" cy="1207269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00"/>
                </a:solidFill>
                <a:latin typeface="Gill Sans MT" panose="020B0502020104020203" pitchFamily="34" charset="0"/>
              </a:rPr>
              <a:t>CA TOTAL ET PRODUITS VENDUS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6A3D39-4354-42CC-A71A-350596798D49}"/>
              </a:ext>
            </a:extLst>
          </p:cNvPr>
          <p:cNvSpPr txBox="1"/>
          <p:nvPr/>
        </p:nvSpPr>
        <p:spPr>
          <a:xfrm>
            <a:off x="1852653" y="2615184"/>
            <a:ext cx="77127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			  </a:t>
            </a:r>
            <a:r>
              <a:rPr lang="fr-FR" sz="4800" dirty="0">
                <a:latin typeface="Gill Sans MT" panose="020B0502020104020203" pitchFamily="34" charset="0"/>
              </a:rPr>
              <a:t>CA</a:t>
            </a:r>
          </a:p>
          <a:p>
            <a:r>
              <a:rPr lang="fr-FR" sz="4400" dirty="0"/>
              <a:t>	     </a:t>
            </a:r>
            <a:r>
              <a:rPr lang="fr-FR" sz="6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11 858 559 € </a:t>
            </a:r>
          </a:p>
          <a:p>
            <a:r>
              <a:rPr lang="fr-FR" sz="6000" dirty="0"/>
              <a:t>       </a:t>
            </a:r>
            <a:r>
              <a:rPr lang="fr-FR" sz="6000" dirty="0">
                <a:latin typeface="Gill Sans MT" panose="020B0502020104020203" pitchFamily="34" charset="0"/>
              </a:rPr>
              <a:t>Produits vendus</a:t>
            </a:r>
          </a:p>
          <a:p>
            <a:r>
              <a:rPr lang="fr-FR" sz="6000" dirty="0">
                <a:latin typeface="Gill Sans MT" panose="020B0502020104020203" pitchFamily="34" charset="0"/>
              </a:rPr>
              <a:t>		</a:t>
            </a:r>
            <a:r>
              <a:rPr lang="fr-FR" sz="6000">
                <a:latin typeface="Gill Sans MT" panose="020B0502020104020203" pitchFamily="34" charset="0"/>
              </a:rPr>
              <a:t>   </a:t>
            </a:r>
            <a:r>
              <a:rPr lang="fr-FR" sz="600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679 332 </a:t>
            </a:r>
            <a:endParaRPr lang="fr-FR" sz="60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8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Test Khi deux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Catégorie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sexe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174731-8BA0-435C-8997-3FB0D1D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81" y="2726245"/>
            <a:ext cx="5185137" cy="40108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4921070" y="3062766"/>
            <a:ext cx="68837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H0: le sexe de l’acheteur et la catégorie du produit acheté ne sont pas corrélés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r>
              <a:rPr lang="fr-FR" dirty="0">
                <a:latin typeface="Gill Sans MT" panose="020B0502020104020203" pitchFamily="34" charset="0"/>
              </a:rPr>
              <a:t>H1 : le sexe de l’acheteur et la catégorie du produit acheté sont corrélés</a:t>
            </a:r>
          </a:p>
          <a:p>
            <a:endParaRPr lang="fr-FR" b="1" dirty="0">
              <a:latin typeface="Gill Sans MT" panose="020B0502020104020203" pitchFamily="34" charset="0"/>
            </a:endParaRPr>
          </a:p>
          <a:p>
            <a:r>
              <a:rPr lang="fr-FR" b="1" dirty="0">
                <a:latin typeface="Gill Sans MT" panose="020B0502020104020203" pitchFamily="34" charset="0"/>
              </a:rPr>
              <a:t>P-valeur = 1.20 x10</a:t>
            </a:r>
            <a:r>
              <a:rPr lang="fr-FR" b="1" baseline="30000" dirty="0">
                <a:latin typeface="Gill Sans MT" panose="020B0502020104020203" pitchFamily="34" charset="0"/>
              </a:rPr>
              <a:t>-32</a:t>
            </a:r>
          </a:p>
          <a:p>
            <a:endParaRPr lang="fr-FR" b="1" baseline="30000" dirty="0">
              <a:latin typeface="Gill Sans MT" panose="020B0502020104020203" pitchFamily="34" charset="0"/>
            </a:endParaRPr>
          </a:p>
          <a:p>
            <a:r>
              <a:rPr lang="fr-FR" b="1" dirty="0">
                <a:latin typeface="Gill Sans MT" panose="020B0502020104020203" pitchFamily="34" charset="0"/>
              </a:rPr>
              <a:t> </a:t>
            </a:r>
            <a:r>
              <a:rPr lang="el-GR" b="1" dirty="0"/>
              <a:t>χ</a:t>
            </a:r>
            <a:r>
              <a:rPr lang="fr-FR" b="1" dirty="0">
                <a:latin typeface="Gill Sans MT" panose="020B0502020104020203" pitchFamily="34" charset="0"/>
              </a:rPr>
              <a:t>² = 147.0</a:t>
            </a:r>
            <a:endParaRPr lang="fr-FR" b="1" baseline="30000" dirty="0">
              <a:latin typeface="Gill Sans MT" panose="020B05020201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7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Test Khi deux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Groupes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d’age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catégorie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4678464" y="3098461"/>
            <a:ext cx="7570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H0:  le </a:t>
            </a: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</a:rPr>
              <a:t>groupe d’âge de l’acheteur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et la catégorie du produit acheté ne sont pas corrélés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le </a:t>
            </a: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</a:rPr>
              <a:t>groupe d’âge de l’acheteur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et la catégorie du produit acheté sont corrélés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0</a:t>
            </a:r>
            <a:endParaRPr kumimoji="0" lang="fr-FR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l-G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χ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² = 91 901.51</a:t>
            </a:r>
            <a:endParaRPr kumimoji="0" lang="fr-FR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8F8F67D-4B88-48DE-B1C0-09536AD5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9" y="3155890"/>
            <a:ext cx="4388005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Anova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Catégorie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Prix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96000" y="2516765"/>
            <a:ext cx="6480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H0: Les moyennes de chaque groupe sont égales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 Au moins une des moyennes est différente des autres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618 843.53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² = 0.65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80AA24-4CFD-4FD5-9A62-CF0BA81B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73828"/>
            <a:ext cx="5587778" cy="32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83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Anova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Catégorie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96000" y="2516765"/>
            <a:ext cx="6480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</a:rPr>
              <a:t>H0: Les moyennes de chaque groupe sont égales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</a:rPr>
              <a:t>H1 :  Au moins une des moyennes est différente des autres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</a:rPr>
              <a:t>F = 45 883.78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noProof="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</a:rPr>
              <a:t>P-valeur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sym typeface="Symbol" panose="05050102010706020507" pitchFamily="18" charset="2"/>
              </a:rPr>
              <a:t>² = 0.12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21CCD3-F29F-4D07-A2A9-770B00A6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" y="2809103"/>
            <a:ext cx="5281607" cy="33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Test de Pearson :  </a:t>
            </a:r>
            <a:b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Age et panier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moyen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195734" y="3029798"/>
            <a:ext cx="5496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 : Pas de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Coefficient de corrélation =  - 0,55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3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.01 x 10</a:t>
            </a:r>
            <a:r>
              <a:rPr lang="fr-FR" b="1" baseline="30000" dirty="0">
                <a:solidFill>
                  <a:prstClr val="black"/>
                </a:solidFill>
                <a:latin typeface="Gill Sans MT" panose="020B0502020104020203" pitchFamily="34" charset="0"/>
              </a:rPr>
              <a:t>-7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1C550C-BAC5-4584-B8E9-ED1DAC24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2702579"/>
            <a:ext cx="5541209" cy="38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Anova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Groupes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d’age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panier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moyen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96000" y="2516765"/>
            <a:ext cx="6480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H0: Les moyennes de chaque groupe sont égales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 Au moins une des moyennes est différente des autres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1289.71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² = 0.31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44EDCFE-1803-434B-8958-8672180C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7" y="3053643"/>
            <a:ext cx="5078659" cy="29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Test de Pearson :  </a:t>
            </a:r>
            <a:b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Age et Chiffre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d’affaires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64369" y="2873776"/>
            <a:ext cx="5823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 : Pas de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Coefficient de corrélation =  - 0,78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P-value = 1,2 x 10</a:t>
            </a:r>
            <a:r>
              <a:rPr kumimoji="0" lang="fr-F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-16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670581-0B17-4855-9375-D9DB504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8" y="2581701"/>
            <a:ext cx="5704861" cy="40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8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520244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Anova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Groupes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d’age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chiffre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d’affaires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96000" y="2516765"/>
            <a:ext cx="6480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H0: Les moyennes de chaque groupe sont égales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 Au moins une des moyennes est différente des autres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6.29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0.0003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² 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= 0.0022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13544F-2789-4EC0-8B4F-CCD09697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" y="3193311"/>
            <a:ext cx="6058981" cy="29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Test de Pearson :  </a:t>
            </a:r>
            <a:b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Age et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Fréquence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d’achat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64369" y="2873776"/>
            <a:ext cx="5823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 : Pas de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Coefficient de corrélation =  - 0,27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P-value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0.02</a:t>
            </a:r>
            <a:endParaRPr kumimoji="0" lang="fr-FR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CADF4A-3662-4C7C-B4C3-2F2F4AE7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672" y="2416945"/>
            <a:ext cx="618035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520244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Anova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Groupes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d’age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fréquence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d’achat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96000" y="2516765"/>
            <a:ext cx="64807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H0: Les moyennes de chaque groupe sont égales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 Au moins une des moyennes est différente des autres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16,7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8.1 x 10</a:t>
            </a:r>
            <a:r>
              <a:rPr lang="fr-FR" b="1" baseline="30000" dirty="0">
                <a:solidFill>
                  <a:prstClr val="black"/>
                </a:solidFill>
                <a:latin typeface="Gill Sans MT" panose="020B0502020104020203" pitchFamily="34" charset="0"/>
              </a:rPr>
              <a:t>-11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² = 0.01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FC446D-3E75-4C91-B5FE-87E081B8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4" y="2814991"/>
            <a:ext cx="5392752" cy="32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48338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du CA et des ventes dans le temps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2851EF-49B6-47BA-8647-53038F7D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D6AE0B-C80A-44D0-9A6C-7B982A0D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" y="2735648"/>
            <a:ext cx="6382477" cy="36996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4A60DE-88F1-4CE1-A3D7-6E270AF1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75" y="2687632"/>
            <a:ext cx="5493686" cy="36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9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44447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Test de Pearson :  </a:t>
            </a:r>
            <a:b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Age et taille du panier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moyen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182708" y="2877892"/>
            <a:ext cx="5823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 : Pas de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Corrélation entre les deux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Coefficient de corrélation =  - 0,56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P-value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1.96 x 10</a:t>
            </a:r>
            <a:r>
              <a:rPr lang="fr-FR" b="1" baseline="30000" dirty="0">
                <a:solidFill>
                  <a:prstClr val="black"/>
                </a:solidFill>
                <a:latin typeface="Gill Sans MT" panose="020B0502020104020203" pitchFamily="34" charset="0"/>
              </a:rPr>
              <a:t>-7</a:t>
            </a:r>
            <a:endParaRPr kumimoji="0" lang="fr-FR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09A5D8-5182-4321-804E-A478DA99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" y="2581701"/>
            <a:ext cx="6178970" cy="4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0" y="520244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Anova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: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Groupes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d’age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et taille du panier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moyen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100" y="4993419"/>
            <a:ext cx="1899699" cy="118354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080C7-3CC1-4861-AC40-6D2E3A686DDA}"/>
              </a:ext>
            </a:extLst>
          </p:cNvPr>
          <p:cNvSpPr txBox="1"/>
          <p:nvPr/>
        </p:nvSpPr>
        <p:spPr>
          <a:xfrm>
            <a:off x="6096000" y="2516765"/>
            <a:ext cx="64807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H0: Les moyennes de chaque groupe sont égales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H1 :  Au moins une des moyennes est différente des autres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 = </a:t>
            </a:r>
            <a:r>
              <a:rPr lang="fr-FR" b="1" dirty="0">
                <a:solidFill>
                  <a:prstClr val="black"/>
                </a:solidFill>
                <a:latin typeface="Gill Sans MT" panose="020B0502020104020203" pitchFamily="34" charset="0"/>
              </a:rPr>
              <a:t>380.40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P-valeur = 5,2 x 10</a:t>
            </a:r>
            <a:r>
              <a:rPr kumimoji="0" lang="fr-F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-232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² </a:t>
            </a: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= 0.12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F8518FE-CFCF-4BD7-81A7-793285EB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17A5D4-0E3A-4FEC-A660-750804DA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B68D990-3959-4354-8869-E7FAA25F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ED3648-9028-4FAD-A756-FF41A7EF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3" y="2983591"/>
            <a:ext cx="5435023" cy="31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48338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du CA par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année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2851EF-49B6-47BA-8647-53038F7D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0789F-27A4-4551-A3EB-10DE5EE7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90" y="2550069"/>
            <a:ext cx="6805619" cy="41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4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du CA et des ventes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en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2021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1278A1E-5932-4BC4-8725-99311F2A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8" y="2836860"/>
            <a:ext cx="5814939" cy="31836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DC8BA9E-EA95-4F89-94EE-C9F0AB51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9038"/>
            <a:ext cx="5707649" cy="30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456148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du CA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en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Octobre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2021 par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catégorie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CC6C1-2DE1-4351-B852-8D3EE51B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79" y="2438017"/>
            <a:ext cx="9998306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>
                <a:solidFill>
                  <a:srgbClr val="FFFF00"/>
                </a:solidFill>
                <a:latin typeface="Gill Sans MT" panose="020B0502020104020203" pitchFamily="34" charset="0"/>
              </a:rPr>
              <a:t>Evolution du CA et des ventes en 2022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9E2C8117-D2D0-48F9-86D2-9A18E6F9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7" y="2833442"/>
            <a:ext cx="5705318" cy="35230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1D425A-4297-4E60-AD22-45C4BE39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783" y="2833442"/>
            <a:ext cx="6150100" cy="35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du CA et des ventes </a:t>
            </a:r>
            <a:r>
              <a:rPr lang="en-US" sz="5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en</a:t>
            </a:r>
            <a:r>
              <a:rPr lang="en-US" sz="5400" dirty="0">
                <a:solidFill>
                  <a:srgbClr val="FFFF00"/>
                </a:solidFill>
                <a:latin typeface="Gill Sans MT" panose="020B0502020104020203" pitchFamily="34" charset="0"/>
              </a:rPr>
              <a:t> 2023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06" y="5899967"/>
            <a:ext cx="1557793" cy="2769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5F41D4C-C987-46F5-BD31-04A333C2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" y="2812936"/>
            <a:ext cx="6024150" cy="33132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ABFE3F-007D-40CA-981E-1916A916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58" y="2729806"/>
            <a:ext cx="6120948" cy="33964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B9943FF-CDA2-40A3-8E6D-D9015E59B6B5}"/>
              </a:ext>
            </a:extLst>
          </p:cNvPr>
          <p:cNvSpPr txBox="1"/>
          <p:nvPr/>
        </p:nvSpPr>
        <p:spPr>
          <a:xfrm>
            <a:off x="1374395" y="5847967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Janvier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EF11D9-6E3D-4331-85BD-267F75AB7DB0}"/>
              </a:ext>
            </a:extLst>
          </p:cNvPr>
          <p:cNvSpPr txBox="1"/>
          <p:nvPr/>
        </p:nvSpPr>
        <p:spPr>
          <a:xfrm>
            <a:off x="4135203" y="5859677"/>
            <a:ext cx="143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Février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5C1DCE-4B54-4034-BFCB-8F67AAE18EA6}"/>
              </a:ext>
            </a:extLst>
          </p:cNvPr>
          <p:cNvSpPr txBox="1"/>
          <p:nvPr/>
        </p:nvSpPr>
        <p:spPr>
          <a:xfrm>
            <a:off x="7131769" y="5899968"/>
            <a:ext cx="92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Janvier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375B44-62AE-47D2-95B0-CDF5EEB01933}"/>
              </a:ext>
            </a:extLst>
          </p:cNvPr>
          <p:cNvSpPr txBox="1"/>
          <p:nvPr/>
        </p:nvSpPr>
        <p:spPr>
          <a:xfrm>
            <a:off x="10014239" y="5900066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Février</a:t>
            </a:r>
          </a:p>
        </p:txBody>
      </p:sp>
    </p:spTree>
    <p:extLst>
      <p:ext uri="{BB962C8B-B14F-4D97-AF65-F5344CB8AC3E}">
        <p14:creationId xmlns:p14="http://schemas.microsoft.com/office/powerpoint/2010/main" val="257761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8BCFAC-8C7E-4212-9D2A-901B225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4" y="523141"/>
            <a:ext cx="10506456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rgbClr val="FFFF00"/>
                </a:solidFill>
                <a:latin typeface="Gill Sans MT" panose="020B0502020104020203" pitchFamily="34" charset="0"/>
              </a:rPr>
              <a:t>Evolution du CA</a:t>
            </a:r>
            <a:br>
              <a:rPr lang="en-US" sz="5400" kern="1200" dirty="0">
                <a:solidFill>
                  <a:srgbClr val="FFFF00"/>
                </a:solidFill>
                <a:latin typeface="Gill Sans MT" panose="020B0502020104020203" pitchFamily="34" charset="0"/>
              </a:rPr>
            </a:br>
            <a:r>
              <a:rPr lang="en-US" sz="5400" kern="1200" dirty="0">
                <a:solidFill>
                  <a:srgbClr val="FFFF00"/>
                </a:solidFill>
                <a:latin typeface="Gill Sans MT" panose="020B0502020104020203" pitchFamily="34" charset="0"/>
              </a:rPr>
              <a:t> Moyenne mobile sur 3 </a:t>
            </a:r>
            <a:r>
              <a:rPr lang="en-US" sz="5400" kern="12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mois</a:t>
            </a:r>
            <a:endParaRPr lang="en-US" sz="54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8AF3B-FD46-45D4-8EA3-A409F7B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102" y="5009745"/>
            <a:ext cx="1927698" cy="116721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34B4EC-D75D-4A15-B54E-C2CDD715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63" y="2429301"/>
            <a:ext cx="7552074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1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</Words>
  <Application>Microsoft Office PowerPoint</Application>
  <PresentationFormat>Grand écran</PresentationFormat>
  <Paragraphs>239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Thème Office</vt:lpstr>
      <vt:lpstr>Analyse des ventes</vt:lpstr>
      <vt:lpstr>CA TOTAL ET PRODUITS VENDUS</vt:lpstr>
      <vt:lpstr>Evolution du CA et des ventes dans le temps</vt:lpstr>
      <vt:lpstr>Evolution du CA par année</vt:lpstr>
      <vt:lpstr>Evolution du CA et des ventes en 2021</vt:lpstr>
      <vt:lpstr>Evolution du CA en Octobre 2021 par catégorie</vt:lpstr>
      <vt:lpstr>Evolution du CA et des ventes en 2022</vt:lpstr>
      <vt:lpstr>Evolution du CA et des ventes en 2023</vt:lpstr>
      <vt:lpstr>Evolution du CA  Moyenne mobile sur 3 mois</vt:lpstr>
      <vt:lpstr>Evolution mensuelle du nombre de ventes </vt:lpstr>
      <vt:lpstr>Evolution mensuelle du CA </vt:lpstr>
      <vt:lpstr>CA par groupe d’age</vt:lpstr>
      <vt:lpstr>CA par groupe d’age et catégorie</vt:lpstr>
      <vt:lpstr>Produits – Distribution des prix par catégorie</vt:lpstr>
      <vt:lpstr>Produits </vt:lpstr>
      <vt:lpstr>Clients </vt:lpstr>
      <vt:lpstr>Clients : Sexe et Age </vt:lpstr>
      <vt:lpstr>Clients dépensiers</vt:lpstr>
      <vt:lpstr>Panier Moyen</vt:lpstr>
      <vt:lpstr>Test Khi deux : Catégorie et sexe</vt:lpstr>
      <vt:lpstr>Test Khi deux : Groupes d’age et catégorie</vt:lpstr>
      <vt:lpstr>Anova : Catégorie et Prix</vt:lpstr>
      <vt:lpstr>Anova : Catégorie et Age</vt:lpstr>
      <vt:lpstr>Test de Pearson :   Age et panier moyen</vt:lpstr>
      <vt:lpstr>Anova : Groupes d’age et panier moyen</vt:lpstr>
      <vt:lpstr>Test de Pearson :   Age et Chiffre d’affaires</vt:lpstr>
      <vt:lpstr>Anova : Groupes d’age et chiffre d’affaires</vt:lpstr>
      <vt:lpstr>Test de Pearson :   Age et Fréquence d’achat</vt:lpstr>
      <vt:lpstr>Anova : Groupes d’age et fréquence d’achat</vt:lpstr>
      <vt:lpstr>Test de Pearson :   Age et taille du panier moyen</vt:lpstr>
      <vt:lpstr>Anova : Groupes d’age et taille du panier moyen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ventes</dc:title>
  <dc:creator>Ardito pierre</dc:creator>
  <cp:lastModifiedBy>Ardito pierre</cp:lastModifiedBy>
  <cp:revision>1</cp:revision>
  <dcterms:created xsi:type="dcterms:W3CDTF">2022-01-11T18:47:47Z</dcterms:created>
  <dcterms:modified xsi:type="dcterms:W3CDTF">2022-01-19T13:12:37Z</dcterms:modified>
</cp:coreProperties>
</file>